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8" r:id="rId3"/>
    <p:sldId id="551" r:id="rId4"/>
    <p:sldId id="552" r:id="rId5"/>
    <p:sldId id="553" r:id="rId6"/>
    <p:sldId id="554" r:id="rId7"/>
    <p:sldId id="569" r:id="rId8"/>
    <p:sldId id="570" r:id="rId9"/>
    <p:sldId id="571" r:id="rId10"/>
    <p:sldId id="555" r:id="rId11"/>
    <p:sldId id="556" r:id="rId12"/>
    <p:sldId id="572" r:id="rId13"/>
    <p:sldId id="561" r:id="rId14"/>
    <p:sldId id="562" r:id="rId15"/>
    <p:sldId id="557" r:id="rId16"/>
    <p:sldId id="573" r:id="rId17"/>
    <p:sldId id="574" r:id="rId18"/>
    <p:sldId id="576" r:id="rId19"/>
    <p:sldId id="577" r:id="rId20"/>
    <p:sldId id="575" r:id="rId21"/>
    <p:sldId id="558" r:id="rId22"/>
    <p:sldId id="578" r:id="rId23"/>
    <p:sldId id="579" r:id="rId24"/>
    <p:sldId id="580" r:id="rId25"/>
    <p:sldId id="581" r:id="rId26"/>
    <p:sldId id="582" r:id="rId27"/>
    <p:sldId id="583" r:id="rId28"/>
    <p:sldId id="584" r:id="rId29"/>
    <p:sldId id="585" r:id="rId30"/>
    <p:sldId id="586" r:id="rId31"/>
    <p:sldId id="563" r:id="rId32"/>
    <p:sldId id="567" r:id="rId33"/>
    <p:sldId id="564" r:id="rId34"/>
    <p:sldId id="565" r:id="rId35"/>
    <p:sldId id="596" r:id="rId36"/>
    <p:sldId id="588" r:id="rId37"/>
    <p:sldId id="589" r:id="rId38"/>
    <p:sldId id="590" r:id="rId39"/>
    <p:sldId id="591" r:id="rId40"/>
    <p:sldId id="597" r:id="rId41"/>
    <p:sldId id="592" r:id="rId42"/>
    <p:sldId id="593" r:id="rId43"/>
    <p:sldId id="594" r:id="rId44"/>
    <p:sldId id="595" r:id="rId45"/>
    <p:sldId id="566" r:id="rId46"/>
  </p:sldIdLst>
  <p:sldSz cx="9144000" cy="6858000" type="screen4x3"/>
  <p:notesSz cx="6864350" cy="9998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u="sng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99FF"/>
    <a:srgbClr val="800000"/>
    <a:srgbClr val="FFFFCC"/>
    <a:srgbClr val="CC9900"/>
    <a:srgbClr val="FFFFFF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063BFD-19D4-4CE9-9EF0-4703F1419088}" v="26" dt="2021-05-23T21:16:03.0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4" autoAdjust="0"/>
  </p:normalViewPr>
  <p:slideViewPr>
    <p:cSldViewPr>
      <p:cViewPr varScale="1">
        <p:scale>
          <a:sx n="108" d="100"/>
          <a:sy n="108" d="100"/>
        </p:scale>
        <p:origin x="166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ko" userId="adb6c28c073c9337" providerId="LiveId" clId="{F4063BFD-19D4-4CE9-9EF0-4703F1419088}"/>
    <pc:docChg chg="undo custSel addSld delSld modSld sldOrd">
      <pc:chgData name="Branko" userId="adb6c28c073c9337" providerId="LiveId" clId="{F4063BFD-19D4-4CE9-9EF0-4703F1419088}" dt="2021-05-23T21:35:58.191" v="1283" actId="6549"/>
      <pc:docMkLst>
        <pc:docMk/>
      </pc:docMkLst>
      <pc:sldChg chg="modSp mod">
        <pc:chgData name="Branko" userId="adb6c28c073c9337" providerId="LiveId" clId="{F4063BFD-19D4-4CE9-9EF0-4703F1419088}" dt="2021-05-23T20:09:41.126" v="279" actId="6549"/>
        <pc:sldMkLst>
          <pc:docMk/>
          <pc:sldMk cId="0" sldId="256"/>
        </pc:sldMkLst>
        <pc:spChg chg="mod">
          <ac:chgData name="Branko" userId="adb6c28c073c9337" providerId="LiveId" clId="{F4063BFD-19D4-4CE9-9EF0-4703F1419088}" dt="2021-05-23T08:00:18.884" v="255" actId="20577"/>
          <ac:spMkLst>
            <pc:docMk/>
            <pc:sldMk cId="0" sldId="256"/>
            <ac:spMk id="2050" creationId="{00000000-0000-0000-0000-000000000000}"/>
          </ac:spMkLst>
        </pc:spChg>
        <pc:spChg chg="mod">
          <ac:chgData name="Branko" userId="adb6c28c073c9337" providerId="LiveId" clId="{F4063BFD-19D4-4CE9-9EF0-4703F1419088}" dt="2021-05-23T20:09:41.126" v="279" actId="6549"/>
          <ac:spMkLst>
            <pc:docMk/>
            <pc:sldMk cId="0" sldId="256"/>
            <ac:spMk id="2052" creationId="{00000000-0000-0000-0000-000000000000}"/>
          </ac:spMkLst>
        </pc:spChg>
      </pc:sldChg>
      <pc:sldChg chg="modSp mod">
        <pc:chgData name="Branko" userId="adb6c28c073c9337" providerId="LiveId" clId="{F4063BFD-19D4-4CE9-9EF0-4703F1419088}" dt="2021-05-23T20:36:18.923" v="562" actId="20577"/>
        <pc:sldMkLst>
          <pc:docMk/>
          <pc:sldMk cId="3225453893" sldId="258"/>
        </pc:sldMkLst>
        <pc:spChg chg="mod">
          <ac:chgData name="Branko" userId="adb6c28c073c9337" providerId="LiveId" clId="{F4063BFD-19D4-4CE9-9EF0-4703F1419088}" dt="2021-05-23T20:36:18.923" v="562" actId="20577"/>
          <ac:spMkLst>
            <pc:docMk/>
            <pc:sldMk cId="3225453893" sldId="258"/>
            <ac:spMk id="3" creationId="{00000000-0000-0000-0000-000000000000}"/>
          </ac:spMkLst>
        </pc:spChg>
      </pc:sldChg>
      <pc:sldChg chg="modSp mod">
        <pc:chgData name="Branko" userId="adb6c28c073c9337" providerId="LiveId" clId="{F4063BFD-19D4-4CE9-9EF0-4703F1419088}" dt="2021-05-23T20:25:54.673" v="285" actId="20577"/>
        <pc:sldMkLst>
          <pc:docMk/>
          <pc:sldMk cId="973167785" sldId="551"/>
        </pc:sldMkLst>
        <pc:spChg chg="mod">
          <ac:chgData name="Branko" userId="adb6c28c073c9337" providerId="LiveId" clId="{F4063BFD-19D4-4CE9-9EF0-4703F1419088}" dt="2021-05-23T20:25:54.673" v="285" actId="20577"/>
          <ac:spMkLst>
            <pc:docMk/>
            <pc:sldMk cId="973167785" sldId="551"/>
            <ac:spMk id="6" creationId="{A2F614B6-2E41-4D3A-BCF5-CF3C5761AA39}"/>
          </ac:spMkLst>
        </pc:spChg>
      </pc:sldChg>
      <pc:sldChg chg="modSp mod">
        <pc:chgData name="Branko" userId="adb6c28c073c9337" providerId="LiveId" clId="{F4063BFD-19D4-4CE9-9EF0-4703F1419088}" dt="2021-05-23T20:38:20.823" v="594" actId="21"/>
        <pc:sldMkLst>
          <pc:docMk/>
          <pc:sldMk cId="360212396" sldId="553"/>
        </pc:sldMkLst>
        <pc:spChg chg="mod">
          <ac:chgData name="Branko" userId="adb6c28c073c9337" providerId="LiveId" clId="{F4063BFD-19D4-4CE9-9EF0-4703F1419088}" dt="2021-05-23T20:38:20.823" v="594" actId="21"/>
          <ac:spMkLst>
            <pc:docMk/>
            <pc:sldMk cId="360212396" sldId="553"/>
            <ac:spMk id="2" creationId="{A61CFAF5-B025-4DA1-B9B0-EAD52DD14E52}"/>
          </ac:spMkLst>
        </pc:spChg>
        <pc:spChg chg="mod">
          <ac:chgData name="Branko" userId="adb6c28c073c9337" providerId="LiveId" clId="{F4063BFD-19D4-4CE9-9EF0-4703F1419088}" dt="2021-05-23T05:52:14.017" v="5" actId="20577"/>
          <ac:spMkLst>
            <pc:docMk/>
            <pc:sldMk cId="360212396" sldId="553"/>
            <ac:spMk id="3" creationId="{5D394608-8BBC-4B7B-B5B9-9C678942574F}"/>
          </ac:spMkLst>
        </pc:spChg>
      </pc:sldChg>
      <pc:sldChg chg="modSp mod">
        <pc:chgData name="Branko" userId="adb6c28c073c9337" providerId="LiveId" clId="{F4063BFD-19D4-4CE9-9EF0-4703F1419088}" dt="2021-05-23T21:05:59.255" v="938" actId="255"/>
        <pc:sldMkLst>
          <pc:docMk/>
          <pc:sldMk cId="1805838900" sldId="554"/>
        </pc:sldMkLst>
        <pc:spChg chg="mod">
          <ac:chgData name="Branko" userId="adb6c28c073c9337" providerId="LiveId" clId="{F4063BFD-19D4-4CE9-9EF0-4703F1419088}" dt="2021-05-23T20:38:29.423" v="595"/>
          <ac:spMkLst>
            <pc:docMk/>
            <pc:sldMk cId="1805838900" sldId="554"/>
            <ac:spMk id="2" creationId="{4FBE131A-FFC5-4C81-AE26-E49F07DB57D1}"/>
          </ac:spMkLst>
        </pc:spChg>
        <pc:spChg chg="mod">
          <ac:chgData name="Branko" userId="adb6c28c073c9337" providerId="LiveId" clId="{F4063BFD-19D4-4CE9-9EF0-4703F1419088}" dt="2021-05-23T21:05:59.255" v="938" actId="255"/>
          <ac:spMkLst>
            <pc:docMk/>
            <pc:sldMk cId="1805838900" sldId="554"/>
            <ac:spMk id="3" creationId="{8DF8BBB1-5F40-474F-9E5D-58F3A514072F}"/>
          </ac:spMkLst>
        </pc:spChg>
      </pc:sldChg>
      <pc:sldChg chg="modSp mod">
        <pc:chgData name="Branko" userId="adb6c28c073c9337" providerId="LiveId" clId="{F4063BFD-19D4-4CE9-9EF0-4703F1419088}" dt="2021-05-23T20:51:22.008" v="789" actId="5793"/>
        <pc:sldMkLst>
          <pc:docMk/>
          <pc:sldMk cId="3146502549" sldId="557"/>
        </pc:sldMkLst>
        <pc:spChg chg="mod">
          <ac:chgData name="Branko" userId="adb6c28c073c9337" providerId="LiveId" clId="{F4063BFD-19D4-4CE9-9EF0-4703F1419088}" dt="2021-05-23T20:49:30.804" v="740" actId="6549"/>
          <ac:spMkLst>
            <pc:docMk/>
            <pc:sldMk cId="3146502549" sldId="557"/>
            <ac:spMk id="2" creationId="{5DE7480E-24D8-4FB5-8EE5-063B935EDCB6}"/>
          </ac:spMkLst>
        </pc:spChg>
        <pc:spChg chg="mod">
          <ac:chgData name="Branko" userId="adb6c28c073c9337" providerId="LiveId" clId="{F4063BFD-19D4-4CE9-9EF0-4703F1419088}" dt="2021-05-23T20:51:22.008" v="789" actId="5793"/>
          <ac:spMkLst>
            <pc:docMk/>
            <pc:sldMk cId="3146502549" sldId="557"/>
            <ac:spMk id="3" creationId="{4DA3BF7A-4473-44A3-9C58-E8823B6AAC67}"/>
          </ac:spMkLst>
        </pc:spChg>
      </pc:sldChg>
      <pc:sldChg chg="modSp mod">
        <pc:chgData name="Branko" userId="adb6c28c073c9337" providerId="LiveId" clId="{F4063BFD-19D4-4CE9-9EF0-4703F1419088}" dt="2021-05-23T05:53:06.554" v="10" actId="113"/>
        <pc:sldMkLst>
          <pc:docMk/>
          <pc:sldMk cId="3912380416" sldId="558"/>
        </pc:sldMkLst>
        <pc:spChg chg="mod">
          <ac:chgData name="Branko" userId="adb6c28c073c9337" providerId="LiveId" clId="{F4063BFD-19D4-4CE9-9EF0-4703F1419088}" dt="2021-05-23T05:53:06.554" v="10" actId="113"/>
          <ac:spMkLst>
            <pc:docMk/>
            <pc:sldMk cId="3912380416" sldId="558"/>
            <ac:spMk id="3" creationId="{4DA3BF7A-4473-44A3-9C58-E8823B6AAC67}"/>
          </ac:spMkLst>
        </pc:spChg>
      </pc:sldChg>
      <pc:sldChg chg="del">
        <pc:chgData name="Branko" userId="adb6c28c073c9337" providerId="LiveId" clId="{F4063BFD-19D4-4CE9-9EF0-4703F1419088}" dt="2021-05-23T05:53:12.732" v="11" actId="47"/>
        <pc:sldMkLst>
          <pc:docMk/>
          <pc:sldMk cId="1825494746" sldId="559"/>
        </pc:sldMkLst>
      </pc:sldChg>
      <pc:sldChg chg="addSp delSp modSp del">
        <pc:chgData name="Branko" userId="adb6c28c073c9337" providerId="LiveId" clId="{F4063BFD-19D4-4CE9-9EF0-4703F1419088}" dt="2021-05-23T21:31:08.141" v="1237" actId="47"/>
        <pc:sldMkLst>
          <pc:docMk/>
          <pc:sldMk cId="3106549976" sldId="560"/>
        </pc:sldMkLst>
        <pc:spChg chg="add mod">
          <ac:chgData name="Branko" userId="adb6c28c073c9337" providerId="LiveId" clId="{F4063BFD-19D4-4CE9-9EF0-4703F1419088}" dt="2021-05-23T20:57:04.881" v="885" actId="21"/>
          <ac:spMkLst>
            <pc:docMk/>
            <pc:sldMk cId="3106549976" sldId="560"/>
            <ac:spMk id="2" creationId="{F1C32BCD-025D-4CFC-AC15-D66FB028E1FD}"/>
          </ac:spMkLst>
        </pc:spChg>
        <pc:picChg chg="del mod">
          <ac:chgData name="Branko" userId="adb6c28c073c9337" providerId="LiveId" clId="{F4063BFD-19D4-4CE9-9EF0-4703F1419088}" dt="2021-05-23T20:57:04.881" v="885" actId="21"/>
          <ac:picMkLst>
            <pc:docMk/>
            <pc:sldMk cId="3106549976" sldId="560"/>
            <ac:picMk id="6" creationId="{A330B5A7-AB30-43F5-A1CC-C7562DDB78DE}"/>
          </ac:picMkLst>
        </pc:picChg>
      </pc:sldChg>
      <pc:sldChg chg="modSp mod ord">
        <pc:chgData name="Branko" userId="adb6c28c073c9337" providerId="LiveId" clId="{F4063BFD-19D4-4CE9-9EF0-4703F1419088}" dt="2021-05-23T21:30:39.980" v="1236" actId="6549"/>
        <pc:sldMkLst>
          <pc:docMk/>
          <pc:sldMk cId="2848745186" sldId="561"/>
        </pc:sldMkLst>
        <pc:spChg chg="mod">
          <ac:chgData name="Branko" userId="adb6c28c073c9337" providerId="LiveId" clId="{F4063BFD-19D4-4CE9-9EF0-4703F1419088}" dt="2021-05-23T05:54:36.022" v="57" actId="6549"/>
          <ac:spMkLst>
            <pc:docMk/>
            <pc:sldMk cId="2848745186" sldId="561"/>
            <ac:spMk id="2" creationId="{5DE7480E-24D8-4FB5-8EE5-063B935EDCB6}"/>
          </ac:spMkLst>
        </pc:spChg>
        <pc:spChg chg="mod">
          <ac:chgData name="Branko" userId="adb6c28c073c9337" providerId="LiveId" clId="{F4063BFD-19D4-4CE9-9EF0-4703F1419088}" dt="2021-05-23T21:30:39.980" v="1236" actId="6549"/>
          <ac:spMkLst>
            <pc:docMk/>
            <pc:sldMk cId="2848745186" sldId="561"/>
            <ac:spMk id="3" creationId="{4DA3BF7A-4473-44A3-9C58-E8823B6AAC67}"/>
          </ac:spMkLst>
        </pc:spChg>
      </pc:sldChg>
      <pc:sldChg chg="modSp mod ord">
        <pc:chgData name="Branko" userId="adb6c28c073c9337" providerId="LiveId" clId="{F4063BFD-19D4-4CE9-9EF0-4703F1419088}" dt="2021-05-23T20:48:50.515" v="723" actId="20577"/>
        <pc:sldMkLst>
          <pc:docMk/>
          <pc:sldMk cId="3219559303" sldId="562"/>
        </pc:sldMkLst>
        <pc:spChg chg="mod">
          <ac:chgData name="Branko" userId="adb6c28c073c9337" providerId="LiveId" clId="{F4063BFD-19D4-4CE9-9EF0-4703F1419088}" dt="2021-05-23T20:48:25.120" v="707" actId="20577"/>
          <ac:spMkLst>
            <pc:docMk/>
            <pc:sldMk cId="3219559303" sldId="562"/>
            <ac:spMk id="2" creationId="{5DE7480E-24D8-4FB5-8EE5-063B935EDCB6}"/>
          </ac:spMkLst>
        </pc:spChg>
        <pc:spChg chg="mod">
          <ac:chgData name="Branko" userId="adb6c28c073c9337" providerId="LiveId" clId="{F4063BFD-19D4-4CE9-9EF0-4703F1419088}" dt="2021-05-23T20:48:50.515" v="723" actId="20577"/>
          <ac:spMkLst>
            <pc:docMk/>
            <pc:sldMk cId="3219559303" sldId="562"/>
            <ac:spMk id="3" creationId="{4DA3BF7A-4473-44A3-9C58-E8823B6AAC67}"/>
          </ac:spMkLst>
        </pc:spChg>
      </pc:sldChg>
      <pc:sldChg chg="modSp new mod">
        <pc:chgData name="Branko" userId="adb6c28c073c9337" providerId="LiveId" clId="{F4063BFD-19D4-4CE9-9EF0-4703F1419088}" dt="2021-05-23T21:33:15.576" v="1252" actId="20577"/>
        <pc:sldMkLst>
          <pc:docMk/>
          <pc:sldMk cId="3330220753" sldId="563"/>
        </pc:sldMkLst>
        <pc:spChg chg="mod">
          <ac:chgData name="Branko" userId="adb6c28c073c9337" providerId="LiveId" clId="{F4063BFD-19D4-4CE9-9EF0-4703F1419088}" dt="2021-05-23T06:00:01.198" v="180" actId="255"/>
          <ac:spMkLst>
            <pc:docMk/>
            <pc:sldMk cId="3330220753" sldId="563"/>
            <ac:spMk id="2" creationId="{4B23A288-DD8D-4184-828B-223AEFB27FF3}"/>
          </ac:spMkLst>
        </pc:spChg>
        <pc:spChg chg="mod">
          <ac:chgData name="Branko" userId="adb6c28c073c9337" providerId="LiveId" clId="{F4063BFD-19D4-4CE9-9EF0-4703F1419088}" dt="2021-05-23T21:33:15.576" v="1252" actId="20577"/>
          <ac:spMkLst>
            <pc:docMk/>
            <pc:sldMk cId="3330220753" sldId="563"/>
            <ac:spMk id="3" creationId="{2A984518-BD66-4E77-8ADD-7434D9778913}"/>
          </ac:spMkLst>
        </pc:spChg>
      </pc:sldChg>
      <pc:sldChg chg="modSp new mod">
        <pc:chgData name="Branko" userId="adb6c28c073c9337" providerId="LiveId" clId="{F4063BFD-19D4-4CE9-9EF0-4703F1419088}" dt="2021-05-23T06:20:00.329" v="251" actId="12"/>
        <pc:sldMkLst>
          <pc:docMk/>
          <pc:sldMk cId="2207523711" sldId="564"/>
        </pc:sldMkLst>
        <pc:spChg chg="mod">
          <ac:chgData name="Branko" userId="adb6c28c073c9337" providerId="LiveId" clId="{F4063BFD-19D4-4CE9-9EF0-4703F1419088}" dt="2021-05-23T06:00:45.383" v="182" actId="947"/>
          <ac:spMkLst>
            <pc:docMk/>
            <pc:sldMk cId="2207523711" sldId="564"/>
            <ac:spMk id="2" creationId="{D3E8F57A-BC2F-41FC-BAF6-722A296092AB}"/>
          </ac:spMkLst>
        </pc:spChg>
        <pc:spChg chg="mod">
          <ac:chgData name="Branko" userId="adb6c28c073c9337" providerId="LiveId" clId="{F4063BFD-19D4-4CE9-9EF0-4703F1419088}" dt="2021-05-23T06:20:00.329" v="251" actId="12"/>
          <ac:spMkLst>
            <pc:docMk/>
            <pc:sldMk cId="2207523711" sldId="564"/>
            <ac:spMk id="3" creationId="{D209321C-6C6D-4B28-A478-CA77583DAE9D}"/>
          </ac:spMkLst>
        </pc:spChg>
      </pc:sldChg>
      <pc:sldChg chg="addSp delSp modSp new mod">
        <pc:chgData name="Branko" userId="adb6c28c073c9337" providerId="LiveId" clId="{F4063BFD-19D4-4CE9-9EF0-4703F1419088}" dt="2021-05-23T21:34:12.278" v="1259" actId="20577"/>
        <pc:sldMkLst>
          <pc:docMk/>
          <pc:sldMk cId="2155954502" sldId="565"/>
        </pc:sldMkLst>
        <pc:spChg chg="del mod">
          <ac:chgData name="Branko" userId="adb6c28c073c9337" providerId="LiveId" clId="{F4063BFD-19D4-4CE9-9EF0-4703F1419088}" dt="2021-05-23T21:16:02.128" v="1045" actId="478"/>
          <ac:spMkLst>
            <pc:docMk/>
            <pc:sldMk cId="2155954502" sldId="565"/>
            <ac:spMk id="2" creationId="{3FFFAEC1-9009-4262-80A0-D73DCF13A075}"/>
          </ac:spMkLst>
        </pc:spChg>
        <pc:spChg chg="mod">
          <ac:chgData name="Branko" userId="adb6c28c073c9337" providerId="LiveId" clId="{F4063BFD-19D4-4CE9-9EF0-4703F1419088}" dt="2021-05-23T21:34:12.278" v="1259" actId="20577"/>
          <ac:spMkLst>
            <pc:docMk/>
            <pc:sldMk cId="2155954502" sldId="565"/>
            <ac:spMk id="3" creationId="{F025E87F-3042-4BC4-A8F9-8D86085F25DD}"/>
          </ac:spMkLst>
        </pc:spChg>
        <pc:spChg chg="add mod">
          <ac:chgData name="Branko" userId="adb6c28c073c9337" providerId="LiveId" clId="{F4063BFD-19D4-4CE9-9EF0-4703F1419088}" dt="2021-05-23T21:16:13.065" v="1069" actId="20577"/>
          <ac:spMkLst>
            <pc:docMk/>
            <pc:sldMk cId="2155954502" sldId="565"/>
            <ac:spMk id="5" creationId="{0C813F65-5544-4526-8AAA-074D8C47DD31}"/>
          </ac:spMkLst>
        </pc:spChg>
      </pc:sldChg>
      <pc:sldChg chg="new">
        <pc:chgData name="Branko" userId="adb6c28c073c9337" providerId="LiveId" clId="{F4063BFD-19D4-4CE9-9EF0-4703F1419088}" dt="2021-05-23T05:56:44.723" v="144" actId="680"/>
        <pc:sldMkLst>
          <pc:docMk/>
          <pc:sldMk cId="1941495049" sldId="566"/>
        </pc:sldMkLst>
      </pc:sldChg>
      <pc:sldChg chg="addSp delSp modSp new mod">
        <pc:chgData name="Branko" userId="adb6c28c073c9337" providerId="LiveId" clId="{F4063BFD-19D4-4CE9-9EF0-4703F1419088}" dt="2021-05-23T06:03:59.653" v="206" actId="1037"/>
        <pc:sldMkLst>
          <pc:docMk/>
          <pc:sldMk cId="3863831015" sldId="567"/>
        </pc:sldMkLst>
        <pc:spChg chg="del">
          <ac:chgData name="Branko" userId="adb6c28c073c9337" providerId="LiveId" clId="{F4063BFD-19D4-4CE9-9EF0-4703F1419088}" dt="2021-05-23T06:02:46.561" v="199" actId="478"/>
          <ac:spMkLst>
            <pc:docMk/>
            <pc:sldMk cId="3863831015" sldId="567"/>
            <ac:spMk id="2" creationId="{D481E4AE-263E-419A-B902-EE5FCE516073}"/>
          </ac:spMkLst>
        </pc:spChg>
        <pc:spChg chg="del">
          <ac:chgData name="Branko" userId="adb6c28c073c9337" providerId="LiveId" clId="{F4063BFD-19D4-4CE9-9EF0-4703F1419088}" dt="2021-05-23T06:02:48.459" v="200" actId="478"/>
          <ac:spMkLst>
            <pc:docMk/>
            <pc:sldMk cId="3863831015" sldId="567"/>
            <ac:spMk id="3" creationId="{B51D97CF-EF91-4603-B692-78EACBA93A13}"/>
          </ac:spMkLst>
        </pc:spChg>
        <pc:picChg chg="add mod">
          <ac:chgData name="Branko" userId="adb6c28c073c9337" providerId="LiveId" clId="{F4063BFD-19D4-4CE9-9EF0-4703F1419088}" dt="2021-05-23T06:03:59.653" v="206" actId="1037"/>
          <ac:picMkLst>
            <pc:docMk/>
            <pc:sldMk cId="3863831015" sldId="567"/>
            <ac:picMk id="6" creationId="{A71B22AC-E9E5-4A3E-B356-C1B35C9B05EA}"/>
          </ac:picMkLst>
        </pc:picChg>
      </pc:sldChg>
      <pc:sldChg chg="modSp new del mod">
        <pc:chgData name="Branko" userId="adb6c28c073c9337" providerId="LiveId" clId="{F4063BFD-19D4-4CE9-9EF0-4703F1419088}" dt="2021-05-23T20:36:45.597" v="563" actId="47"/>
        <pc:sldMkLst>
          <pc:docMk/>
          <pc:sldMk cId="1974261174" sldId="568"/>
        </pc:sldMkLst>
        <pc:spChg chg="mod">
          <ac:chgData name="Branko" userId="adb6c28c073c9337" providerId="LiveId" clId="{F4063BFD-19D4-4CE9-9EF0-4703F1419088}" dt="2021-05-23T20:35:39.028" v="549" actId="21"/>
          <ac:spMkLst>
            <pc:docMk/>
            <pc:sldMk cId="1974261174" sldId="568"/>
            <ac:spMk id="3" creationId="{A14C746F-E3C2-455E-BFCB-DD26DED6B826}"/>
          </ac:spMkLst>
        </pc:spChg>
      </pc:sldChg>
      <pc:sldChg chg="new del">
        <pc:chgData name="Branko" userId="adb6c28c073c9337" providerId="LiveId" clId="{F4063BFD-19D4-4CE9-9EF0-4703F1419088}" dt="2021-05-23T20:40:06.090" v="602" actId="47"/>
        <pc:sldMkLst>
          <pc:docMk/>
          <pc:sldMk cId="3518095547" sldId="568"/>
        </pc:sldMkLst>
      </pc:sldChg>
      <pc:sldChg chg="modSp new mod">
        <pc:chgData name="Branko" userId="adb6c28c073c9337" providerId="LiveId" clId="{F4063BFD-19D4-4CE9-9EF0-4703F1419088}" dt="2021-05-23T21:30:02.362" v="1234" actId="6549"/>
        <pc:sldMkLst>
          <pc:docMk/>
          <pc:sldMk cId="741343291" sldId="569"/>
        </pc:sldMkLst>
        <pc:spChg chg="mod">
          <ac:chgData name="Branko" userId="adb6c28c073c9337" providerId="LiveId" clId="{F4063BFD-19D4-4CE9-9EF0-4703F1419088}" dt="2021-05-23T21:30:02.362" v="1234" actId="6549"/>
          <ac:spMkLst>
            <pc:docMk/>
            <pc:sldMk cId="741343291" sldId="569"/>
            <ac:spMk id="3" creationId="{C8675E03-B795-46D1-8CC9-E697C8BE3CB6}"/>
          </ac:spMkLst>
        </pc:spChg>
      </pc:sldChg>
      <pc:sldChg chg="modSp new mod">
        <pc:chgData name="Branko" userId="adb6c28c073c9337" providerId="LiveId" clId="{F4063BFD-19D4-4CE9-9EF0-4703F1419088}" dt="2021-05-23T21:05:42.553" v="937" actId="12"/>
        <pc:sldMkLst>
          <pc:docMk/>
          <pc:sldMk cId="3439778019" sldId="570"/>
        </pc:sldMkLst>
        <pc:spChg chg="mod">
          <ac:chgData name="Branko" userId="adb6c28c073c9337" providerId="LiveId" clId="{F4063BFD-19D4-4CE9-9EF0-4703F1419088}" dt="2021-05-23T21:05:42.553" v="937" actId="12"/>
          <ac:spMkLst>
            <pc:docMk/>
            <pc:sldMk cId="3439778019" sldId="570"/>
            <ac:spMk id="3" creationId="{D4319485-3C10-4A8A-B853-EFD8C4C49D5E}"/>
          </ac:spMkLst>
        </pc:spChg>
      </pc:sldChg>
      <pc:sldChg chg="modSp new mod">
        <pc:chgData name="Branko" userId="adb6c28c073c9337" providerId="LiveId" clId="{F4063BFD-19D4-4CE9-9EF0-4703F1419088}" dt="2021-05-23T21:05:30.115" v="936" actId="255"/>
        <pc:sldMkLst>
          <pc:docMk/>
          <pc:sldMk cId="3875022640" sldId="571"/>
        </pc:sldMkLst>
        <pc:spChg chg="mod">
          <ac:chgData name="Branko" userId="adb6c28c073c9337" providerId="LiveId" clId="{F4063BFD-19D4-4CE9-9EF0-4703F1419088}" dt="2021-05-23T21:05:30.115" v="936" actId="255"/>
          <ac:spMkLst>
            <pc:docMk/>
            <pc:sldMk cId="3875022640" sldId="571"/>
            <ac:spMk id="3" creationId="{A4834C24-C9EB-4512-91B7-402E2934519C}"/>
          </ac:spMkLst>
        </pc:spChg>
      </pc:sldChg>
      <pc:sldChg chg="modSp new mod">
        <pc:chgData name="Branko" userId="adb6c28c073c9337" providerId="LiveId" clId="{F4063BFD-19D4-4CE9-9EF0-4703F1419088}" dt="2021-05-23T20:48:01.087" v="697" actId="20577"/>
        <pc:sldMkLst>
          <pc:docMk/>
          <pc:sldMk cId="3795156762" sldId="572"/>
        </pc:sldMkLst>
        <pc:spChg chg="mod">
          <ac:chgData name="Branko" userId="adb6c28c073c9337" providerId="LiveId" clId="{F4063BFD-19D4-4CE9-9EF0-4703F1419088}" dt="2021-05-23T20:48:01.087" v="697" actId="20577"/>
          <ac:spMkLst>
            <pc:docMk/>
            <pc:sldMk cId="3795156762" sldId="572"/>
            <ac:spMk id="3" creationId="{86A37A3A-63A9-4BD4-A2B1-D26B0631F958}"/>
          </ac:spMkLst>
        </pc:spChg>
      </pc:sldChg>
      <pc:sldChg chg="modSp new mod">
        <pc:chgData name="Branko" userId="adb6c28c073c9337" providerId="LiveId" clId="{F4063BFD-19D4-4CE9-9EF0-4703F1419088}" dt="2021-05-23T20:51:49.794" v="802" actId="6549"/>
        <pc:sldMkLst>
          <pc:docMk/>
          <pc:sldMk cId="341818371" sldId="573"/>
        </pc:sldMkLst>
        <pc:spChg chg="mod">
          <ac:chgData name="Branko" userId="adb6c28c073c9337" providerId="LiveId" clId="{F4063BFD-19D4-4CE9-9EF0-4703F1419088}" dt="2021-05-23T20:51:49.794" v="802" actId="6549"/>
          <ac:spMkLst>
            <pc:docMk/>
            <pc:sldMk cId="341818371" sldId="573"/>
            <ac:spMk id="3" creationId="{73E574F4-562F-4302-94B8-12308CFA7F73}"/>
          </ac:spMkLst>
        </pc:spChg>
      </pc:sldChg>
      <pc:sldChg chg="modSp new mod">
        <pc:chgData name="Branko" userId="adb6c28c073c9337" providerId="LiveId" clId="{F4063BFD-19D4-4CE9-9EF0-4703F1419088}" dt="2021-05-23T20:52:49.349" v="813" actId="20577"/>
        <pc:sldMkLst>
          <pc:docMk/>
          <pc:sldMk cId="1751287012" sldId="574"/>
        </pc:sldMkLst>
        <pc:spChg chg="mod">
          <ac:chgData name="Branko" userId="adb6c28c073c9337" providerId="LiveId" clId="{F4063BFD-19D4-4CE9-9EF0-4703F1419088}" dt="2021-05-23T20:52:49.349" v="813" actId="20577"/>
          <ac:spMkLst>
            <pc:docMk/>
            <pc:sldMk cId="1751287012" sldId="574"/>
            <ac:spMk id="3" creationId="{DCDC14D2-54DE-4AA3-BDD0-3C1BA1DE1DD7}"/>
          </ac:spMkLst>
        </pc:spChg>
      </pc:sldChg>
      <pc:sldChg chg="modSp new mod">
        <pc:chgData name="Branko" userId="adb6c28c073c9337" providerId="LiveId" clId="{F4063BFD-19D4-4CE9-9EF0-4703F1419088}" dt="2021-05-23T20:53:23.974" v="821" actId="12"/>
        <pc:sldMkLst>
          <pc:docMk/>
          <pc:sldMk cId="2969360137" sldId="575"/>
        </pc:sldMkLst>
        <pc:spChg chg="mod">
          <ac:chgData name="Branko" userId="adb6c28c073c9337" providerId="LiveId" clId="{F4063BFD-19D4-4CE9-9EF0-4703F1419088}" dt="2021-05-23T20:53:23.974" v="821" actId="12"/>
          <ac:spMkLst>
            <pc:docMk/>
            <pc:sldMk cId="2969360137" sldId="575"/>
            <ac:spMk id="3" creationId="{F0E32AE4-B044-4366-93CC-E5E4C904BE96}"/>
          </ac:spMkLst>
        </pc:spChg>
      </pc:sldChg>
      <pc:sldChg chg="modSp new mod">
        <pc:chgData name="Branko" userId="adb6c28c073c9337" providerId="LiveId" clId="{F4063BFD-19D4-4CE9-9EF0-4703F1419088}" dt="2021-05-23T20:56:32.563" v="883" actId="6549"/>
        <pc:sldMkLst>
          <pc:docMk/>
          <pc:sldMk cId="3103027371" sldId="576"/>
        </pc:sldMkLst>
        <pc:spChg chg="mod">
          <ac:chgData name="Branko" userId="adb6c28c073c9337" providerId="LiveId" clId="{F4063BFD-19D4-4CE9-9EF0-4703F1419088}" dt="2021-05-23T20:56:32.563" v="883" actId="6549"/>
          <ac:spMkLst>
            <pc:docMk/>
            <pc:sldMk cId="3103027371" sldId="576"/>
            <ac:spMk id="3" creationId="{62130EB7-AAF6-4DC1-8CF6-06BA542E986C}"/>
          </ac:spMkLst>
        </pc:spChg>
      </pc:sldChg>
      <pc:sldChg chg="modSp new mod">
        <pc:chgData name="Branko" userId="adb6c28c073c9337" providerId="LiveId" clId="{F4063BFD-19D4-4CE9-9EF0-4703F1419088}" dt="2021-05-23T20:55:30.871" v="875" actId="6549"/>
        <pc:sldMkLst>
          <pc:docMk/>
          <pc:sldMk cId="2462657138" sldId="577"/>
        </pc:sldMkLst>
        <pc:spChg chg="mod">
          <ac:chgData name="Branko" userId="adb6c28c073c9337" providerId="LiveId" clId="{F4063BFD-19D4-4CE9-9EF0-4703F1419088}" dt="2021-05-23T20:55:30.871" v="875" actId="6549"/>
          <ac:spMkLst>
            <pc:docMk/>
            <pc:sldMk cId="2462657138" sldId="577"/>
            <ac:spMk id="3" creationId="{FD0260D3-44FF-412B-BBBD-3F5648B1530E}"/>
          </ac:spMkLst>
        </pc:spChg>
      </pc:sldChg>
      <pc:sldChg chg="addSp delSp modSp new mod">
        <pc:chgData name="Branko" userId="adb6c28c073c9337" providerId="LiveId" clId="{F4063BFD-19D4-4CE9-9EF0-4703F1419088}" dt="2021-05-23T20:57:28.198" v="915" actId="1035"/>
        <pc:sldMkLst>
          <pc:docMk/>
          <pc:sldMk cId="2925170022" sldId="578"/>
        </pc:sldMkLst>
        <pc:spChg chg="mod">
          <ac:chgData name="Branko" userId="adb6c28c073c9337" providerId="LiveId" clId="{F4063BFD-19D4-4CE9-9EF0-4703F1419088}" dt="2021-05-23T20:57:19.118" v="911" actId="20577"/>
          <ac:spMkLst>
            <pc:docMk/>
            <pc:sldMk cId="2925170022" sldId="578"/>
            <ac:spMk id="2" creationId="{37C79755-AFDE-49F3-81F4-BF61AB79CE3A}"/>
          </ac:spMkLst>
        </pc:spChg>
        <pc:spChg chg="del">
          <ac:chgData name="Branko" userId="adb6c28c073c9337" providerId="LiveId" clId="{F4063BFD-19D4-4CE9-9EF0-4703F1419088}" dt="2021-05-23T20:57:10.480" v="887"/>
          <ac:spMkLst>
            <pc:docMk/>
            <pc:sldMk cId="2925170022" sldId="578"/>
            <ac:spMk id="3" creationId="{331BB708-6230-40A4-906B-83E86B1F3AC6}"/>
          </ac:spMkLst>
        </pc:spChg>
        <pc:picChg chg="add mod">
          <ac:chgData name="Branko" userId="adb6c28c073c9337" providerId="LiveId" clId="{F4063BFD-19D4-4CE9-9EF0-4703F1419088}" dt="2021-05-23T20:57:28.198" v="915" actId="1035"/>
          <ac:picMkLst>
            <pc:docMk/>
            <pc:sldMk cId="2925170022" sldId="578"/>
            <ac:picMk id="5" creationId="{F2E94560-EB3D-45AC-8C02-AB5B563E3233}"/>
          </ac:picMkLst>
        </pc:picChg>
      </pc:sldChg>
      <pc:sldChg chg="addSp delSp modSp new mod">
        <pc:chgData name="Branko" userId="adb6c28c073c9337" providerId="LiveId" clId="{F4063BFD-19D4-4CE9-9EF0-4703F1419088}" dt="2021-05-23T21:03:26.498" v="930" actId="1076"/>
        <pc:sldMkLst>
          <pc:docMk/>
          <pc:sldMk cId="1029349476" sldId="579"/>
        </pc:sldMkLst>
        <pc:spChg chg="del">
          <ac:chgData name="Branko" userId="adb6c28c073c9337" providerId="LiveId" clId="{F4063BFD-19D4-4CE9-9EF0-4703F1419088}" dt="2021-05-23T21:00:42.394" v="917" actId="478"/>
          <ac:spMkLst>
            <pc:docMk/>
            <pc:sldMk cId="1029349476" sldId="579"/>
            <ac:spMk id="2" creationId="{ED97337E-5CE2-4E2B-8969-74846BE977A1}"/>
          </ac:spMkLst>
        </pc:spChg>
        <pc:spChg chg="del">
          <ac:chgData name="Branko" userId="adb6c28c073c9337" providerId="LiveId" clId="{F4063BFD-19D4-4CE9-9EF0-4703F1419088}" dt="2021-05-23T21:00:45.072" v="918" actId="478"/>
          <ac:spMkLst>
            <pc:docMk/>
            <pc:sldMk cId="1029349476" sldId="579"/>
            <ac:spMk id="3" creationId="{76DD95BB-6FFD-49DA-B263-BCDA4A0DB33C}"/>
          </ac:spMkLst>
        </pc:spChg>
        <pc:picChg chg="add mod">
          <ac:chgData name="Branko" userId="adb6c28c073c9337" providerId="LiveId" clId="{F4063BFD-19D4-4CE9-9EF0-4703F1419088}" dt="2021-05-23T21:03:23.436" v="929" actId="14100"/>
          <ac:picMkLst>
            <pc:docMk/>
            <pc:sldMk cId="1029349476" sldId="579"/>
            <ac:picMk id="6" creationId="{59A759C0-C26B-4D9C-A53B-C1751A254999}"/>
          </ac:picMkLst>
        </pc:picChg>
        <pc:picChg chg="add mod">
          <ac:chgData name="Branko" userId="adb6c28c073c9337" providerId="LiveId" clId="{F4063BFD-19D4-4CE9-9EF0-4703F1419088}" dt="2021-05-23T21:03:26.498" v="930" actId="1076"/>
          <ac:picMkLst>
            <pc:docMk/>
            <pc:sldMk cId="1029349476" sldId="579"/>
            <ac:picMk id="8" creationId="{E178A7DD-1A84-45E0-ABEA-FF5338B97469}"/>
          </ac:picMkLst>
        </pc:picChg>
      </pc:sldChg>
      <pc:sldChg chg="modSp new mod">
        <pc:chgData name="Branko" userId="adb6c28c073c9337" providerId="LiveId" clId="{F4063BFD-19D4-4CE9-9EF0-4703F1419088}" dt="2021-05-23T21:05:12.067" v="935" actId="255"/>
        <pc:sldMkLst>
          <pc:docMk/>
          <pc:sldMk cId="3812469507" sldId="580"/>
        </pc:sldMkLst>
        <pc:spChg chg="mod">
          <ac:chgData name="Branko" userId="adb6c28c073c9337" providerId="LiveId" clId="{F4063BFD-19D4-4CE9-9EF0-4703F1419088}" dt="2021-05-23T21:05:12.067" v="935" actId="255"/>
          <ac:spMkLst>
            <pc:docMk/>
            <pc:sldMk cId="3812469507" sldId="580"/>
            <ac:spMk id="3" creationId="{AB0963C3-E7CC-421B-85FD-211F043D1EC8}"/>
          </ac:spMkLst>
        </pc:spChg>
      </pc:sldChg>
      <pc:sldChg chg="modSp new mod">
        <pc:chgData name="Branko" userId="adb6c28c073c9337" providerId="LiveId" clId="{F4063BFD-19D4-4CE9-9EF0-4703F1419088}" dt="2021-05-23T21:07:26.836" v="962" actId="114"/>
        <pc:sldMkLst>
          <pc:docMk/>
          <pc:sldMk cId="4094892448" sldId="581"/>
        </pc:sldMkLst>
        <pc:spChg chg="mod">
          <ac:chgData name="Branko" userId="adb6c28c073c9337" providerId="LiveId" clId="{F4063BFD-19D4-4CE9-9EF0-4703F1419088}" dt="2021-05-23T21:06:39.123" v="957" actId="20577"/>
          <ac:spMkLst>
            <pc:docMk/>
            <pc:sldMk cId="4094892448" sldId="581"/>
            <ac:spMk id="2" creationId="{8EFB3549-80BB-42B0-BDDC-B453F049D9F5}"/>
          </ac:spMkLst>
        </pc:spChg>
        <pc:spChg chg="mod">
          <ac:chgData name="Branko" userId="adb6c28c073c9337" providerId="LiveId" clId="{F4063BFD-19D4-4CE9-9EF0-4703F1419088}" dt="2021-05-23T21:07:26.836" v="962" actId="114"/>
          <ac:spMkLst>
            <pc:docMk/>
            <pc:sldMk cId="4094892448" sldId="581"/>
            <ac:spMk id="3" creationId="{B48583BF-0DC6-4648-BC74-237937010805}"/>
          </ac:spMkLst>
        </pc:spChg>
      </pc:sldChg>
      <pc:sldChg chg="modSp new mod">
        <pc:chgData name="Branko" userId="adb6c28c073c9337" providerId="LiveId" clId="{F4063BFD-19D4-4CE9-9EF0-4703F1419088}" dt="2021-05-23T21:08:10.208" v="967" actId="114"/>
        <pc:sldMkLst>
          <pc:docMk/>
          <pc:sldMk cId="3253411346" sldId="582"/>
        </pc:sldMkLst>
        <pc:spChg chg="mod">
          <ac:chgData name="Branko" userId="adb6c28c073c9337" providerId="LiveId" clId="{F4063BFD-19D4-4CE9-9EF0-4703F1419088}" dt="2021-05-23T21:08:10.208" v="967" actId="114"/>
          <ac:spMkLst>
            <pc:docMk/>
            <pc:sldMk cId="3253411346" sldId="582"/>
            <ac:spMk id="3" creationId="{3674238D-EF97-4C5C-877F-6CEAFE709E75}"/>
          </ac:spMkLst>
        </pc:spChg>
      </pc:sldChg>
      <pc:sldChg chg="modSp new mod">
        <pc:chgData name="Branko" userId="adb6c28c073c9337" providerId="LiveId" clId="{F4063BFD-19D4-4CE9-9EF0-4703F1419088}" dt="2021-05-23T21:08:55.514" v="971" actId="2711"/>
        <pc:sldMkLst>
          <pc:docMk/>
          <pc:sldMk cId="872998064" sldId="583"/>
        </pc:sldMkLst>
        <pc:spChg chg="mod">
          <ac:chgData name="Branko" userId="adb6c28c073c9337" providerId="LiveId" clId="{F4063BFD-19D4-4CE9-9EF0-4703F1419088}" dt="2021-05-23T21:08:55.514" v="971" actId="2711"/>
          <ac:spMkLst>
            <pc:docMk/>
            <pc:sldMk cId="872998064" sldId="583"/>
            <ac:spMk id="3" creationId="{CFD85ADA-9C2D-4EAD-A136-412643541228}"/>
          </ac:spMkLst>
        </pc:spChg>
      </pc:sldChg>
      <pc:sldChg chg="modSp new mod">
        <pc:chgData name="Branko" userId="adb6c28c073c9337" providerId="LiveId" clId="{F4063BFD-19D4-4CE9-9EF0-4703F1419088}" dt="2021-05-23T21:32:24.138" v="1238" actId="114"/>
        <pc:sldMkLst>
          <pc:docMk/>
          <pc:sldMk cId="3785229389" sldId="584"/>
        </pc:sldMkLst>
        <pc:spChg chg="mod">
          <ac:chgData name="Branko" userId="adb6c28c073c9337" providerId="LiveId" clId="{F4063BFD-19D4-4CE9-9EF0-4703F1419088}" dt="2021-05-23T21:32:24.138" v="1238" actId="114"/>
          <ac:spMkLst>
            <pc:docMk/>
            <pc:sldMk cId="3785229389" sldId="584"/>
            <ac:spMk id="3" creationId="{18C39882-D60A-4491-87DE-983D9D1B6D23}"/>
          </ac:spMkLst>
        </pc:spChg>
      </pc:sldChg>
      <pc:sldChg chg="modSp new mod">
        <pc:chgData name="Branko" userId="adb6c28c073c9337" providerId="LiveId" clId="{F4063BFD-19D4-4CE9-9EF0-4703F1419088}" dt="2021-05-23T21:12:32.794" v="1028" actId="20577"/>
        <pc:sldMkLst>
          <pc:docMk/>
          <pc:sldMk cId="4142646077" sldId="585"/>
        </pc:sldMkLst>
        <pc:spChg chg="mod">
          <ac:chgData name="Branko" userId="adb6c28c073c9337" providerId="LiveId" clId="{F4063BFD-19D4-4CE9-9EF0-4703F1419088}" dt="2021-05-23T21:12:32.794" v="1028" actId="20577"/>
          <ac:spMkLst>
            <pc:docMk/>
            <pc:sldMk cId="4142646077" sldId="585"/>
            <ac:spMk id="3" creationId="{2B17E101-FF8A-4264-9AED-7413A9337503}"/>
          </ac:spMkLst>
        </pc:spChg>
      </pc:sldChg>
      <pc:sldChg chg="modSp new mod">
        <pc:chgData name="Branko" userId="adb6c28c073c9337" providerId="LiveId" clId="{F4063BFD-19D4-4CE9-9EF0-4703F1419088}" dt="2021-05-23T21:14:13.514" v="1033" actId="2711"/>
        <pc:sldMkLst>
          <pc:docMk/>
          <pc:sldMk cId="4096554375" sldId="586"/>
        </pc:sldMkLst>
        <pc:spChg chg="mod">
          <ac:chgData name="Branko" userId="adb6c28c073c9337" providerId="LiveId" clId="{F4063BFD-19D4-4CE9-9EF0-4703F1419088}" dt="2021-05-23T21:14:13.514" v="1033" actId="2711"/>
          <ac:spMkLst>
            <pc:docMk/>
            <pc:sldMk cId="4096554375" sldId="586"/>
            <ac:spMk id="3" creationId="{10EB449F-443B-4FF9-95BA-F72CCD844CB3}"/>
          </ac:spMkLst>
        </pc:spChg>
      </pc:sldChg>
      <pc:sldChg chg="new del">
        <pc:chgData name="Branko" userId="adb6c28c073c9337" providerId="LiveId" clId="{F4063BFD-19D4-4CE9-9EF0-4703F1419088}" dt="2021-05-23T21:32:54.697" v="1239" actId="47"/>
        <pc:sldMkLst>
          <pc:docMk/>
          <pc:sldMk cId="1161818615" sldId="587"/>
        </pc:sldMkLst>
      </pc:sldChg>
      <pc:sldChg chg="modSp new mod">
        <pc:chgData name="Branko" userId="adb6c28c073c9337" providerId="LiveId" clId="{F4063BFD-19D4-4CE9-9EF0-4703F1419088}" dt="2021-05-23T21:19:53.187" v="1115" actId="21"/>
        <pc:sldMkLst>
          <pc:docMk/>
          <pc:sldMk cId="2745415024" sldId="588"/>
        </pc:sldMkLst>
        <pc:spChg chg="mod">
          <ac:chgData name="Branko" userId="adb6c28c073c9337" providerId="LiveId" clId="{F4063BFD-19D4-4CE9-9EF0-4703F1419088}" dt="2021-05-23T21:19:53.187" v="1115" actId="21"/>
          <ac:spMkLst>
            <pc:docMk/>
            <pc:sldMk cId="2745415024" sldId="588"/>
            <ac:spMk id="3" creationId="{5F7BA391-1307-40FD-A7C5-6125E7A778A1}"/>
          </ac:spMkLst>
        </pc:spChg>
      </pc:sldChg>
      <pc:sldChg chg="modSp new mod">
        <pc:chgData name="Branko" userId="adb6c28c073c9337" providerId="LiveId" clId="{F4063BFD-19D4-4CE9-9EF0-4703F1419088}" dt="2021-05-23T21:20:16.127" v="1121" actId="21"/>
        <pc:sldMkLst>
          <pc:docMk/>
          <pc:sldMk cId="3205238869" sldId="589"/>
        </pc:sldMkLst>
        <pc:spChg chg="mod">
          <ac:chgData name="Branko" userId="adb6c28c073c9337" providerId="LiveId" clId="{F4063BFD-19D4-4CE9-9EF0-4703F1419088}" dt="2021-05-23T21:20:16.127" v="1121" actId="21"/>
          <ac:spMkLst>
            <pc:docMk/>
            <pc:sldMk cId="3205238869" sldId="589"/>
            <ac:spMk id="3" creationId="{D232DCFE-9334-4002-882E-CBD489F78E2C}"/>
          </ac:spMkLst>
        </pc:spChg>
      </pc:sldChg>
      <pc:sldChg chg="modSp new mod">
        <pc:chgData name="Branko" userId="adb6c28c073c9337" providerId="LiveId" clId="{F4063BFD-19D4-4CE9-9EF0-4703F1419088}" dt="2021-05-23T21:20:29.221" v="1125" actId="6549"/>
        <pc:sldMkLst>
          <pc:docMk/>
          <pc:sldMk cId="3473212669" sldId="590"/>
        </pc:sldMkLst>
        <pc:spChg chg="mod">
          <ac:chgData name="Branko" userId="adb6c28c073c9337" providerId="LiveId" clId="{F4063BFD-19D4-4CE9-9EF0-4703F1419088}" dt="2021-05-23T21:20:29.221" v="1125" actId="6549"/>
          <ac:spMkLst>
            <pc:docMk/>
            <pc:sldMk cId="3473212669" sldId="590"/>
            <ac:spMk id="3" creationId="{688640F1-32A5-4135-8309-B151D762B93E}"/>
          </ac:spMkLst>
        </pc:spChg>
      </pc:sldChg>
      <pc:sldChg chg="modSp new mod">
        <pc:chgData name="Branko" userId="adb6c28c073c9337" providerId="LiveId" clId="{F4063BFD-19D4-4CE9-9EF0-4703F1419088}" dt="2021-05-23T21:35:15.408" v="1266" actId="6549"/>
        <pc:sldMkLst>
          <pc:docMk/>
          <pc:sldMk cId="2003395430" sldId="591"/>
        </pc:sldMkLst>
        <pc:spChg chg="mod">
          <ac:chgData name="Branko" userId="adb6c28c073c9337" providerId="LiveId" clId="{F4063BFD-19D4-4CE9-9EF0-4703F1419088}" dt="2021-05-23T21:20:49.937" v="1145" actId="20577"/>
          <ac:spMkLst>
            <pc:docMk/>
            <pc:sldMk cId="2003395430" sldId="591"/>
            <ac:spMk id="2" creationId="{E00C7C4F-8EA9-4E53-8EF3-BF45A01F50D1}"/>
          </ac:spMkLst>
        </pc:spChg>
        <pc:spChg chg="mod">
          <ac:chgData name="Branko" userId="adb6c28c073c9337" providerId="LiveId" clId="{F4063BFD-19D4-4CE9-9EF0-4703F1419088}" dt="2021-05-23T21:35:15.408" v="1266" actId="6549"/>
          <ac:spMkLst>
            <pc:docMk/>
            <pc:sldMk cId="2003395430" sldId="591"/>
            <ac:spMk id="3" creationId="{65A13BD2-5D9B-41A3-AE00-42F7291745F2}"/>
          </ac:spMkLst>
        </pc:spChg>
      </pc:sldChg>
      <pc:sldChg chg="modSp new mod">
        <pc:chgData name="Branko" userId="adb6c28c073c9337" providerId="LiveId" clId="{F4063BFD-19D4-4CE9-9EF0-4703F1419088}" dt="2021-05-23T21:35:58.191" v="1283" actId="6549"/>
        <pc:sldMkLst>
          <pc:docMk/>
          <pc:sldMk cId="3188497978" sldId="592"/>
        </pc:sldMkLst>
        <pc:spChg chg="mod">
          <ac:chgData name="Branko" userId="adb6c28c073c9337" providerId="LiveId" clId="{F4063BFD-19D4-4CE9-9EF0-4703F1419088}" dt="2021-05-23T21:35:58.191" v="1283" actId="6549"/>
          <ac:spMkLst>
            <pc:docMk/>
            <pc:sldMk cId="3188497978" sldId="592"/>
            <ac:spMk id="3" creationId="{425C8D01-DC31-4389-AA10-741FEC5C9EBC}"/>
          </ac:spMkLst>
        </pc:spChg>
      </pc:sldChg>
      <pc:sldChg chg="modSp new mod">
        <pc:chgData name="Branko" userId="adb6c28c073c9337" providerId="LiveId" clId="{F4063BFD-19D4-4CE9-9EF0-4703F1419088}" dt="2021-05-23T21:26:57.635" v="1225" actId="20577"/>
        <pc:sldMkLst>
          <pc:docMk/>
          <pc:sldMk cId="4176498513" sldId="593"/>
        </pc:sldMkLst>
        <pc:spChg chg="mod">
          <ac:chgData name="Branko" userId="adb6c28c073c9337" providerId="LiveId" clId="{F4063BFD-19D4-4CE9-9EF0-4703F1419088}" dt="2021-05-23T21:23:21.836" v="1181" actId="20577"/>
          <ac:spMkLst>
            <pc:docMk/>
            <pc:sldMk cId="4176498513" sldId="593"/>
            <ac:spMk id="2" creationId="{230AC504-04D0-463F-A3BD-C229AE1B5AAA}"/>
          </ac:spMkLst>
        </pc:spChg>
        <pc:spChg chg="mod">
          <ac:chgData name="Branko" userId="adb6c28c073c9337" providerId="LiveId" clId="{F4063BFD-19D4-4CE9-9EF0-4703F1419088}" dt="2021-05-23T21:26:57.635" v="1225" actId="20577"/>
          <ac:spMkLst>
            <pc:docMk/>
            <pc:sldMk cId="4176498513" sldId="593"/>
            <ac:spMk id="3" creationId="{D4938337-8F2E-41B8-A976-6A058C6FBE7B}"/>
          </ac:spMkLst>
        </pc:spChg>
      </pc:sldChg>
      <pc:sldChg chg="modSp new mod">
        <pc:chgData name="Branko" userId="adb6c28c073c9337" providerId="LiveId" clId="{F4063BFD-19D4-4CE9-9EF0-4703F1419088}" dt="2021-05-23T21:27:03.512" v="1229" actId="20577"/>
        <pc:sldMkLst>
          <pc:docMk/>
          <pc:sldMk cId="2851228050" sldId="594"/>
        </pc:sldMkLst>
        <pc:spChg chg="mod">
          <ac:chgData name="Branko" userId="adb6c28c073c9337" providerId="LiveId" clId="{F4063BFD-19D4-4CE9-9EF0-4703F1419088}" dt="2021-05-23T21:27:03.512" v="1229" actId="20577"/>
          <ac:spMkLst>
            <pc:docMk/>
            <pc:sldMk cId="2851228050" sldId="594"/>
            <ac:spMk id="3" creationId="{EA0C302E-4962-456B-918D-0FA950E1F584}"/>
          </ac:spMkLst>
        </pc:spChg>
      </pc:sldChg>
      <pc:sldChg chg="modSp new mod">
        <pc:chgData name="Branko" userId="adb6c28c073c9337" providerId="LiveId" clId="{F4063BFD-19D4-4CE9-9EF0-4703F1419088}" dt="2021-05-23T21:27:09.434" v="1233" actId="20577"/>
        <pc:sldMkLst>
          <pc:docMk/>
          <pc:sldMk cId="1491263347" sldId="595"/>
        </pc:sldMkLst>
        <pc:spChg chg="mod">
          <ac:chgData name="Branko" userId="adb6c28c073c9337" providerId="LiveId" clId="{F4063BFD-19D4-4CE9-9EF0-4703F1419088}" dt="2021-05-23T21:27:09.434" v="1233" actId="20577"/>
          <ac:spMkLst>
            <pc:docMk/>
            <pc:sldMk cId="1491263347" sldId="595"/>
            <ac:spMk id="3" creationId="{56905017-D7DD-4E00-B90C-A4F126438882}"/>
          </ac:spMkLst>
        </pc:spChg>
      </pc:sldChg>
      <pc:sldChg chg="modSp new mod">
        <pc:chgData name="Branko" userId="adb6c28c073c9337" providerId="LiveId" clId="{F4063BFD-19D4-4CE9-9EF0-4703F1419088}" dt="2021-05-23T21:34:16.095" v="1261"/>
        <pc:sldMkLst>
          <pc:docMk/>
          <pc:sldMk cId="328798527" sldId="596"/>
        </pc:sldMkLst>
        <pc:spChg chg="mod">
          <ac:chgData name="Branko" userId="adb6c28c073c9337" providerId="LiveId" clId="{F4063BFD-19D4-4CE9-9EF0-4703F1419088}" dt="2021-05-23T21:34:16.095" v="1261"/>
          <ac:spMkLst>
            <pc:docMk/>
            <pc:sldMk cId="328798527" sldId="596"/>
            <ac:spMk id="3" creationId="{C33BDAFE-4A37-45F6-BE6A-F351F0C68B97}"/>
          </ac:spMkLst>
        </pc:spChg>
      </pc:sldChg>
      <pc:sldChg chg="modSp new mod">
        <pc:chgData name="Branko" userId="adb6c28c073c9337" providerId="LiveId" clId="{F4063BFD-19D4-4CE9-9EF0-4703F1419088}" dt="2021-05-23T21:35:18.536" v="1268" actId="20577"/>
        <pc:sldMkLst>
          <pc:docMk/>
          <pc:sldMk cId="1061063835" sldId="597"/>
        </pc:sldMkLst>
        <pc:spChg chg="mod">
          <ac:chgData name="Branko" userId="adb6c28c073c9337" providerId="LiveId" clId="{F4063BFD-19D4-4CE9-9EF0-4703F1419088}" dt="2021-05-23T21:35:18.536" v="1268" actId="20577"/>
          <ac:spMkLst>
            <pc:docMk/>
            <pc:sldMk cId="1061063835" sldId="597"/>
            <ac:spMk id="3" creationId="{59EBA436-F640-4F8B-8E07-31B50D11C49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552" cy="49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0" tIns="48175" rIns="96350" bIns="48175" numCol="1" anchor="t" anchorCtr="0" compatLnSpc="1">
            <a:prstTxWarp prst="textNoShape">
              <a:avLst/>
            </a:prstTxWarp>
          </a:bodyPr>
          <a:lstStyle>
            <a:lvl1pPr>
              <a:defRPr sz="1300" u="none"/>
            </a:lvl1pPr>
          </a:lstStyle>
          <a:p>
            <a:pPr>
              <a:defRPr/>
            </a:pPr>
            <a:endParaRPr lang="de-AT" altLang="sr-Latn-R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8210" y="0"/>
            <a:ext cx="2974552" cy="49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0" tIns="48175" rIns="96350" bIns="48175" numCol="1" anchor="t" anchorCtr="0" compatLnSpc="1">
            <a:prstTxWarp prst="textNoShape">
              <a:avLst/>
            </a:prstTxWarp>
          </a:bodyPr>
          <a:lstStyle>
            <a:lvl1pPr algn="r">
              <a:defRPr sz="1300" u="none"/>
            </a:lvl1pPr>
          </a:lstStyle>
          <a:p>
            <a:pPr>
              <a:defRPr/>
            </a:pPr>
            <a:endParaRPr lang="de-AT" altLang="sr-Latn-R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96436"/>
            <a:ext cx="2974552" cy="49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0" tIns="48175" rIns="96350" bIns="48175" numCol="1" anchor="b" anchorCtr="0" compatLnSpc="1">
            <a:prstTxWarp prst="textNoShape">
              <a:avLst/>
            </a:prstTxWarp>
          </a:bodyPr>
          <a:lstStyle>
            <a:lvl1pPr>
              <a:defRPr sz="1300" u="none"/>
            </a:lvl1pPr>
          </a:lstStyle>
          <a:p>
            <a:pPr>
              <a:defRPr/>
            </a:pPr>
            <a:r>
              <a:rPr lang="en-US" altLang="sr-Latn-RS"/>
              <a:t>Бранко Тошович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8210" y="9496436"/>
            <a:ext cx="2974552" cy="49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0" tIns="48175" rIns="96350" bIns="48175" numCol="1" anchor="b" anchorCtr="0" compatLnSpc="1">
            <a:prstTxWarp prst="textNoShape">
              <a:avLst/>
            </a:prstTxWarp>
          </a:bodyPr>
          <a:lstStyle>
            <a:lvl1pPr algn="r">
              <a:defRPr sz="1300" u="none"/>
            </a:lvl1pPr>
          </a:lstStyle>
          <a:p>
            <a:pPr>
              <a:defRPr/>
            </a:pPr>
            <a:fld id="{A3EDE361-0447-4903-8754-1D15FC4B6C08}" type="slidenum">
              <a:rPr lang="en-US" altLang="sr-Latn-RS"/>
              <a:pPr>
                <a:defRPr/>
              </a:pPr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14692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552" cy="49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0" tIns="48175" rIns="96350" bIns="48175" numCol="1" anchor="t" anchorCtr="0" compatLnSpc="1">
            <a:prstTxWarp prst="textNoShape">
              <a:avLst/>
            </a:prstTxWarp>
          </a:bodyPr>
          <a:lstStyle>
            <a:lvl1pPr>
              <a:defRPr sz="1300" u="none"/>
            </a:lvl1pPr>
          </a:lstStyle>
          <a:p>
            <a:pPr>
              <a:defRPr/>
            </a:pPr>
            <a:endParaRPr lang="de-AT" altLang="sr-Latn-R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8210" y="0"/>
            <a:ext cx="2974552" cy="49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0" tIns="48175" rIns="96350" bIns="48175" numCol="1" anchor="t" anchorCtr="0" compatLnSpc="1">
            <a:prstTxWarp prst="textNoShape">
              <a:avLst/>
            </a:prstTxWarp>
          </a:bodyPr>
          <a:lstStyle>
            <a:lvl1pPr algn="r">
              <a:defRPr sz="1300" u="none"/>
            </a:lvl1pPr>
          </a:lstStyle>
          <a:p>
            <a:pPr>
              <a:defRPr/>
            </a:pPr>
            <a:endParaRPr lang="de-AT" altLang="sr-Latn-R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3450" y="749300"/>
            <a:ext cx="4997450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435" y="4749086"/>
            <a:ext cx="5491480" cy="449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0" tIns="48175" rIns="96350" bIns="481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96436"/>
            <a:ext cx="2974552" cy="49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0" tIns="48175" rIns="96350" bIns="48175" numCol="1" anchor="b" anchorCtr="0" compatLnSpc="1">
            <a:prstTxWarp prst="textNoShape">
              <a:avLst/>
            </a:prstTxWarp>
          </a:bodyPr>
          <a:lstStyle>
            <a:lvl1pPr>
              <a:defRPr sz="1300" u="none"/>
            </a:lvl1pPr>
          </a:lstStyle>
          <a:p>
            <a:pPr>
              <a:defRPr/>
            </a:pPr>
            <a:r>
              <a:rPr lang="en-US" altLang="sr-Latn-RS"/>
              <a:t>Бранко Тошович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8210" y="9496436"/>
            <a:ext cx="2974552" cy="49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0" tIns="48175" rIns="96350" bIns="48175" numCol="1" anchor="b" anchorCtr="0" compatLnSpc="1">
            <a:prstTxWarp prst="textNoShape">
              <a:avLst/>
            </a:prstTxWarp>
          </a:bodyPr>
          <a:lstStyle>
            <a:lvl1pPr algn="r">
              <a:defRPr sz="1300" u="none"/>
            </a:lvl1pPr>
          </a:lstStyle>
          <a:p>
            <a:pPr>
              <a:defRPr/>
            </a:pPr>
            <a:fld id="{B814272B-6D54-4262-98A1-E30824554810}" type="slidenum">
              <a:rPr lang="en-US" altLang="sr-Latn-RS"/>
              <a:pPr>
                <a:defRPr/>
              </a:pPr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0657717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u="sng">
                <a:solidFill>
                  <a:schemeClr val="tx1"/>
                </a:solidFill>
                <a:latin typeface="Arial" charset="0"/>
              </a:defRPr>
            </a:lvl1pPr>
            <a:lvl2pPr marL="782846" indent="-301095" eaLnBrk="0" hangingPunct="0">
              <a:defRPr sz="3000" u="sng">
                <a:solidFill>
                  <a:schemeClr val="tx1"/>
                </a:solidFill>
                <a:latin typeface="Arial" charset="0"/>
              </a:defRPr>
            </a:lvl2pPr>
            <a:lvl3pPr marL="1204379" indent="-240876" eaLnBrk="0" hangingPunct="0">
              <a:defRPr sz="3000" u="sng">
                <a:solidFill>
                  <a:schemeClr val="tx1"/>
                </a:solidFill>
                <a:latin typeface="Arial" charset="0"/>
              </a:defRPr>
            </a:lvl3pPr>
            <a:lvl4pPr marL="1686131" indent="-240876" eaLnBrk="0" hangingPunct="0">
              <a:defRPr sz="3000" u="sng">
                <a:solidFill>
                  <a:schemeClr val="tx1"/>
                </a:solidFill>
                <a:latin typeface="Arial" charset="0"/>
              </a:defRPr>
            </a:lvl4pPr>
            <a:lvl5pPr marL="2167882" indent="-240876" eaLnBrk="0" hangingPunct="0">
              <a:defRPr sz="3000" u="sng">
                <a:solidFill>
                  <a:schemeClr val="tx1"/>
                </a:solidFill>
                <a:latin typeface="Arial" charset="0"/>
              </a:defRPr>
            </a:lvl5pPr>
            <a:lvl6pPr marL="2649634" indent="-240876" eaLnBrk="0" fontAlgn="base" hangingPunct="0">
              <a:spcBef>
                <a:spcPct val="0"/>
              </a:spcBef>
              <a:spcAft>
                <a:spcPct val="0"/>
              </a:spcAft>
              <a:defRPr sz="3000" u="sng">
                <a:solidFill>
                  <a:schemeClr val="tx1"/>
                </a:solidFill>
                <a:latin typeface="Arial" charset="0"/>
              </a:defRPr>
            </a:lvl6pPr>
            <a:lvl7pPr marL="3131386" indent="-240876" eaLnBrk="0" fontAlgn="base" hangingPunct="0">
              <a:spcBef>
                <a:spcPct val="0"/>
              </a:spcBef>
              <a:spcAft>
                <a:spcPct val="0"/>
              </a:spcAft>
              <a:defRPr sz="3000" u="sng">
                <a:solidFill>
                  <a:schemeClr val="tx1"/>
                </a:solidFill>
                <a:latin typeface="Arial" charset="0"/>
              </a:defRPr>
            </a:lvl7pPr>
            <a:lvl8pPr marL="3613137" indent="-240876" eaLnBrk="0" fontAlgn="base" hangingPunct="0">
              <a:spcBef>
                <a:spcPct val="0"/>
              </a:spcBef>
              <a:spcAft>
                <a:spcPct val="0"/>
              </a:spcAft>
              <a:defRPr sz="3000" u="sng">
                <a:solidFill>
                  <a:schemeClr val="tx1"/>
                </a:solidFill>
                <a:latin typeface="Arial" charset="0"/>
              </a:defRPr>
            </a:lvl8pPr>
            <a:lvl9pPr marL="4094889" indent="-240876" eaLnBrk="0" fontAlgn="base" hangingPunct="0">
              <a:spcBef>
                <a:spcPct val="0"/>
              </a:spcBef>
              <a:spcAft>
                <a:spcPct val="0"/>
              </a:spcAft>
              <a:defRPr sz="3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sr-Latn-RS" sz="1300" u="none"/>
              <a:t>Бранко Тошович</a:t>
            </a:r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u="sng">
                <a:solidFill>
                  <a:schemeClr val="tx1"/>
                </a:solidFill>
                <a:latin typeface="Arial" charset="0"/>
              </a:defRPr>
            </a:lvl1pPr>
            <a:lvl2pPr marL="782846" indent="-301095" eaLnBrk="0" hangingPunct="0">
              <a:defRPr sz="3000" u="sng">
                <a:solidFill>
                  <a:schemeClr val="tx1"/>
                </a:solidFill>
                <a:latin typeface="Arial" charset="0"/>
              </a:defRPr>
            </a:lvl2pPr>
            <a:lvl3pPr marL="1204379" indent="-240876" eaLnBrk="0" hangingPunct="0">
              <a:defRPr sz="3000" u="sng">
                <a:solidFill>
                  <a:schemeClr val="tx1"/>
                </a:solidFill>
                <a:latin typeface="Arial" charset="0"/>
              </a:defRPr>
            </a:lvl3pPr>
            <a:lvl4pPr marL="1686131" indent="-240876" eaLnBrk="0" hangingPunct="0">
              <a:defRPr sz="3000" u="sng">
                <a:solidFill>
                  <a:schemeClr val="tx1"/>
                </a:solidFill>
                <a:latin typeface="Arial" charset="0"/>
              </a:defRPr>
            </a:lvl4pPr>
            <a:lvl5pPr marL="2167882" indent="-240876" eaLnBrk="0" hangingPunct="0">
              <a:defRPr sz="3000" u="sng">
                <a:solidFill>
                  <a:schemeClr val="tx1"/>
                </a:solidFill>
                <a:latin typeface="Arial" charset="0"/>
              </a:defRPr>
            </a:lvl5pPr>
            <a:lvl6pPr marL="2649634" indent="-240876" eaLnBrk="0" fontAlgn="base" hangingPunct="0">
              <a:spcBef>
                <a:spcPct val="0"/>
              </a:spcBef>
              <a:spcAft>
                <a:spcPct val="0"/>
              </a:spcAft>
              <a:defRPr sz="3000" u="sng">
                <a:solidFill>
                  <a:schemeClr val="tx1"/>
                </a:solidFill>
                <a:latin typeface="Arial" charset="0"/>
              </a:defRPr>
            </a:lvl6pPr>
            <a:lvl7pPr marL="3131386" indent="-240876" eaLnBrk="0" fontAlgn="base" hangingPunct="0">
              <a:spcBef>
                <a:spcPct val="0"/>
              </a:spcBef>
              <a:spcAft>
                <a:spcPct val="0"/>
              </a:spcAft>
              <a:defRPr sz="3000" u="sng">
                <a:solidFill>
                  <a:schemeClr val="tx1"/>
                </a:solidFill>
                <a:latin typeface="Arial" charset="0"/>
              </a:defRPr>
            </a:lvl7pPr>
            <a:lvl8pPr marL="3613137" indent="-240876" eaLnBrk="0" fontAlgn="base" hangingPunct="0">
              <a:spcBef>
                <a:spcPct val="0"/>
              </a:spcBef>
              <a:spcAft>
                <a:spcPct val="0"/>
              </a:spcAft>
              <a:defRPr sz="3000" u="sng">
                <a:solidFill>
                  <a:schemeClr val="tx1"/>
                </a:solidFill>
                <a:latin typeface="Arial" charset="0"/>
              </a:defRPr>
            </a:lvl8pPr>
            <a:lvl9pPr marL="4094889" indent="-240876" eaLnBrk="0" fontAlgn="base" hangingPunct="0">
              <a:spcBef>
                <a:spcPct val="0"/>
              </a:spcBef>
              <a:spcAft>
                <a:spcPct val="0"/>
              </a:spcAft>
              <a:defRPr sz="3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B2B16B-8A0C-4740-9ABB-07CFBFAAB930}" type="slidenum">
              <a:rPr lang="en-US" altLang="sr-Latn-RS" sz="1300" u="none"/>
              <a:pPr eaLnBrk="1" hangingPunct="1"/>
              <a:t>1</a:t>
            </a:fld>
            <a:endParaRPr lang="en-US" altLang="sr-Latn-RS" sz="1300" u="none"/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sr-Latn-R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71CBA-44BE-4381-8FA9-9E3AE216D506}" type="datetime1">
              <a:rPr lang="sr-Latn-BA" altLang="sr-Latn-RS"/>
              <a:pPr>
                <a:defRPr/>
              </a:pPr>
              <a:t>23.5.2021.</a:t>
            </a:fld>
            <a:endParaRPr lang="en-US" alt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685F-8D17-43A0-AD96-DCC2BAAA9279}" type="slidenum">
              <a:rPr lang="en-US" altLang="sr-Latn-RS"/>
              <a:pPr>
                <a:defRPr/>
              </a:pPr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869824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C1678-6766-4216-B12B-770CD291D8F2}" type="datetime1">
              <a:rPr lang="sr-Latn-BA" altLang="sr-Latn-RS"/>
              <a:pPr>
                <a:defRPr/>
              </a:pPr>
              <a:t>23.5.2021.</a:t>
            </a:fld>
            <a:endParaRPr lang="en-US" alt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0DBCC-01CF-4476-9CF3-E4434F5F4F7B}" type="slidenum">
              <a:rPr lang="en-US" altLang="sr-Latn-RS"/>
              <a:pPr>
                <a:defRPr/>
              </a:pPr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905946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85A32-5F1F-4F3C-A8B6-46CFB1270642}" type="datetime1">
              <a:rPr lang="sr-Latn-BA" altLang="sr-Latn-RS"/>
              <a:pPr>
                <a:defRPr/>
              </a:pPr>
              <a:t>23.5.2021.</a:t>
            </a:fld>
            <a:endParaRPr lang="en-US" alt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C8E3E-5946-4C68-B350-F7349A894653}" type="slidenum">
              <a:rPr lang="en-US" altLang="sr-Latn-RS"/>
              <a:pPr>
                <a:defRPr/>
              </a:pPr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84114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90FBA-BEFD-44B6-A1AE-188D453DB7FF}" type="datetime1">
              <a:rPr lang="sr-Latn-BA" altLang="sr-Latn-RS"/>
              <a:pPr>
                <a:defRPr/>
              </a:pPr>
              <a:t>23.5.2021.</a:t>
            </a:fld>
            <a:endParaRPr lang="en-US" alt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DFDE2-1478-440C-9C69-34395B8FE2BD}" type="slidenum">
              <a:rPr lang="en-US" altLang="sr-Latn-RS"/>
              <a:pPr>
                <a:defRPr/>
              </a:pPr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31325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ABB4D-D499-4CCD-BABE-3815946E7BF2}" type="datetime1">
              <a:rPr lang="sr-Latn-BA" altLang="sr-Latn-RS"/>
              <a:pPr>
                <a:defRPr/>
              </a:pPr>
              <a:t>23.5.2021.</a:t>
            </a:fld>
            <a:endParaRPr lang="en-US" alt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BA4B6-845A-4A25-AEE8-D908016FD828}" type="slidenum">
              <a:rPr lang="en-US" altLang="sr-Latn-RS"/>
              <a:pPr>
                <a:defRPr/>
              </a:pPr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2232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3C858-7B67-447F-9F8F-6EAF79FCC870}" type="datetime1">
              <a:rPr lang="sr-Latn-BA" altLang="sr-Latn-RS"/>
              <a:pPr>
                <a:defRPr/>
              </a:pPr>
              <a:t>23.5.2021.</a:t>
            </a:fld>
            <a:endParaRPr lang="en-US" altLang="sr-Latn-R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E5E40-CBE8-4687-89FF-58269E891E43}" type="slidenum">
              <a:rPr lang="en-US" altLang="sr-Latn-RS"/>
              <a:pPr>
                <a:defRPr/>
              </a:pPr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124297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BF86B-7D81-4828-A316-70C6072146F1}" type="datetime1">
              <a:rPr lang="sr-Latn-BA" altLang="sr-Latn-RS"/>
              <a:pPr>
                <a:defRPr/>
              </a:pPr>
              <a:t>23.5.2021.</a:t>
            </a:fld>
            <a:endParaRPr lang="en-US" altLang="sr-Latn-R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29B7C-325F-427F-AF5A-60C12A9591DB}" type="slidenum">
              <a:rPr lang="en-US" altLang="sr-Latn-RS"/>
              <a:pPr>
                <a:defRPr/>
              </a:pPr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30601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02874-6946-4BDB-9DA9-A9B5B08CD31A}" type="datetime1">
              <a:rPr lang="sr-Latn-BA" altLang="sr-Latn-RS"/>
              <a:pPr>
                <a:defRPr/>
              </a:pPr>
              <a:t>23.5.2021.</a:t>
            </a:fld>
            <a:endParaRPr lang="en-US" altLang="sr-Latn-R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09741-C042-4F60-BFF1-CFCCCB4A3CD8}" type="slidenum">
              <a:rPr lang="en-US" altLang="sr-Latn-RS"/>
              <a:pPr>
                <a:defRPr/>
              </a:pPr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98821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0C2E9-3E93-4458-8695-A9CE133044E8}" type="datetime1">
              <a:rPr lang="sr-Latn-BA" altLang="sr-Latn-RS"/>
              <a:pPr>
                <a:defRPr/>
              </a:pPr>
              <a:t>23.5.2021.</a:t>
            </a:fld>
            <a:endParaRPr lang="en-US" altLang="sr-Latn-R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DD48A-1C1D-4B98-93BB-A9A88D61BAB8}" type="slidenum">
              <a:rPr lang="en-US" altLang="sr-Latn-RS"/>
              <a:pPr>
                <a:defRPr/>
              </a:pPr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235984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ECA29-FB24-4109-8B4B-FBD2002B08F8}" type="datetime1">
              <a:rPr lang="sr-Latn-BA" altLang="sr-Latn-RS"/>
              <a:pPr>
                <a:defRPr/>
              </a:pPr>
              <a:t>23.5.2021.</a:t>
            </a:fld>
            <a:endParaRPr lang="en-US" altLang="sr-Latn-R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93D33-9BCC-4BEF-9A31-20FB97EAF047}" type="slidenum">
              <a:rPr lang="en-US" altLang="sr-Latn-RS"/>
              <a:pPr>
                <a:defRPr/>
              </a:pPr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93787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09C61-A72A-4CF4-9538-EFC1611501F3}" type="datetime1">
              <a:rPr lang="sr-Latn-BA" altLang="sr-Latn-RS"/>
              <a:pPr>
                <a:defRPr/>
              </a:pPr>
              <a:t>23.5.2021.</a:t>
            </a:fld>
            <a:endParaRPr lang="en-US" altLang="sr-Latn-R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5CD0A-D2DA-467A-83E8-926C3A22F955}" type="slidenum">
              <a:rPr lang="en-US" altLang="sr-Latn-RS"/>
              <a:pPr>
                <a:defRPr/>
              </a:pPr>
              <a:t>‹Nr.›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3447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50000">
              <a:srgbClr val="FFFFD9"/>
            </a:gs>
            <a:gs pos="100000">
              <a:srgbClr val="66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pPr>
              <a:defRPr/>
            </a:pPr>
            <a:fld id="{EA29E834-4C77-4FF6-8889-AB9A4BF46A20}" type="datetime1">
              <a:rPr lang="sr-Latn-BA" altLang="sr-Latn-RS"/>
              <a:pPr>
                <a:defRPr/>
              </a:pPr>
              <a:t>23.5.2021.</a:t>
            </a:fld>
            <a:endParaRPr lang="en-US" altLang="sr-Latn-R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/>
            </a:lvl1pPr>
          </a:lstStyle>
          <a:p>
            <a:pPr>
              <a:defRPr/>
            </a:pPr>
            <a:fld id="{E5B790A4-A6C2-4563-9656-3031578C3EDE}" type="slidenum">
              <a:rPr lang="en-US" altLang="sr-Latn-RS"/>
              <a:pPr>
                <a:defRPr/>
              </a:pPr>
              <a:t>‹Nr.›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224849" y="3645024"/>
            <a:ext cx="8713787" cy="648072"/>
          </a:xfrm>
        </p:spPr>
        <p:txBody>
          <a:bodyPr/>
          <a:lstStyle/>
          <a:p>
            <a:br>
              <a:rPr lang="de-AT" altLang="sr-Latn-RS" sz="1400" dirty="0"/>
            </a:br>
            <a:br>
              <a:rPr lang="pl-PL" altLang="sr-Latn-RS" sz="2000" b="1" dirty="0"/>
            </a:br>
            <a:r>
              <a:rPr lang="sr-Latn-RS" b="1" dirty="0">
                <a:solidFill>
                  <a:srgbClr val="FF0000"/>
                </a:solidFill>
              </a:rPr>
              <a:t>Kriolizam Iva Andrića  i Petera Handkea</a:t>
            </a:r>
            <a:br>
              <a:rPr lang="ru-RU" altLang="sr-Latn-RS" sz="4000" b="1" dirty="0">
                <a:solidFill>
                  <a:srgbClr val="FF0000"/>
                </a:solidFill>
              </a:rPr>
            </a:br>
            <a:br>
              <a:rPr lang="ru-RU" sz="4000" b="1" dirty="0">
                <a:solidFill>
                  <a:srgbClr val="FF0000"/>
                </a:solidFill>
              </a:rPr>
            </a:br>
            <a:br>
              <a:rPr lang="ru-RU" sz="4000" b="1" dirty="0">
                <a:solidFill>
                  <a:srgbClr val="FF0000"/>
                </a:solidFill>
              </a:rPr>
            </a:br>
            <a:br>
              <a:rPr lang="de-AT" altLang="sr-Latn-RS" sz="1800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</a:br>
            <a:endParaRPr lang="en-US" altLang="sr-Latn-RS" sz="1800" b="1" kern="120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590103" y="1052190"/>
            <a:ext cx="8374385" cy="136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r-Latn-RS" altLang="de-DE" sz="2000" b="1" u="none" dirty="0"/>
              <a:t>E</a:t>
            </a:r>
            <a:r>
              <a:rPr lang="de-DE" altLang="de-DE" sz="2000" b="1" u="none" dirty="0" err="1"/>
              <a:t>mer</a:t>
            </a:r>
            <a:r>
              <a:rPr lang="de-DE" altLang="de-DE" sz="2000" b="1" u="none" dirty="0"/>
              <a:t>. </a:t>
            </a:r>
            <a:r>
              <a:rPr lang="sr-Latn-RS" altLang="de-DE" sz="2000" b="1" u="none" dirty="0"/>
              <a:t>prof. dr </a:t>
            </a:r>
            <a:r>
              <a:rPr lang="de-DE" altLang="de-DE" sz="2000" b="1" u="none" dirty="0"/>
              <a:t>Branko </a:t>
            </a:r>
            <a:r>
              <a:rPr lang="de-DE" altLang="de-DE" sz="2000" b="1" u="none" dirty="0" err="1"/>
              <a:t>Tošović</a:t>
            </a:r>
            <a:r>
              <a:rPr lang="ru-RU" altLang="de-DE" sz="2000" b="1" u="none" dirty="0"/>
              <a:t> </a:t>
            </a:r>
            <a:r>
              <a:rPr lang="pl-PL" altLang="de-DE" sz="2000" u="none" dirty="0"/>
              <a:t> </a:t>
            </a:r>
            <a:br>
              <a:rPr lang="pl-PL" altLang="de-DE" sz="2000" u="none" dirty="0"/>
            </a:br>
            <a:r>
              <a:rPr lang="pl-PL" altLang="de-DE" sz="2000" b="1" u="none" dirty="0"/>
              <a:t>Institut für Slawistik </a:t>
            </a:r>
            <a:br>
              <a:rPr lang="pl-PL" altLang="de-DE" sz="2000" b="1" u="none" dirty="0"/>
            </a:br>
            <a:r>
              <a:rPr lang="pl-PL" altLang="de-DE" sz="2000" b="1" u="none" dirty="0"/>
              <a:t>der </a:t>
            </a:r>
            <a:r>
              <a:rPr lang="de-AT" altLang="de-DE" sz="2000" b="1" u="none" dirty="0"/>
              <a:t>Karl-Franzens </a:t>
            </a:r>
            <a:r>
              <a:rPr lang="pl-PL" altLang="de-DE" sz="2000" b="1" u="none" dirty="0"/>
              <a:t>Universität Graz</a:t>
            </a:r>
            <a:br>
              <a:rPr lang="de-AT" altLang="de-DE" sz="2000" b="1" u="none" dirty="0"/>
            </a:br>
            <a:r>
              <a:rPr lang="pl-PL" altLang="de-DE" sz="2000" b="1" u="none" dirty="0"/>
              <a:t>http://www-gewi.kfunigraz.ac.at/gralis</a:t>
            </a:r>
            <a:br>
              <a:rPr lang="de-AT" altLang="de-DE" sz="2000" b="1" u="none" dirty="0"/>
            </a:br>
            <a:r>
              <a:rPr lang="de-DE" altLang="de-DE" sz="2000" b="1" u="none" dirty="0"/>
              <a:t>branko.tosovic@uni-graz.at</a:t>
            </a:r>
            <a:r>
              <a:rPr lang="de-AT" altLang="de-DE" sz="2000" b="1" u="none" dirty="0"/>
              <a:t> </a:t>
            </a:r>
            <a:br>
              <a:rPr lang="pl-PL" altLang="de-DE" b="1" u="none" dirty="0"/>
            </a:br>
            <a:r>
              <a:rPr lang="ru-RU" altLang="de-DE" b="1" u="none" dirty="0"/>
              <a:t>  </a:t>
            </a:r>
            <a:endParaRPr lang="de-DE" altLang="de-DE" u="none" dirty="0"/>
          </a:p>
        </p:txBody>
      </p:sp>
      <p:sp>
        <p:nvSpPr>
          <p:cNvPr id="2056" name="Rechteck 1"/>
          <p:cNvSpPr>
            <a:spLocks noChangeArrowheads="1"/>
          </p:cNvSpPr>
          <p:nvPr/>
        </p:nvSpPr>
        <p:spPr bwMode="auto">
          <a:xfrm>
            <a:off x="813617" y="4221088"/>
            <a:ext cx="779083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800" b="1" u="none" dirty="0">
                <a:cs typeface="Arial" charset="0"/>
              </a:rPr>
              <a:t> </a:t>
            </a:r>
            <a:endParaRPr lang="de-AT" sz="1800" b="1" u="none" dirty="0">
              <a:cs typeface="Arial" charset="0"/>
            </a:endParaRPr>
          </a:p>
          <a:p>
            <a:pPr algn="ctr"/>
            <a:r>
              <a:rPr lang="sr-Latn-RS" sz="1800" b="1" u="none" dirty="0">
                <a:cs typeface="Arial" charset="0"/>
              </a:rPr>
              <a:t>Lingvistička, pripovjedačka i prevodna problematika u epskom opusu Petera Handkea</a:t>
            </a:r>
            <a:endParaRPr lang="de-DE" sz="1800" b="1" u="none" dirty="0">
              <a:cs typeface="Arial" charset="0"/>
            </a:endParaRPr>
          </a:p>
          <a:p>
            <a:pPr algn="ctr"/>
            <a:r>
              <a:rPr lang="sr-Latn-RS" sz="1800" b="1" u="none" dirty="0">
                <a:cs typeface="Arial" charset="0"/>
              </a:rPr>
              <a:t>Katedra za njemački jezik i književnost, Katedra za srpski jezik i književnost Filološkog fakulteta u Banjaluci </a:t>
            </a:r>
          </a:p>
          <a:p>
            <a:pPr algn="ctr"/>
            <a:r>
              <a:rPr lang="sr-Latn-RS" sz="1800" u="none" dirty="0">
                <a:cs typeface="Arial" charset="0"/>
              </a:rPr>
              <a:t>Banjaluka, 24</a:t>
            </a:r>
            <a:r>
              <a:rPr lang="ru-RU" sz="1800" u="none" dirty="0">
                <a:cs typeface="Arial" charset="0"/>
              </a:rPr>
              <a:t> –</a:t>
            </a:r>
            <a:r>
              <a:rPr lang="sr-Latn-RS" sz="1800" u="none" dirty="0">
                <a:cs typeface="Arial" charset="0"/>
              </a:rPr>
              <a:t>25. maj 2021.</a:t>
            </a:r>
            <a:endParaRPr lang="ru-RU" sz="1800" u="none" dirty="0"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B5FC1C9-5467-4BFB-9489-7048CB046A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437" y="1196752"/>
            <a:ext cx="7445125" cy="4525963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CC502C-4085-4D4C-9FE7-4D04490B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10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156902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99A66EA6-AB3D-4284-8265-FD59609CB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4630" y="692696"/>
            <a:ext cx="7013754" cy="5544732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CC502C-4085-4D4C-9FE7-4D04490B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11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440349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1E3B91-6DD5-4B33-AD42-9D7475C56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A37A3A-63A9-4BD4-A2B1-D26B0631F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Kriopoziteme</a:t>
            </a:r>
          </a:p>
          <a:p>
            <a:r>
              <a:rPr lang="sr-Latn-RS" dirty="0"/>
              <a:t>Krionegateme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B78D792-548C-4E94-83C8-285C93FE5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12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795156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7480E-24D8-4FB5-8EE5-063B935ED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Hladno</a:t>
            </a:r>
            <a:r>
              <a:rPr lang="sr-Latn-RS" dirty="0"/>
              <a:t>ća</a:t>
            </a:r>
            <a:endParaRPr lang="ru-RU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A3BF7A-4473-44A3-9C58-E8823B6AA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perceptivna </a:t>
            </a:r>
          </a:p>
          <a:p>
            <a:r>
              <a:rPr lang="hr-HR" sz="28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kodirajuća</a:t>
            </a:r>
            <a:r>
              <a:rPr lang="hr-HR" sz="2800" dirty="0"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hr-HR" sz="2800" dirty="0" err="1">
                <a:ea typeface="SimSun" panose="02010600030101010101" pitchFamily="2" charset="-122"/>
                <a:cs typeface="Times New Roman" panose="02020603050405020304" pitchFamily="18" charset="0"/>
              </a:rPr>
              <a:t>ukodirana</a:t>
            </a:r>
            <a:r>
              <a:rPr lang="hr-HR" sz="2800" dirty="0">
                <a:ea typeface="SimSun" panose="02010600030101010101" pitchFamily="2" charset="-122"/>
                <a:cs typeface="Times New Roman" panose="02020603050405020304" pitchFamily="18" charset="0"/>
              </a:rPr>
              <a:t>) </a:t>
            </a:r>
            <a:endParaRPr lang="hr-HR" sz="28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hr-HR" sz="28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dekodirajuća</a:t>
            </a:r>
            <a:r>
              <a:rPr lang="hr-HR" sz="28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(dekodirana)</a:t>
            </a:r>
          </a:p>
          <a:p>
            <a:r>
              <a:rPr lang="hr-HR" sz="28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perlokutivna</a:t>
            </a:r>
            <a:endParaRPr lang="hr-HR" sz="28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hr-HR" sz="28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emfatična</a:t>
            </a:r>
          </a:p>
          <a:p>
            <a:r>
              <a:rPr lang="hr-HR" sz="28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eksplicitna</a:t>
            </a:r>
          </a:p>
          <a:p>
            <a:r>
              <a:rPr lang="hr-HR" sz="28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implicitna </a:t>
            </a:r>
            <a:endParaRPr lang="de-DE" sz="28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CC502C-4085-4D4C-9FE7-4D04490B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13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848745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7480E-24D8-4FB5-8EE5-063B935ED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Vrste kriolizma</a:t>
            </a:r>
            <a:endParaRPr lang="ru-RU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A3BF7A-4473-44A3-9C58-E8823B6AA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nostalgični</a:t>
            </a:r>
          </a:p>
          <a:p>
            <a:r>
              <a:rPr lang="sr-Latn-RS" dirty="0"/>
              <a:t>tragični</a:t>
            </a:r>
          </a:p>
          <a:p>
            <a:r>
              <a:rPr lang="sr-Latn-RS" dirty="0"/>
              <a:t>destruktivni</a:t>
            </a:r>
          </a:p>
          <a:p>
            <a:r>
              <a:rPr lang="sr-Latn-RS" dirty="0"/>
              <a:t>euforični</a:t>
            </a:r>
          </a:p>
          <a:p>
            <a:r>
              <a:rPr lang="sr-Latn-RS" dirty="0"/>
              <a:t>sumorni</a:t>
            </a:r>
            <a:endParaRPr lang="ru-R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CC502C-4085-4D4C-9FE7-4D04490B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14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19559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7480E-24D8-4FB5-8EE5-063B935ED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Kriolski paratekstovi</a:t>
            </a:r>
            <a:endParaRPr lang="ru-RU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A3BF7A-4473-44A3-9C58-E8823B6AA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571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r-Latn-RS" sz="2800" spc="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de-AT" sz="2800" spc="3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roz</a:t>
            </a:r>
            <a:r>
              <a:rPr lang="sr-Latn-RS" sz="2800" spc="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r-Latn-R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Milica </a:t>
            </a:r>
            <a:r>
              <a:rPr lang="de-AT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Jakovljević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Mir-Jam: </a:t>
            </a:r>
            <a:r>
              <a:rPr lang="de-AT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Prvi</a:t>
            </a:r>
            <a:r>
              <a:rPr lang="de-AT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sneg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de-AT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zbirka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priča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); Dragan </a:t>
            </a:r>
            <a:r>
              <a:rPr lang="de-AT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Jovanović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Danilov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e-AT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Šta</a:t>
            </a:r>
            <a:r>
              <a:rPr lang="de-AT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sneg</a:t>
            </a:r>
            <a:r>
              <a:rPr lang="de-AT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priča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de-AT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roman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); Momo </a:t>
            </a:r>
            <a:r>
              <a:rPr lang="de-AT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Kapor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e-AT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Novogodišnja</a:t>
            </a:r>
            <a:r>
              <a:rPr lang="de-AT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priča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Petar </a:t>
            </a:r>
            <a:r>
              <a:rPr lang="de-AT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Kočić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e-AT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Kroz</a:t>
            </a:r>
            <a:r>
              <a:rPr lang="de-AT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mećavu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e-AT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Kroz</a:t>
            </a:r>
            <a:r>
              <a:rPr lang="de-AT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maglu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Mato </a:t>
            </a:r>
            <a:r>
              <a:rPr lang="de-AT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Lovrak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e-AT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Vlak</a:t>
            </a:r>
            <a:r>
              <a:rPr lang="de-AT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de-AT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snijegu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e-AT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Matko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Marušić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e-AT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Snijeg</a:t>
            </a:r>
            <a:r>
              <a:rPr lang="de-AT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de-AT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Splitu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(20 </a:t>
            </a:r>
            <a:r>
              <a:rPr lang="de-AT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priča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r>
              <a:rPr lang="de-AT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Đorđe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Otašević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e-AT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Sneg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de-AT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priča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); Goran </a:t>
            </a:r>
            <a:r>
              <a:rPr lang="de-AT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Samardžić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e-AT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Zimski</a:t>
            </a:r>
            <a:r>
              <a:rPr lang="de-AT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zagrljaj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de-AT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ciklus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priča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); Toma </a:t>
            </a:r>
            <a:r>
              <a:rPr lang="de-AT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Slavković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e-AT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Kad</a:t>
            </a:r>
            <a:r>
              <a:rPr lang="de-AT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sneg</a:t>
            </a:r>
            <a:r>
              <a:rPr lang="de-AT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veje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Jozo </a:t>
            </a:r>
            <a:r>
              <a:rPr lang="de-AT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Vrkić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e-AT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Ljetni</a:t>
            </a:r>
            <a:r>
              <a:rPr lang="de-AT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snijeg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de-AT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kratka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priča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r>
              <a:rPr lang="de-AT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Srđan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Valjarević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e-AT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Zimski</a:t>
            </a:r>
            <a:r>
              <a:rPr lang="de-AT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dnevnik</a:t>
            </a:r>
            <a:r>
              <a:rPr lang="sr-Latn-RS" sz="2800" cap="small" dirty="0"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de-AT" sz="2800" spc="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r-Latn-RS" sz="2800" spc="3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CC502C-4085-4D4C-9FE7-4D04490B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15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146502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57B45-873A-4563-BD3E-A0EB09EC3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E574F4-562F-4302-94B8-12308CFA7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sz="2800" spc="300" dirty="0">
                <a:ea typeface="Calibri" panose="020F0502020204030204" pitchFamily="34" charset="0"/>
                <a:cs typeface="Times New Roman" panose="02020603050405020304" pitchFamily="18" charset="0"/>
              </a:rPr>
              <a:t>Poezija</a:t>
            </a:r>
          </a:p>
          <a:p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Antun Branko </a:t>
            </a:r>
            <a:r>
              <a:rPr lang="de-AT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Šimić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e-AT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Zimska</a:t>
            </a:r>
            <a:r>
              <a:rPr lang="de-AT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pjesma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Vojislav </a:t>
            </a:r>
            <a:r>
              <a:rPr lang="de-AT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Ilić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e-AT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Prvi</a:t>
            </a:r>
            <a:r>
              <a:rPr lang="de-AT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sneg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e-AT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Zimsko</a:t>
            </a:r>
            <a:r>
              <a:rPr lang="de-AT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jutro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Jovan </a:t>
            </a:r>
            <a:r>
              <a:rPr lang="de-AT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Jovanović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Zmaj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e-AT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de-AT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ledu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e-AT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Zima, </a:t>
            </a:r>
            <a:r>
              <a:rPr lang="de-AT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zima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...; Vesna </a:t>
            </a:r>
            <a:r>
              <a:rPr lang="de-AT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Parun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e-AT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Ide </a:t>
            </a:r>
            <a:r>
              <a:rPr lang="de-AT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zima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de-AT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Đorđe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Balašević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e-AT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Budimpeštanski</a:t>
            </a:r>
            <a:r>
              <a:rPr lang="de-AT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sneg</a:t>
            </a:r>
            <a:r>
              <a:rPr lang="sr-Latn-RS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ru-RU" sz="2800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AB9B1B1-BE24-41EC-864D-D834405F8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16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1818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3DE8F7-8FA2-4B0F-8D8B-B75E10548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DC14D2-54DE-4AA3-BDD0-3C1BA1DE1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sz="2800" dirty="0"/>
              <a:t>DE</a:t>
            </a:r>
          </a:p>
          <a:p>
            <a:r>
              <a:rPr lang="hr-HR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Volfgang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Šorlau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r-HR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Goruće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Hladnoće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hr-HR" sz="2800" dirty="0">
                <a:cs typeface="Times New Roman" panose="02020603050405020304" pitchFamily="18" charset="0"/>
              </a:rPr>
              <a:t>Wolfgang </a:t>
            </a:r>
            <a:r>
              <a:rPr lang="hr-HR" sz="2800" dirty="0" err="1">
                <a:cs typeface="Times New Roman" panose="02020603050405020304" pitchFamily="18" charset="0"/>
              </a:rPr>
              <a:t>Schorlau</a:t>
            </a:r>
            <a:r>
              <a:rPr lang="hr-HR" sz="2800" dirty="0">
                <a:cs typeface="Times New Roman" panose="02020603050405020304" pitchFamily="18" charset="0"/>
              </a:rPr>
              <a:t>: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Brennende</a:t>
            </a:r>
            <a:r>
              <a:rPr lang="hr-HR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Kälte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]; Peter </a:t>
            </a:r>
            <a:r>
              <a:rPr lang="hr-HR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Štam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r-HR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Približan pejzaž – tama sjeverno od Arktičkog kruga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[Peter </a:t>
            </a:r>
            <a:r>
              <a:rPr lang="hr-HR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Stamm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r-HR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Ungefähre</a:t>
            </a:r>
            <a:r>
              <a:rPr lang="hr-HR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Landschaft</a:t>
            </a:r>
            <a:r>
              <a:rPr lang="hr-HR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hr-HR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hr-HR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Dunkelheit</a:t>
            </a:r>
            <a:r>
              <a:rPr lang="hr-HR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nördlich</a:t>
            </a:r>
            <a:r>
              <a:rPr lang="hr-HR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</a:t>
            </a:r>
            <a:r>
              <a:rPr lang="hr-HR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Polarkreises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]; Norbert </a:t>
            </a:r>
            <a:r>
              <a:rPr lang="hr-HR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Gstrein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r-HR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Zima na jugu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[Norbert </a:t>
            </a:r>
            <a:r>
              <a:rPr lang="hr-HR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Gstrein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r-HR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hr-HR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Winter</a:t>
            </a:r>
            <a:r>
              <a:rPr lang="hr-HR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im </a:t>
            </a:r>
            <a:r>
              <a:rPr lang="hr-HR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Süden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de-DE" sz="2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243E2D4-05CE-48C4-A90A-24D69153D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17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51287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BCC69B-F59D-4C4C-B97F-B7F354DAE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130EB7-AAF6-4DC1-8CF6-06BA542E9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sz="2800" dirty="0"/>
              <a:t>Andrić</a:t>
            </a:r>
          </a:p>
          <a:p>
            <a:r>
              <a:rPr lang="hr-HR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 Drini ćuprija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hr-HR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Travnička </a:t>
            </a:r>
            <a:r>
              <a:rPr lang="hr-HR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hronika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hr-HR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Prokleta avlija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hr-HR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Gospođica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hr-HR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Omerpaša</a:t>
            </a:r>
            <a:r>
              <a:rPr lang="hr-HR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Latas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 sunčanoj strani</a:t>
            </a:r>
          </a:p>
          <a:p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133 pripovijetke </a:t>
            </a:r>
          </a:p>
          <a:p>
            <a:r>
              <a:rPr lang="hr-HR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Vejavica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(1968), </a:t>
            </a:r>
            <a:r>
              <a:rPr lang="hr-HR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Zimi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(1960) </a:t>
            </a:r>
            <a:endParaRPr lang="de-DE" sz="2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8A6F2C-F2DB-4DCE-BBAF-FE19CF766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18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103027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1E37CC-2053-4C59-8FF6-8C6F47073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0260D3-44FF-412B-BBBD-3F5648B15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sz="2800" dirty="0"/>
              <a:t>RU</a:t>
            </a:r>
          </a:p>
          <a:p>
            <a:pPr indent="252095" algn="just">
              <a:spcAft>
                <a:spcPts val="300"/>
              </a:spcAft>
              <a:tabLst>
                <a:tab pos="288290" algn="l"/>
                <a:tab pos="449580" algn="l"/>
              </a:tabLst>
            </a:pPr>
            <a:r>
              <a:rPr lang="hr-HR" sz="28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A. </a:t>
            </a:r>
            <a:r>
              <a:rPr lang="hr-HR" sz="28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Solženjicin</a:t>
            </a:r>
            <a:r>
              <a:rPr lang="hr-HR" sz="28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hr-HR" sz="2800" cap="small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Odjek za rak</a:t>
            </a:r>
            <a:r>
              <a:rPr lang="hr-HR" sz="28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[</a:t>
            </a:r>
            <a:r>
              <a:rPr lang="hr-HR" sz="2800" cap="small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Раковый</a:t>
            </a:r>
            <a:r>
              <a:rPr lang="hr-HR" sz="2800" cap="small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hr-HR" sz="2800" cap="small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корпус</a:t>
            </a:r>
            <a:r>
              <a:rPr lang="hr-HR" sz="28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]; </a:t>
            </a:r>
            <a:r>
              <a:rPr lang="hr-HR" sz="2800" cap="small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U prvom krugu</a:t>
            </a:r>
            <a:r>
              <a:rPr lang="hr-HR" sz="28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[</a:t>
            </a:r>
            <a:r>
              <a:rPr lang="hr-HR" sz="2800" cap="small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В </a:t>
            </a:r>
            <a:r>
              <a:rPr lang="hr-HR" sz="2800" cap="small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круге</a:t>
            </a:r>
            <a:r>
              <a:rPr lang="hr-HR" sz="2800" cap="small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hr-HR" sz="2800" cap="small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первом</a:t>
            </a:r>
            <a:r>
              <a:rPr lang="hr-HR" sz="28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]; </a:t>
            </a:r>
            <a:r>
              <a:rPr lang="hr-HR" sz="2800" cap="small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Arhipelag Gulag</a:t>
            </a:r>
            <a:r>
              <a:rPr lang="hr-HR" sz="28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[</a:t>
            </a:r>
            <a:r>
              <a:rPr lang="hr-HR" sz="2800" cap="small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Акхипелаг</a:t>
            </a:r>
            <a:r>
              <a:rPr lang="hr-HR" sz="2800" cap="small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hr-HR" sz="2800" cap="small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Гулаг</a:t>
            </a:r>
            <a:r>
              <a:rPr lang="hr-HR" sz="28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]; </a:t>
            </a:r>
            <a:r>
              <a:rPr lang="hr-HR" sz="2800" cap="small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Crveni točak</a:t>
            </a:r>
            <a:r>
              <a:rPr lang="hr-HR" sz="28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[</a:t>
            </a:r>
            <a:r>
              <a:rPr lang="hr-HR" sz="2800" cap="small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Красное</a:t>
            </a:r>
            <a:r>
              <a:rPr lang="hr-HR" sz="2800" cap="small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hr-HR" sz="2800" cap="small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колесо</a:t>
            </a:r>
            <a:r>
              <a:rPr lang="hr-HR" sz="28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]); </a:t>
            </a:r>
            <a:endParaRPr lang="de-DE" sz="28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52095" algn="just">
              <a:spcAft>
                <a:spcPts val="300"/>
              </a:spcAft>
              <a:tabLst>
                <a:tab pos="288290" algn="l"/>
                <a:tab pos="449580" algn="l"/>
              </a:tabLst>
            </a:pPr>
            <a:r>
              <a:rPr lang="hr-HR" sz="28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M. Šolohov (</a:t>
            </a:r>
            <a:r>
              <a:rPr lang="hr-HR" sz="2800" cap="small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Tihi Don</a:t>
            </a:r>
            <a:r>
              <a:rPr lang="hr-HR" sz="28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[</a:t>
            </a:r>
            <a:r>
              <a:rPr lang="hr-HR" sz="2800" cap="small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Тихий</a:t>
            </a:r>
            <a:r>
              <a:rPr lang="hr-HR" sz="2800" cap="small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hr-HR" sz="2800" cap="small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Дон</a:t>
            </a:r>
            <a:r>
              <a:rPr lang="hr-HR" sz="28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]; </a:t>
            </a:r>
            <a:r>
              <a:rPr lang="hr-HR" sz="2800" cap="small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Uzorana ledina</a:t>
            </a:r>
            <a:r>
              <a:rPr lang="hr-HR" sz="28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[</a:t>
            </a:r>
            <a:r>
              <a:rPr lang="hr-HR" sz="2800" cap="small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Поднятая</a:t>
            </a:r>
            <a:r>
              <a:rPr lang="hr-HR" sz="2800" cap="small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hr-HR" sz="2800" cap="small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целина</a:t>
            </a:r>
            <a:r>
              <a:rPr lang="hr-HR" sz="28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]; </a:t>
            </a:r>
            <a:r>
              <a:rPr lang="hr-HR" sz="2800" cap="small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Čovjekova sudbina</a:t>
            </a:r>
            <a:r>
              <a:rPr lang="hr-HR" sz="28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[</a:t>
            </a:r>
            <a:r>
              <a:rPr lang="hr-HR" sz="2800" cap="small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Судьба</a:t>
            </a:r>
            <a:r>
              <a:rPr lang="hr-HR" sz="2800" cap="small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hr-HR" sz="2800" cap="small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человека</a:t>
            </a:r>
            <a:r>
              <a:rPr lang="hr-HR" sz="28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]); </a:t>
            </a:r>
            <a:endParaRPr lang="de-DE" sz="28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252095" algn="just">
              <a:spcAft>
                <a:spcPts val="300"/>
              </a:spcAft>
              <a:tabLst>
                <a:tab pos="288290" algn="l"/>
                <a:tab pos="449580" algn="l"/>
              </a:tabLst>
            </a:pPr>
            <a:r>
              <a:rPr lang="hr-HR" sz="28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I. </a:t>
            </a:r>
            <a:r>
              <a:rPr lang="hr-HR" sz="2800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Bunjin</a:t>
            </a:r>
            <a:r>
              <a:rPr lang="hr-HR" sz="28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hr-HR" sz="2800" cap="small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Selo</a:t>
            </a:r>
            <a:r>
              <a:rPr lang="hr-HR" sz="28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[</a:t>
            </a:r>
            <a:r>
              <a:rPr lang="hr-HR" sz="2800" cap="small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Деревня</a:t>
            </a:r>
            <a:r>
              <a:rPr lang="hr-HR" sz="28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]; </a:t>
            </a:r>
            <a:r>
              <a:rPr lang="hr-HR" sz="2800" cap="small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Život </a:t>
            </a:r>
            <a:r>
              <a:rPr lang="hr-HR" sz="2800" cap="small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Arsenjevih</a:t>
            </a:r>
            <a:r>
              <a:rPr lang="hr-HR" sz="28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[</a:t>
            </a:r>
            <a:r>
              <a:rPr lang="hr-HR" sz="2800" cap="small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Жизнь</a:t>
            </a:r>
            <a:r>
              <a:rPr lang="hr-HR" sz="2800" cap="small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hr-HR" sz="2800" cap="small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Арсеньевых</a:t>
            </a:r>
            <a:r>
              <a:rPr lang="hr-HR" sz="28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]); B. Pasternaka (</a:t>
            </a:r>
            <a:r>
              <a:rPr lang="hr-HR" sz="2800" cap="small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Doktor</a:t>
            </a:r>
            <a:r>
              <a:rPr lang="hr-HR" sz="28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hr-HR" sz="2800" cap="small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Živago</a:t>
            </a:r>
            <a:r>
              <a:rPr lang="hr-HR" sz="28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[</a:t>
            </a:r>
            <a:r>
              <a:rPr lang="hr-HR" sz="2800" cap="small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Доктор</a:t>
            </a:r>
            <a:r>
              <a:rPr lang="hr-HR" sz="2800" cap="small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hr-HR" sz="2800" cap="small" dirty="0" err="1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Живаго</a:t>
            </a:r>
            <a:r>
              <a:rPr lang="hr-HR" sz="28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]) </a:t>
            </a:r>
            <a:endParaRPr lang="de-DE" sz="28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924F8B0-0DAF-47C1-AEE9-351422840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19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462657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Sadržaj</a:t>
            </a:r>
            <a:endParaRPr lang="sr-Latn-CS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567333"/>
            <a:ext cx="8229600" cy="4525963"/>
          </a:xfrm>
        </p:spPr>
        <p:txBody>
          <a:bodyPr/>
          <a:lstStyle/>
          <a:p>
            <a:pPr marL="857250" indent="-514350">
              <a:spcAft>
                <a:spcPts val="0"/>
              </a:spcAft>
              <a:buAutoNum type="arabicPeriod"/>
            </a:pPr>
            <a:r>
              <a:rPr lang="sr-Latn-RS" sz="2800" dirty="0">
                <a:ea typeface="Times New Roman" panose="02020603050405020304" pitchFamily="18" charset="0"/>
              </a:rPr>
              <a:t>Interakcija Andrić </a:t>
            </a:r>
            <a:r>
              <a:rPr lang="ru-RU" sz="2800" u="none" dirty="0">
                <a:cs typeface="Arial" charset="0"/>
              </a:rPr>
              <a:t>–</a:t>
            </a:r>
            <a:r>
              <a:rPr lang="sr-Latn-RS" sz="2800" u="none" dirty="0">
                <a:cs typeface="Arial" charset="0"/>
              </a:rPr>
              <a:t> Handke</a:t>
            </a:r>
            <a:endParaRPr lang="sr-Latn-RS" sz="2800" dirty="0">
              <a:ea typeface="Times New Roman" panose="02020603050405020304" pitchFamily="18" charset="0"/>
            </a:endParaRPr>
          </a:p>
          <a:p>
            <a:pPr marL="857250" indent="-514350">
              <a:spcAft>
                <a:spcPts val="0"/>
              </a:spcAft>
              <a:buAutoNum type="arabicPeriod"/>
            </a:pPr>
            <a:r>
              <a:rPr lang="sr-Latn-RS" sz="2800" dirty="0">
                <a:ea typeface="Times New Roman" panose="02020603050405020304" pitchFamily="18" charset="0"/>
              </a:rPr>
              <a:t>Pojam kriolizma</a:t>
            </a:r>
            <a:endParaRPr lang="de-AT" sz="2800" dirty="0">
              <a:ea typeface="Times New Roman" panose="02020603050405020304" pitchFamily="18" charset="0"/>
            </a:endParaRPr>
          </a:p>
          <a:p>
            <a:pPr marL="857250" indent="-514350">
              <a:spcAft>
                <a:spcPts val="0"/>
              </a:spcAft>
              <a:buAutoNum type="arabicPeriod"/>
            </a:pPr>
            <a:r>
              <a:rPr lang="sr-Latn-RS" sz="2800" dirty="0">
                <a:ea typeface="Times New Roman" panose="02020603050405020304" pitchFamily="18" charset="0"/>
              </a:rPr>
              <a:t>Vrste kriolizma</a:t>
            </a:r>
          </a:p>
          <a:p>
            <a:pPr marL="857250" indent="-514350">
              <a:spcAft>
                <a:spcPts val="0"/>
              </a:spcAft>
              <a:buAutoNum type="arabicPeriod"/>
            </a:pPr>
            <a:r>
              <a:rPr lang="sr-Latn-RS" sz="2800" dirty="0">
                <a:ea typeface="Times New Roman" panose="02020603050405020304" pitchFamily="18" charset="0"/>
              </a:rPr>
              <a:t>Kriolski paratekstovi</a:t>
            </a:r>
          </a:p>
          <a:p>
            <a:pPr marL="857250" indent="-514350">
              <a:spcAft>
                <a:spcPts val="0"/>
              </a:spcAft>
              <a:buAutoNum type="arabicPeriod"/>
            </a:pPr>
            <a:r>
              <a:rPr lang="sr-Latn-RS" sz="2800" dirty="0">
                <a:ea typeface="Times New Roman" panose="02020603050405020304" pitchFamily="18" charset="0"/>
              </a:rPr>
              <a:t>Šire nobelovske paralele</a:t>
            </a:r>
          </a:p>
          <a:p>
            <a:pPr marL="857250" indent="-514350">
              <a:spcAft>
                <a:spcPts val="0"/>
              </a:spcAft>
              <a:buAutoNum type="arabicPeriod"/>
            </a:pPr>
            <a:r>
              <a:rPr lang="sr-Latn-RS" sz="2800" dirty="0">
                <a:ea typeface="Times New Roman" panose="02020603050405020304" pitchFamily="18" charset="0"/>
              </a:rPr>
              <a:t>Svjetlost, vlaga, mraz, vjetar…</a:t>
            </a:r>
          </a:p>
          <a:p>
            <a:pPr marL="857250" indent="-514350">
              <a:spcAft>
                <a:spcPts val="0"/>
              </a:spcAft>
              <a:buAutoNum type="arabicPeriod"/>
            </a:pPr>
            <a:r>
              <a:rPr lang="sr-Latn-RS" sz="2800" dirty="0"/>
              <a:t>Transpozicija likova na drugi prostor</a:t>
            </a:r>
          </a:p>
          <a:p>
            <a:pPr marL="857250" indent="-514350">
              <a:spcAft>
                <a:spcPts val="0"/>
              </a:spcAft>
              <a:buFontTx/>
              <a:buAutoNum type="arabicPeriod"/>
            </a:pPr>
            <a:r>
              <a:rPr lang="sr-Latn-RS" sz="2800" dirty="0"/>
              <a:t>Umjetnički postupci</a:t>
            </a:r>
            <a:endParaRPr lang="sr-Latn-CS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2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25453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9B2B18-B972-4560-A26A-9C03B61E4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E32AE4-B044-4366-93CC-E5E4C904B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sz="2800" dirty="0"/>
              <a:t>EN</a:t>
            </a:r>
          </a:p>
          <a:p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Klaudija </a:t>
            </a:r>
            <a:r>
              <a:rPr lang="hr-HR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Galej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Z</a:t>
            </a:r>
            <a:r>
              <a:rPr lang="hr-HR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ima u Veneciji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hr-HR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Claudie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Gallay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r-HR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Seule </a:t>
            </a:r>
            <a:r>
              <a:rPr lang="hr-HR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Venise</a:t>
            </a:r>
            <a:r>
              <a:rPr lang="hr-HR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de-DE" sz="2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CB0369F-38AD-475D-A28C-DEC3145FC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20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969360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7480E-24D8-4FB5-8EE5-063B935ED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A3BF7A-4473-44A3-9C58-E8823B6AA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dirty="0"/>
              <a:t>Handke</a:t>
            </a:r>
          </a:p>
          <a:p>
            <a:pPr marL="0" indent="0">
              <a:buNone/>
            </a:pPr>
            <a:r>
              <a:rPr lang="hr-HR" sz="2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1) </a:t>
            </a:r>
            <a:r>
              <a:rPr lang="hr-HR" sz="2800" b="1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Zimsko putovanje</a:t>
            </a:r>
            <a:r>
              <a:rPr lang="hr-HR" sz="2800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do </a:t>
            </a:r>
            <a:r>
              <a:rPr lang="hr-HR" sz="2800" cap="small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reka</a:t>
            </a:r>
            <a:r>
              <a:rPr lang="hr-HR" sz="2800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Dunava, Save, Drine i Morave ili Pravda za Srbiju</a:t>
            </a:r>
            <a:r>
              <a:rPr lang="hr-HR" sz="2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(1996) [</a:t>
            </a:r>
            <a:r>
              <a:rPr lang="hr-HR" sz="2800" cap="small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Eine</a:t>
            </a:r>
            <a:r>
              <a:rPr lang="hr-HR" sz="2800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hr-HR" sz="2800" b="1" cap="small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winterliche</a:t>
            </a:r>
            <a:r>
              <a:rPr lang="hr-HR" sz="2800" b="1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Reise</a:t>
            </a:r>
            <a:r>
              <a:rPr lang="hr-HR" sz="2800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hr-HR" sz="2800" cap="small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zu</a:t>
            </a:r>
            <a:r>
              <a:rPr lang="hr-HR" sz="2800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hr-HR" sz="2800" cap="small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den</a:t>
            </a:r>
            <a:r>
              <a:rPr lang="hr-HR" sz="2800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hr-HR" sz="2800" cap="small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Flüssen</a:t>
            </a:r>
            <a:r>
              <a:rPr lang="hr-HR" sz="2800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hr-HR" sz="2800" cap="small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Donau</a:t>
            </a:r>
            <a:r>
              <a:rPr lang="hr-HR" sz="2800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Save, </a:t>
            </a:r>
            <a:r>
              <a:rPr lang="hr-HR" sz="2800" cap="small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Morawa</a:t>
            </a:r>
            <a:r>
              <a:rPr lang="hr-HR" sz="2800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hr-HR" sz="2800" cap="small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und</a:t>
            </a:r>
            <a:r>
              <a:rPr lang="hr-HR" sz="2800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Drina </a:t>
            </a:r>
            <a:r>
              <a:rPr lang="hr-HR" sz="2800" cap="small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oder</a:t>
            </a:r>
            <a:r>
              <a:rPr lang="hr-HR" sz="2800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hr-HR" sz="2800" cap="small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Gerechtigkeit</a:t>
            </a:r>
            <a:r>
              <a:rPr lang="hr-HR" sz="2800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hr-HR" sz="2800" cap="small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für</a:t>
            </a:r>
            <a:r>
              <a:rPr lang="hr-HR" sz="2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Serbien</a:t>
            </a:r>
            <a:r>
              <a:rPr lang="hr-HR" sz="2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1996)]</a:t>
            </a:r>
            <a:endParaRPr lang="de-DE" sz="2800" dirty="0">
              <a:effectLst/>
              <a:latin typeface="Bg knjiga" panose="020406040505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2) </a:t>
            </a:r>
            <a:r>
              <a:rPr lang="hr-HR" sz="2800" cap="small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Ljetnji</a:t>
            </a:r>
            <a:r>
              <a:rPr lang="hr-HR" sz="2800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dodatak </a:t>
            </a:r>
            <a:r>
              <a:rPr lang="hr-HR" sz="2800" b="1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zimskom putovanju</a:t>
            </a:r>
            <a:r>
              <a:rPr lang="hr-HR" sz="2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2020 [</a:t>
            </a:r>
            <a:r>
              <a:rPr lang="hr-HR" sz="2800" cap="small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Sommerlicher</a:t>
            </a:r>
            <a:r>
              <a:rPr lang="hr-HR" sz="2800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hr-HR" sz="2800" cap="small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Nachtrag</a:t>
            </a:r>
            <a:r>
              <a:rPr lang="hr-HR" sz="2800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hr-HR" sz="2800" cap="small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zu</a:t>
            </a:r>
            <a:r>
              <a:rPr lang="hr-HR" sz="2800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hr-HR" sz="2800" cap="small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einer</a:t>
            </a:r>
            <a:r>
              <a:rPr lang="hr-HR" sz="2800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hr-HR" sz="2800" b="1" cap="small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winterlichen</a:t>
            </a:r>
            <a:r>
              <a:rPr lang="hr-HR" sz="2800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hr-HR" sz="2800" b="1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Reise</a:t>
            </a:r>
            <a:r>
              <a:rPr lang="hr-HR" sz="2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1996]</a:t>
            </a:r>
          </a:p>
          <a:p>
            <a:pPr marL="0" indent="0">
              <a:buNone/>
            </a:pPr>
            <a:r>
              <a:rPr lang="hr-HR" sz="2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hr-HR" sz="2800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Kali. </a:t>
            </a:r>
            <a:r>
              <a:rPr lang="hr-HR" sz="2800" b="1" cap="small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Predzimska</a:t>
            </a:r>
            <a:r>
              <a:rPr lang="hr-HR" sz="2800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hr-HR" sz="2800" b="1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priča</a:t>
            </a:r>
            <a:r>
              <a:rPr lang="hr-HR" sz="2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[</a:t>
            </a:r>
            <a:r>
              <a:rPr lang="hr-HR" sz="2800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Kali. </a:t>
            </a:r>
            <a:r>
              <a:rPr lang="hr-HR" sz="2800" cap="small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Eine</a:t>
            </a:r>
            <a:r>
              <a:rPr lang="hr-HR" sz="2800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hr-HR" sz="2800" b="1" cap="small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Vorwintergeschichte</a:t>
            </a:r>
            <a:r>
              <a:rPr lang="hr-HR" sz="2800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hr-HR" sz="2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2007]</a:t>
            </a:r>
            <a:endParaRPr lang="de-DE" sz="2800" dirty="0">
              <a:effectLst/>
              <a:latin typeface="Bg knjiga" panose="020406040505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de-DE" sz="1800" dirty="0">
              <a:effectLst/>
              <a:latin typeface="Bg knjiga" panose="020406040505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sr-Latn-RS" dirty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CC502C-4085-4D4C-9FE7-4D04490B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21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912380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C79755-AFDE-49F3-81F4-BF61AB79C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Šire nobelovske paralele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239BB42-A4ED-4596-B216-E44560C50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22</a:t>
            </a:fld>
            <a:endParaRPr lang="en-US" altLang="sr-Latn-RS"/>
          </a:p>
        </p:txBody>
      </p:sp>
      <p:pic>
        <p:nvPicPr>
          <p:cNvPr id="5" name="Inhaltsplatzhalter 5">
            <a:extLst>
              <a:ext uri="{FF2B5EF4-FFF2-40B4-BE49-F238E27FC236}">
                <a16:creationId xmlns:a16="http://schemas.microsoft.com/office/drawing/2014/main" id="{F2E94560-EB3D-45AC-8C02-AB5B563E3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220" y="1412776"/>
            <a:ext cx="3387980" cy="4828716"/>
          </a:xfrm>
        </p:spPr>
      </p:pic>
    </p:spTree>
    <p:extLst>
      <p:ext uri="{BB962C8B-B14F-4D97-AF65-F5344CB8AC3E}">
        <p14:creationId xmlns:p14="http://schemas.microsoft.com/office/powerpoint/2010/main" val="2925170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5EE02D9-1B9B-4CD7-A1D2-3F414248E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23</a:t>
            </a:fld>
            <a:endParaRPr lang="en-US" altLang="sr-Latn-R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9A759C0-C26B-4D9C-A53B-C1751A254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1177562"/>
            <a:ext cx="6120680" cy="432483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178A7DD-1A84-45E0-ABEA-FF5338B97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573" y="2420888"/>
            <a:ext cx="1904901" cy="179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49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8AC0E6-9BA3-4DB6-A7DD-99E71B795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0963C3-E7CC-421B-85FD-211F043D1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z="2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Bio je dan umiranja bumbara, kako je to bilo karakteristično za doba između zime i proleća</a:t>
            </a:r>
            <a:r>
              <a:rPr lang="sr-Latn-BA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jer oko podneva beše tako toplo da su bumbari, brundajući, stizali ko zna odakle, možda u potrazi za više toplote, i to ređe gore u vazduhu a bliže zemlji, sasvim dole u travi kojom su oni sa svojim teškim žuto-crnim trupovima krstarili, ne baš mnogobrojni, ali zahvaljujući tom sonornom zujanju kao da ih je bilo sve više, i svaki pojedinačno kao da je podražavao ceo roj - bumbari u roju, da li je to postojalo. A onda, </a:t>
            </a:r>
            <a:r>
              <a:rPr lang="sr-Latn-BA" sz="2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kada se predveče vratila hladnoća pozne zime</a:t>
            </a:r>
            <a:r>
              <a:rPr lang="sr-Latn-BA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umukli su to brujanje i ta sonornost </a:t>
            </a:r>
            <a:r>
              <a:rPr lang="sr-Latn-BA" sz="2400" i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[...] (MorN 224).</a:t>
            </a:r>
            <a:endParaRPr lang="de-DE" sz="2400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A25371C-614B-4033-9DCD-CE4C88C83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24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812469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FB3549-80BB-42B0-BDDC-B453F049D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Kriolizam romana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8583BF-0DC6-4648-BC74-237937010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 video te kartonske kofere omekšale od rose, mirisao ih je  </a:t>
            </a:r>
            <a:r>
              <a:rPr lang="hr-HR" sz="2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vazduh</a:t>
            </a:r>
            <a:r>
              <a:rPr lang="hr-HR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nije mirisao na smolu, </a:t>
            </a:r>
            <a:r>
              <a:rPr lang="hr-HR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jednostavno </a:t>
            </a:r>
            <a:r>
              <a:rPr lang="hr-HR" sz="2400" b="1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beše</a:t>
            </a:r>
            <a:r>
              <a:rPr lang="hr-HR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planinski i ranojutarnje hladan</a:t>
            </a:r>
            <a:r>
              <a:rPr lang="hr-HR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2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osećao</a:t>
            </a:r>
            <a:r>
              <a:rPr lang="hr-HR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ga je On na obrazima i </a:t>
            </a:r>
            <a:r>
              <a:rPr lang="hr-HR" sz="2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slepoočnicama</a:t>
            </a:r>
            <a:r>
              <a:rPr lang="hr-HR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svojim, kao i majčinim, </a:t>
            </a:r>
            <a:r>
              <a:rPr lang="hr-HR" sz="2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slepoočnicama</a:t>
            </a:r>
            <a:r>
              <a:rPr lang="hr-HR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izbeglice</a:t>
            </a:r>
            <a:r>
              <a:rPr lang="hr-H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[...] (</a:t>
            </a:r>
            <a:r>
              <a:rPr lang="hr-HR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MorN</a:t>
            </a:r>
            <a:r>
              <a:rPr lang="hr-H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191). ♦ </a:t>
            </a:r>
            <a:r>
              <a:rPr lang="hr-HR" sz="2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Osećanje</a:t>
            </a:r>
            <a:r>
              <a:rPr lang="hr-HR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koje je prevladavalo: </a:t>
            </a:r>
            <a:r>
              <a:rPr lang="hr-HR" sz="2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beše</a:t>
            </a:r>
            <a:r>
              <a:rPr lang="hr-HR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to ono </a:t>
            </a:r>
            <a:r>
              <a:rPr lang="hr-HR" sz="2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sećanje</a:t>
            </a:r>
            <a:r>
              <a:rPr lang="hr-HR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snažne </a:t>
            </a:r>
            <a:r>
              <a:rPr lang="hr-HR" sz="2400" b="1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svežine</a:t>
            </a:r>
            <a:r>
              <a:rPr lang="hr-HR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koja kao da je dolazila od noćnog </a:t>
            </a:r>
            <a:r>
              <a:rPr lang="hr-HR" sz="2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vazduha</a:t>
            </a:r>
            <a:r>
              <a:rPr lang="hr-HR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spolja, baš kao i odnekud duboko iznutra; </a:t>
            </a:r>
            <a:r>
              <a:rPr lang="hr-HR" sz="2400" b="1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osećanje</a:t>
            </a:r>
            <a:r>
              <a:rPr lang="hr-HR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neke sveobuhvatne </a:t>
            </a:r>
            <a:r>
              <a:rPr lang="hr-HR" sz="2400" b="1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svežine</a:t>
            </a:r>
            <a:r>
              <a:rPr lang="hr-HR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r-HR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MorN</a:t>
            </a:r>
            <a:r>
              <a:rPr lang="hr-H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191).</a:t>
            </a:r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B0B722-77C2-4892-ADC7-1ED27D1C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25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94892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F714B3-0DED-4E07-A28A-E07A768F2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74238D-EF97-4C5C-877F-6CEAFE709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Zimska </a:t>
            </a:r>
            <a:r>
              <a:rPr lang="hr-HR" sz="2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beše</a:t>
            </a:r>
            <a:r>
              <a:rPr lang="hr-HR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svetlost</a:t>
            </a:r>
            <a:r>
              <a:rPr lang="hr-HR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oko oba kružna brežuljka </a:t>
            </a:r>
            <a:r>
              <a:rPr lang="hr-HR" sz="2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Numansije</a:t>
            </a:r>
            <a:r>
              <a:rPr lang="hr-HR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i </a:t>
            </a:r>
            <a:r>
              <a:rPr lang="hr-HR" sz="2400" b="1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poželeo</a:t>
            </a:r>
            <a:r>
              <a:rPr lang="hr-HR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je, možda, i da pada </a:t>
            </a:r>
            <a:r>
              <a:rPr lang="hr-HR" sz="2400" b="1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sneg</a:t>
            </a:r>
            <a:r>
              <a:rPr lang="hr-HR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 Ne, </a:t>
            </a:r>
            <a:r>
              <a:rPr lang="hr-HR" sz="2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sneg</a:t>
            </a:r>
            <a:r>
              <a:rPr lang="hr-HR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ga je već dovoljno često pratio u životu, hvala bogu, i </a:t>
            </a:r>
            <a:r>
              <a:rPr lang="hr-HR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obećao je</a:t>
            </a:r>
            <a:r>
              <a:rPr lang="hr-HR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On to onom našem, koji je u toj noći na Moravi postavljao </a:t>
            </a:r>
            <a:r>
              <a:rPr lang="hr-HR" sz="2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međupitanja</a:t>
            </a:r>
            <a:r>
              <a:rPr lang="hr-HR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 ovog puta neće do kraja događanja padati </a:t>
            </a:r>
            <a:r>
              <a:rPr lang="hr-HR" sz="2400" b="1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sneg</a:t>
            </a:r>
            <a:r>
              <a:rPr lang="hr-HR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ni jedna jedina pahulja neće pasti </a:t>
            </a:r>
            <a:r>
              <a:rPr lang="hr-H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r-HR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MorN</a:t>
            </a:r>
            <a:r>
              <a:rPr lang="hr-H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107).</a:t>
            </a:r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9749638-D60E-4151-809A-76263CA68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26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53411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14948E-CCD7-4764-BC41-E4C6DC630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D85ADA-9C2D-4EAD-A136-412643541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 druge strane prozora</a:t>
            </a:r>
            <a:r>
              <a:rPr lang="hr-HR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tako visoko u planinama krivudao je u međuvremenu voz, </a:t>
            </a:r>
            <a:r>
              <a:rPr lang="hr-HR" sz="2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bilo je opet </a:t>
            </a:r>
            <a:r>
              <a:rPr lang="hr-HR" sz="24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snega</a:t>
            </a:r>
            <a:r>
              <a:rPr lang="hr-HR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iz jednog nanosa je </a:t>
            </a:r>
            <a:r>
              <a:rPr lang="hr-HR" sz="24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štrčao</a:t>
            </a:r>
            <a:r>
              <a:rPr lang="hr-HR" sz="2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naslon putne stolice: samo ne više </a:t>
            </a:r>
            <a:r>
              <a:rPr lang="hr-HR" sz="24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sneg</a:t>
            </a:r>
            <a:r>
              <a:rPr lang="hr-HR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samo ne više stvari. Lica je </a:t>
            </a:r>
            <a:r>
              <a:rPr lang="hr-HR" sz="2400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želeo</a:t>
            </a:r>
            <a:r>
              <a:rPr lang="hr-HR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da vidi! Jedno jedino lice! </a:t>
            </a:r>
            <a:r>
              <a:rPr lang="hr-HR" sz="2400" i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sz="2400" i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MorN</a:t>
            </a:r>
            <a:r>
              <a:rPr lang="hr-HR" sz="2400" i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255).</a:t>
            </a:r>
            <a:endParaRPr lang="de-DE" sz="2400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8D58F4A-91EF-4CEE-B04F-A2D3060C9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27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872998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BF0A61-5DA0-4404-B872-EA11B87FF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C39882-D60A-4491-87DE-983D9D1B6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oznaka plumeseca na njemu odavno više nije bila oznaka </a:t>
            </a:r>
            <a:r>
              <a:rPr lang="sr-Latn-BA" sz="2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(ili ipak to beše?</a:t>
            </a:r>
            <a:r>
              <a:rPr lang="sr-Latn-BA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  – MorN, 84, </a:t>
            </a:r>
            <a:r>
              <a:rPr lang="sr-Latn-BA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crveno lice beše napuderisano </a:t>
            </a:r>
            <a:r>
              <a:rPr lang="sr-Latn-BA" sz="2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(?), ili je sada opet bilo prirodno bledo</a:t>
            </a:r>
            <a:r>
              <a:rPr lang="sr-Latn-BA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(MorN, 100), </a:t>
            </a:r>
            <a:r>
              <a:rPr lang="sr-Latn-BA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počelo je tako što je putujući muzičar, </a:t>
            </a:r>
            <a:r>
              <a:rPr lang="sr-Latn-BA" sz="2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ili bilo ko,</a:t>
            </a:r>
            <a:r>
              <a:rPr lang="sr-Latn-BA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udario nožem u svoju čašu, možda uopšte ne namerno</a:t>
            </a:r>
            <a:r>
              <a:rPr lang="sr-Latn-BA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(MorN, 120), </a:t>
            </a:r>
            <a:r>
              <a:rPr lang="sr-Latn-BA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pri čavrjanju vrabaca hvatam se za telefon, </a:t>
            </a:r>
            <a:r>
              <a:rPr lang="sr-Latn-BA" sz="2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ili je vrabac taj koji oponaša moj telefon</a:t>
            </a:r>
            <a:r>
              <a:rPr lang="sr-Latn-BA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(?)</a:t>
            </a:r>
            <a:r>
              <a:rPr lang="sr-Latn-BA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– M</a:t>
            </a:r>
            <a:r>
              <a:rPr lang="sr-Latn-BA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orN, 122</a:t>
            </a:r>
            <a:r>
              <a:rPr lang="sr-Latn-BA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bio je to međutim, sada </a:t>
            </a:r>
            <a:r>
              <a:rPr lang="sr-Latn-BA" sz="2400" i="1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stvarno</a:t>
            </a:r>
            <a:r>
              <a:rPr lang="sr-Latn-BA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njegov dvojnik</a:t>
            </a:r>
            <a:r>
              <a:rPr lang="sr-Latn-BA" sz="2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ili?</a:t>
            </a:r>
            <a:r>
              <a:rPr lang="sr-Latn-BA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(MorN, 156), </a:t>
            </a:r>
            <a:r>
              <a:rPr lang="sr-Latn-BA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vrsta drveća nije bila važna. </a:t>
            </a:r>
            <a:r>
              <a:rPr lang="sr-Latn-BA" sz="2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Ili, da, ipak jeste</a:t>
            </a:r>
            <a:r>
              <a:rPr lang="sr-Latn-BA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(MorN, 175), </a:t>
            </a:r>
            <a:endParaRPr lang="de-DE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77DAD1-DE98-4FCD-A650-9024E635A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28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785229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51DAA9-7E59-44F0-8D6F-F71135BAD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17E101-FF8A-4264-9AED-7413A9337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BA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Ili-zacija</a:t>
            </a:r>
            <a:endParaRPr lang="sr-Latn-BA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BA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puštena kosa, </a:t>
            </a:r>
            <a:r>
              <a:rPr lang="sr-Latn-BA" sz="2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vetar je podiže, premda vetra nema</a:t>
            </a:r>
            <a:r>
              <a:rPr lang="sr-Latn-BA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BA" sz="2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„ili su to bile zmije?</a:t>
            </a:r>
            <a:r>
              <a:rPr lang="sr-Latn-BA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“ (MorN, 176), </a:t>
            </a:r>
            <a:r>
              <a:rPr lang="sr-Latn-BA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onda, </a:t>
            </a:r>
            <a:r>
              <a:rPr lang="sr-Latn-BA" sz="2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ili pethodno (?), ne, u istom trenutku,</a:t>
            </a:r>
            <a:r>
              <a:rPr lang="sr-Latn-BA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preturio se polako jedan bicikl </a:t>
            </a:r>
            <a:r>
              <a:rPr lang="sr-Latn-BA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(MorN, 182), Ig</a:t>
            </a:r>
            <a:r>
              <a:rPr lang="sr-Latn-BA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re? </a:t>
            </a:r>
            <a:r>
              <a:rPr lang="sr-Latn-BA" sz="2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Da, velike. </a:t>
            </a:r>
            <a:r>
              <a:rPr lang="sr-Latn-BA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Čudno, </a:t>
            </a:r>
            <a:r>
              <a:rPr lang="sr-Latn-BA" sz="2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ili to ipak nije bilo tako</a:t>
            </a:r>
            <a:r>
              <a:rPr lang="sr-Latn-BA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(MorN, 183), </a:t>
            </a:r>
            <a:r>
              <a:rPr lang="sr-Latn-BA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 tom slučaju i nije bilo važno doba dana</a:t>
            </a:r>
            <a:r>
              <a:rPr lang="sr-Latn-BA" sz="2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Ili je ipak bilo važno</a:t>
            </a:r>
            <a:r>
              <a:rPr lang="sr-Latn-BA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sr-Latn-BA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(MorN, 191–192), </a:t>
            </a:r>
            <a:r>
              <a:rPr lang="sr-Latn-BA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slepi miš je leteo</a:t>
            </a:r>
            <a:r>
              <a:rPr lang="sr-Latn-BA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[...] </a:t>
            </a:r>
            <a:r>
              <a:rPr lang="sr-Latn-BA" sz="2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Ili je to bila lasta</a:t>
            </a:r>
            <a:r>
              <a:rPr lang="sr-Latn-BA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(MorN, 307), </a:t>
            </a:r>
            <a:r>
              <a:rPr lang="sr-Latn-BA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glas mujezina</a:t>
            </a:r>
            <a:r>
              <a:rPr lang="sr-Latn-BA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[...] </a:t>
            </a:r>
            <a:r>
              <a:rPr lang="sr-Latn-BA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čuo se tako blizu</a:t>
            </a:r>
            <a:r>
              <a:rPr lang="sr-Latn-BA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[...] </a:t>
            </a:r>
            <a:r>
              <a:rPr lang="sr-Latn-BA" sz="2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sr-Latn-BA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je to bio samo odjek</a:t>
            </a:r>
            <a:r>
              <a:rPr lang="sr-Latn-BA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(MorN, 312), </a:t>
            </a:r>
            <a:r>
              <a:rPr lang="sr-Latn-BA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onda ponovo ludilo. </a:t>
            </a:r>
            <a:r>
              <a:rPr lang="sr-Latn-BA" sz="2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Ili je ipak bila</a:t>
            </a:r>
            <a:r>
              <a:rPr lang="sr-Latn-BA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stvarnost</a:t>
            </a:r>
            <a:r>
              <a:rPr lang="sr-Latn-BA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(MorN, 318)</a:t>
            </a:r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A56FC5-076F-4ABD-9352-90CA15E8B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29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142646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C89D0F-C2E4-4B4A-BC05-AFF34CF39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ED2E581-7D82-41B6-996B-523770825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3</a:t>
            </a:fld>
            <a:endParaRPr lang="en-US" altLang="sr-Latn-RS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2F614B6-2E41-4D3A-BCF5-CF3C5761A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52095" algn="just">
              <a:spcAft>
                <a:spcPts val="300"/>
              </a:spcAft>
            </a:pPr>
            <a:r>
              <a:rPr lang="hr-HR" sz="2800" u="sng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hr-HR" sz="2800" u="sng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rioteme</a:t>
            </a:r>
            <a:r>
              <a:rPr lang="hr-H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(globalne, okvirne, </a:t>
            </a:r>
            <a:r>
              <a:rPr lang="hr-H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opšt</a:t>
            </a:r>
            <a:r>
              <a:rPr lang="de-DE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hr-H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teme kao što je hladnoća, studen, zima)</a:t>
            </a:r>
            <a:endParaRPr lang="de-DE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252095" algn="just">
              <a:spcAft>
                <a:spcPts val="300"/>
              </a:spcAft>
            </a:pPr>
            <a:r>
              <a:rPr lang="hr-HR" sz="2800" u="sng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hr-HR" sz="2800" u="sng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rioneme</a:t>
            </a:r>
            <a:r>
              <a:rPr lang="hr-H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(motiv tipa prvog snijega, mećave, zimskog sunca, jutra, zimske, božićne večeri)</a:t>
            </a:r>
            <a:endParaRPr lang="de-DE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hr-HR" sz="2800" u="sng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hr-HR" sz="2800" u="sng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rioleme</a:t>
            </a:r>
            <a:r>
              <a:rPr lang="hr-HR" sz="28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hr-H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r-H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hr-HR" sz="2800" u="sng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riodirestati</a:t>
            </a:r>
            <a:r>
              <a:rPr lang="hr-H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(lekseme, </a:t>
            </a:r>
            <a:r>
              <a:rPr lang="hr-H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semanteme</a:t>
            </a:r>
            <a:r>
              <a:rPr lang="hr-H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idiomi, konstrukcija koji izražavaju radnje, stanja, zbivanja, procese, odnose vezane za hladnoću)</a:t>
            </a:r>
            <a:endParaRPr lang="sr-Latn-RS" sz="28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1677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C049A1-C58B-4CB1-8A9D-086C57C49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EB449F-443B-4FF9-95BA-F72CCD844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dirty="0"/>
              <a:t>Možda-lizacija</a:t>
            </a:r>
          </a:p>
          <a:p>
            <a:r>
              <a:rPr lang="de-AT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na </a:t>
            </a:r>
            <a:r>
              <a:rPr lang="de-AT" sz="2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jednom</a:t>
            </a:r>
            <a:r>
              <a:rPr lang="de-AT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kraj</a:t>
            </a:r>
            <a:r>
              <a:rPr lang="de-AT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</a:t>
            </a:r>
            <a:r>
              <a:rPr lang="de-AT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de-AT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štap</a:t>
            </a:r>
            <a:r>
              <a:rPr lang="de-AT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de-AT" sz="2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zašiljio</a:t>
            </a:r>
            <a:r>
              <a:rPr lang="de-AT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sz="2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</a:t>
            </a:r>
            <a:r>
              <a:rPr lang="de-AT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hodanje</a:t>
            </a:r>
            <a:r>
              <a:rPr lang="de-AT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AT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de-AT" sz="2400" b="1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možda</a:t>
            </a:r>
            <a:r>
              <a:rPr lang="de-AT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de-AT" sz="2400" b="1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</a:t>
            </a:r>
            <a:r>
              <a:rPr lang="de-AT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400" b="1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odbranu</a:t>
            </a:r>
            <a:r>
              <a:rPr lang="de-AT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de-AT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MorN</a:t>
            </a:r>
            <a:r>
              <a:rPr lang="de-AT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319)</a:t>
            </a:r>
            <a:endParaRPr lang="sr-Latn-R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Još dugo se taj bivši autor kretao uzduž i </a:t>
            </a:r>
            <a:r>
              <a:rPr lang="hr-HR" sz="2400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popreko</a:t>
            </a:r>
            <a:r>
              <a:rPr lang="hr-HR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Balkanom. Ako je povremeno i išao pravo, bilo je to kao da je lutao u krug. Usred ranog </a:t>
            </a:r>
            <a:r>
              <a:rPr lang="hr-HR" sz="2400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proleća</a:t>
            </a:r>
            <a:r>
              <a:rPr lang="hr-HR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nastupila je zima, a preko noći je zavladalo vrelo </a:t>
            </a:r>
            <a:r>
              <a:rPr lang="hr-HR" sz="2400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leto</a:t>
            </a:r>
            <a:r>
              <a:rPr lang="hr-HR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dok se iznad </a:t>
            </a:r>
            <a:r>
              <a:rPr lang="hr-HR" sz="2400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zavejanih</a:t>
            </a:r>
            <a:r>
              <a:rPr lang="hr-HR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dinarskih planina plavilo jesenje nebo, </a:t>
            </a:r>
            <a:r>
              <a:rPr lang="hr-HR" sz="2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iste večeri je </a:t>
            </a:r>
            <a:r>
              <a:rPr lang="hr-HR" sz="2400" b="1" i="1" spc="3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možda</a:t>
            </a:r>
            <a:r>
              <a:rPr lang="hr-HR" sz="2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sa istoka počela olujna mećava</a:t>
            </a:r>
            <a:r>
              <a:rPr lang="hr-HR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uz sve </a:t>
            </a:r>
            <a:r>
              <a:rPr lang="hr-HR" sz="2400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sevanje</a:t>
            </a:r>
            <a:r>
              <a:rPr lang="hr-HR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 grmljavinu pasti </a:t>
            </a:r>
            <a:r>
              <a:rPr lang="hr-HR" sz="2400" i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sz="2400" i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MorN</a:t>
            </a:r>
            <a:r>
              <a:rPr lang="hr-HR" sz="2400" i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107).</a:t>
            </a:r>
            <a:endParaRPr lang="de-DE" sz="2400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0157A57-9C67-4B64-A6D2-D5A36A6AE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30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96554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23A288-DD8D-4184-828B-223AEFB27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3200" cap="small" dirty="0"/>
              <a:t>Prokleta avlija</a:t>
            </a:r>
            <a:endParaRPr lang="de-DE" sz="3200" cap="small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984518-BD66-4E77-8ADD-7434D9778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Zima</a:t>
            </a:r>
            <a:r>
              <a:rPr lang="hr-HR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je, </a:t>
            </a:r>
            <a:r>
              <a:rPr lang="hr-HR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sneg</a:t>
            </a:r>
            <a:r>
              <a:rPr lang="hr-HR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zameo sve do kućnih vrata i svemu oduzeo stvarni oblik, a dao jednu boju i jedan vid. Pod tom </a:t>
            </a:r>
            <a:r>
              <a:rPr lang="hr-HR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belinom</a:t>
            </a:r>
            <a:r>
              <a:rPr lang="hr-HR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iščezlo je i malo groblje na kom samo najviši krstovi </a:t>
            </a:r>
            <a:r>
              <a:rPr lang="hr-HR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vire iz dubokog </a:t>
            </a:r>
            <a:r>
              <a:rPr lang="hr-HR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snega</a:t>
            </a:r>
            <a:r>
              <a:rPr lang="hr-HR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Jedino tu se vide tragovi </a:t>
            </a:r>
            <a:r>
              <a:rPr lang="hr-HR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uske staze kroz </a:t>
            </a:r>
            <a:r>
              <a:rPr lang="hr-HR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celac</a:t>
            </a:r>
            <a:r>
              <a:rPr lang="hr-HR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sneg</a:t>
            </a:r>
            <a:r>
              <a:rPr lang="hr-HR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staza je proprćena jučer za vreme fra Petrovog pogreba. Na kraju te staze </a:t>
            </a:r>
            <a:r>
              <a:rPr lang="hr-HR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tanka pruga prtine </a:t>
            </a:r>
            <a:r>
              <a:rPr lang="hr-HR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širi se u nepravilan krug, a </a:t>
            </a:r>
            <a:r>
              <a:rPr lang="hr-HR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sneg</a:t>
            </a:r>
            <a:r>
              <a:rPr lang="hr-HR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oko nje ima rumenu boju raskvašene ilovače</a:t>
            </a:r>
            <a:r>
              <a:rPr lang="hr-HR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 sve to izgleda kao </a:t>
            </a:r>
            <a:r>
              <a:rPr lang="hr-HR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sveža</a:t>
            </a:r>
            <a:r>
              <a:rPr lang="hr-HR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rana </a:t>
            </a:r>
            <a:r>
              <a:rPr lang="hr-HR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 </a:t>
            </a:r>
            <a:r>
              <a:rPr lang="hr-HR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opštoj</a:t>
            </a:r>
            <a:r>
              <a:rPr lang="hr-HR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belini</a:t>
            </a:r>
            <a:r>
              <a:rPr lang="hr-HR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koja se proteže do unedogled i gubi </a:t>
            </a:r>
            <a:r>
              <a:rPr lang="hr-HR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neprimetno</a:t>
            </a:r>
            <a:r>
              <a:rPr lang="hr-HR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 sivoj pustinji neba još punog </a:t>
            </a:r>
            <a:r>
              <a:rPr lang="hr-HR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snega</a:t>
            </a:r>
            <a:r>
              <a:rPr lang="hr-HR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hr-HR" sz="2400" cap="smal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de-DE" sz="2400" cap="small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rokleta</a:t>
            </a:r>
            <a:r>
              <a:rPr lang="de-DE" sz="2400" cap="smal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2400" cap="smal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de-DE" sz="2400" cap="small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vlija</a:t>
            </a:r>
            <a:r>
              <a:rPr lang="hr-H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02F8590-8CC6-4039-86C5-65101969C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31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330220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442238C-058F-47D2-9E40-86AB27D50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32</a:t>
            </a:fld>
            <a:endParaRPr lang="en-US" altLang="sr-Latn-R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71B22AC-E9E5-4A3E-B356-C1B35C9B0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62039"/>
            <a:ext cx="4397119" cy="643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310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E8F57A-BC2F-41FC-BAF6-722A29609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2800" cap="small" dirty="0">
                <a:latin typeface="Arial" panose="020B0604020202020204" pitchFamily="34" charset="0"/>
              </a:rPr>
              <a:t>Moravska noć</a:t>
            </a:r>
            <a:endParaRPr lang="de-DE" sz="2800" cap="small" dirty="0">
              <a:latin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09321C-6C6D-4B28-A478-CA77583DA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BA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 Nemačke u pravcu jugoistoka on je, izuzetno na svo me putovanju, leteo avionom, i koliko god da je ovaj leteo brzo, njemu je to bilo presporo. Pri svakom pogledu kroz prozor izgledalo je kao da se mašina nije pomicala. Bio je vedar dan, a let je vodio </a:t>
            </a:r>
            <a:r>
              <a:rPr lang="sr-Latn-BA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preko Alpa</a:t>
            </a:r>
            <a:r>
              <a:rPr lang="sr-Latn-BA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r-Latn-BA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 kojima je, osim sasvim nisko u dolinama, bilo snega, belog kao nikada</a:t>
            </a:r>
            <a:r>
              <a:rPr lang="sr-Latn-BA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sr-Latn-BA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Svaka pojedinačna</a:t>
            </a:r>
            <a:r>
              <a:rPr lang="sr-Latn-BA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dolina, a to behu tamni useci, </a:t>
            </a:r>
            <a:r>
              <a:rPr lang="sr-Latn-BA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imala je nešto od</a:t>
            </a:r>
            <a:r>
              <a:rPr lang="sr-Latn-BA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onih nepristupačnih rovova, od neke nenastanjene gudure, </a:t>
            </a:r>
            <a:r>
              <a:rPr lang="sr-Latn-BA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nekog jezera hladnoće</a:t>
            </a:r>
            <a:r>
              <a:rPr lang="sr-Latn-BA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I </a:t>
            </a:r>
            <a:r>
              <a:rPr lang="sr-Latn-BA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snežna pustinja tamo dole, koja je zaslepljivala oči, bez i jednog jedinog znaka života, nije imala kraja</a:t>
            </a:r>
            <a:r>
              <a:rPr lang="sr-Latn-BA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Pilot je sada preporučio pogled na kameno more i, svu večnost kasnije, na mrtve planine. Oba pogleda su se, naravno, jedva razlikovala. Avion je i dalje samo zavaravao da leti. U stvarnosti se nije „pomicao sa mesta“, kako je to glasio taj izraz koji mu se one moravske noći potkrao. Nikada neće sleteti, i moraće, večno prilepljen za okno, da ostane tako na visini od deset hiljada metara </a:t>
            </a:r>
            <a:r>
              <a:rPr lang="sr-Latn-BA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iznad uvek istih svetlucavobelih visokih planina</a:t>
            </a:r>
            <a:r>
              <a:rPr lang="sr-Latn-BA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koje se, sad kao kameno more, sad, „isti đavo“, mrtvo more, čak nisu pobrinule ni za neku promenu, nekim reljefom </a:t>
            </a:r>
            <a:r>
              <a:rPr lang="sr-Latn-BA" sz="1800" i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(MorN 210).</a:t>
            </a:r>
            <a:endParaRPr lang="de-DE" sz="18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2E4314B-4F40-47EE-A5E6-EB78ED47D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33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2075237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25E87F-3042-4BC4-A8F9-8D86085F2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Austrija 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de-DE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Balkan </a:t>
            </a:r>
          </a:p>
          <a:p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Balkan 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</a:t>
            </a:r>
            <a:r>
              <a:rPr lang="de-DE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Austrija</a:t>
            </a:r>
          </a:p>
          <a:p>
            <a:pPr marL="0" indent="0">
              <a:buNone/>
            </a:pPr>
            <a:r>
              <a:rPr lang="hr-HR" sz="2800" dirty="0" err="1">
                <a:cs typeface="Times New Roman" panose="02020603050405020304" pitchFamily="18" charset="0"/>
              </a:rPr>
              <a:t>Handke</a:t>
            </a:r>
            <a:endParaRPr lang="hr-HR" sz="2800" dirty="0">
              <a:cs typeface="Times New Roman" panose="02020603050405020304" pitchFamily="18" charset="0"/>
            </a:endParaRPr>
          </a:p>
          <a:p>
            <a:r>
              <a:rPr lang="hr-HR" sz="2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Hladan </a:t>
            </a:r>
            <a:r>
              <a:rPr lang="hr-HR" sz="24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prevečernji</a:t>
            </a:r>
            <a:r>
              <a:rPr lang="hr-HR" sz="2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vetar</a:t>
            </a:r>
            <a:r>
              <a:rPr lang="hr-HR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b="1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duvao</a:t>
            </a:r>
            <a:r>
              <a:rPr lang="hr-HR" sz="2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je</a:t>
            </a:r>
            <a:r>
              <a:rPr lang="hr-HR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oko njih dvojice na brdu antičke </a:t>
            </a:r>
            <a:r>
              <a:rPr lang="hr-HR" sz="2400" i="1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Numansije</a:t>
            </a:r>
            <a:r>
              <a:rPr lang="hr-HR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i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sz="2400" i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MorN</a:t>
            </a:r>
            <a:r>
              <a:rPr lang="hr-HR" sz="2400" i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132).</a:t>
            </a:r>
          </a:p>
          <a:p>
            <a:endParaRPr lang="hr-HR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3D50888-380F-4BF1-89DE-17074194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34</a:t>
            </a:fld>
            <a:endParaRPr lang="en-US" altLang="sr-Latn-R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C813F65-5544-4526-8AAA-074D8C47D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Transpozicija likova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59545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EEA832-FE19-4876-AF6C-894CEE9AD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3BDAFE-4A37-45F6-BE6A-F351F0C68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Andrić</a:t>
            </a:r>
          </a:p>
          <a:p>
            <a:r>
              <a:rPr lang="de-AT" sz="32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Zmija</a:t>
            </a:r>
            <a:r>
              <a:rPr lang="de-AT" sz="32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(1948) </a:t>
            </a:r>
            <a:endParaRPr lang="sr-Latn-R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32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Letovanje</a:t>
            </a:r>
            <a:r>
              <a:rPr lang="hr-HR" sz="32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na jugu</a:t>
            </a:r>
            <a:r>
              <a:rPr lang="hr-H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(1959) </a:t>
            </a:r>
            <a:endParaRPr lang="sr-Latn-RS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32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Ljubav u kasabi </a:t>
            </a:r>
            <a:r>
              <a:rPr lang="hr-H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(1923)</a:t>
            </a:r>
          </a:p>
          <a:p>
            <a:r>
              <a:rPr lang="hr-HR" sz="32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Štrajk u tvornici ćilima</a:t>
            </a:r>
            <a:r>
              <a:rPr lang="hr-H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(1950)</a:t>
            </a:r>
          </a:p>
          <a:p>
            <a:r>
              <a:rPr lang="hr-HR" sz="32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Susedi</a:t>
            </a:r>
            <a:r>
              <a:rPr lang="hr-H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(1946) </a:t>
            </a:r>
            <a:endParaRPr lang="sr-Latn-R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501D7B-A01B-43A4-B10B-F7E4698C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35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87985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FF5480-F4F0-4465-9AFB-AA8E89BC0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7BA391-1307-40FD-A7C5-6125E7A77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Und zugleich war das der </a:t>
            </a:r>
            <a:r>
              <a:rPr lang="sr-Latn-BA" sz="2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Tag des ersten Schnees</a:t>
            </a:r>
            <a:r>
              <a:rPr lang="sr-Latn-BA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gleich schon am Morgen beim Aufbruch in Belgrad, </a:t>
            </a:r>
            <a:r>
              <a:rPr lang="sr-Latn-BA" sz="2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sr-Latn-BA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Novemberschnee</a:t>
            </a:r>
            <a:r>
              <a:rPr lang="sr-Latn-BA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BA" sz="2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mit dem auch zahlreiche Baumblätter zu Boden stürzten</a:t>
            </a:r>
            <a:r>
              <a:rPr lang="sr-Latn-BA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unterlaufen von </a:t>
            </a:r>
            <a:r>
              <a:rPr lang="sr-Latn-BA" sz="2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Windstößen</a:t>
            </a:r>
            <a:r>
              <a:rPr lang="sr-Latn-BA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welche die nicht sehr stabilen jugoslawischen Schirme umdrehten. In dem </a:t>
            </a:r>
            <a:r>
              <a:rPr lang="sr-Latn-BA" sz="2400" b="1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zunehmenden Schneetreiben</a:t>
            </a:r>
            <a:r>
              <a:rPr lang="sr-Latn-BA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wurde dann an einer Autobahnrast gehalten, auf Betreiben des Nationalschriftstellers </a:t>
            </a:r>
            <a:r>
              <a:rPr lang="sr-Latn-BA" sz="2400" i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[...] (</a:t>
            </a:r>
            <a:r>
              <a:rPr lang="sr-Latn-BA" sz="2400" i="0" cap="small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Eine winterliche Reise..., 102–103). </a:t>
            </a:r>
            <a:endParaRPr lang="de-DE" sz="2400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68F6EDE-7EB3-4467-A2A7-5444A9E39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36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7454150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14DE05-7278-475F-A9F9-ABE0E42FF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32DCFE-9334-4002-882E-CBD489F78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Danach begann der letzte Teil unserer Reise, und diese wurde zeitweise, nein durchwegs, abenteuerlich. Wir brachen, </a:t>
            </a:r>
            <a:r>
              <a:rPr lang="de-DE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bei immer noch novemberlichem, mit Blättern vermischtem Schneefall</a:t>
            </a:r>
            <a:r>
              <a:rPr lang="de-DE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von Belgrad, dieses und das Hotel »Moskwa« endgültig hinter uns lassend, auf zur Gren­ze nach Bosnien </a:t>
            </a:r>
            <a:r>
              <a:rPr lang="sr-Latn-BA" sz="2400" i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Latn-BA" sz="2400" i="0" cap="small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Eine winterliche Reise..., 113</a:t>
            </a:r>
            <a:r>
              <a:rPr lang="sr-Latn-BA" sz="2400" i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r>
              <a:rPr lang="sr-Latn-BA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FE1037-DD31-4659-905C-F35E997F7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37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2052388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09A19-2AC0-4657-A779-B7BDA4E68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8640F1-32A5-4135-8309-B151D762B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BA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Als eine lange Zwischenstrecke unasphaltiert war, mit kratergroßen Schlaglöchern dichtauf, zwischen denen unser Fahrer wie auf einer Rallye durchkurvte, waren wir zugleich doch guter Dinge, denn </a:t>
            </a:r>
            <a:r>
              <a:rPr lang="sr-Latn-BA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auf dem nackten Erdreich da war der Schnee kaum liegengeblieben</a:t>
            </a:r>
            <a:r>
              <a:rPr lang="sr-Latn-BA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Unser Lotse bemerkte dann, auf der Wetterkarte </a:t>
            </a:r>
            <a:r>
              <a:rPr lang="sr-Latn-BA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 Morgen im Fernsehen seien ab etwa Valjevo keinerlei Schneesterne mehr eingetragen gewesen</a:t>
            </a:r>
            <a:r>
              <a:rPr lang="sr-Latn-BA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2400" i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Latn-BA" sz="2400" i="0" cap="small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Eine winterliche Reise..., 117</a:t>
            </a:r>
            <a:r>
              <a:rPr lang="sr-Latn-BA" sz="2400" i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ADD175-96C4-4E94-960B-B67A4BE29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38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732126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C7C4F-8EA9-4E53-8EF3-BF45A01F5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Umjetnički postupci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A13BD2-5D9B-41A3-AE00-42F729174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Andrić</a:t>
            </a:r>
          </a:p>
          <a:p>
            <a:r>
              <a:rPr lang="de-DE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hr-HR" sz="2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parivanje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epiteta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hr-HR" sz="2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kvalifikatora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hr-HR" sz="2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ljigava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hr-HR" sz="2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nezdrava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zima; </a:t>
            </a:r>
            <a:r>
              <a:rPr lang="hr-HR" sz="2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gorka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hr-HR" sz="2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trula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studen; </a:t>
            </a:r>
            <a:r>
              <a:rPr lang="hr-HR" sz="2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ogromna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crna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santa leda; </a:t>
            </a:r>
            <a:r>
              <a:rPr lang="hr-HR" sz="2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neka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podmukla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studen; </a:t>
            </a:r>
            <a:r>
              <a:rPr lang="hr-HR" sz="2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ovaj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ratni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februar, vrijeme za </a:t>
            </a:r>
            <a:r>
              <a:rPr lang="hr-HR" sz="2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crne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misli, </a:t>
            </a:r>
            <a:r>
              <a:rPr lang="hr-HR" sz="2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ružne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hr-HR" sz="2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bezumne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postupke; </a:t>
            </a:r>
            <a:r>
              <a:rPr lang="hr-HR" sz="2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studeno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hr-HR" sz="2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posno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065E347-7396-4D4F-883D-75F105D39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39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03395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A70504-F862-4BFE-9E4B-155853116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Korpus</a:t>
            </a:r>
            <a:endParaRPr lang="ru-RU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0C680C-DFA5-45B3-9CCA-76A4DE5EA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spcAft>
                <a:spcPts val="300"/>
              </a:spcAft>
              <a:buNone/>
              <a:tabLst>
                <a:tab pos="449580" algn="l"/>
              </a:tabLst>
            </a:pPr>
            <a:r>
              <a:rPr lang="hr-HR" sz="2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1. </a:t>
            </a:r>
            <a:r>
              <a:rPr lang="hr-HR" sz="2800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Moravska noć</a:t>
            </a:r>
            <a:r>
              <a:rPr lang="hr-HR" sz="2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(2020) [</a:t>
            </a:r>
            <a:r>
              <a:rPr lang="hr-HR" sz="2800" cap="small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Die</a:t>
            </a:r>
            <a:r>
              <a:rPr lang="hr-HR" sz="2800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hr-HR" sz="2800" cap="small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Morawische</a:t>
            </a:r>
            <a:r>
              <a:rPr lang="hr-HR" sz="2800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hr-HR" sz="2800" cap="small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Nacht</a:t>
            </a:r>
            <a:r>
              <a:rPr lang="hr-HR" sz="2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2008]</a:t>
            </a:r>
            <a:endParaRPr lang="de-DE" sz="28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indent="0" algn="just">
              <a:spcAft>
                <a:spcPts val="300"/>
              </a:spcAft>
              <a:buNone/>
              <a:tabLst>
                <a:tab pos="449580" algn="l"/>
              </a:tabLst>
            </a:pPr>
            <a:r>
              <a:rPr lang="hr-HR" sz="2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2. </a:t>
            </a:r>
            <a:r>
              <a:rPr lang="hr-HR" sz="2800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Veliki pad</a:t>
            </a:r>
            <a:r>
              <a:rPr lang="hr-HR" sz="2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(2019) [</a:t>
            </a:r>
            <a:r>
              <a:rPr lang="hr-HR" sz="2800" cap="small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Der</a:t>
            </a:r>
            <a:r>
              <a:rPr lang="hr-HR" sz="2800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hr-HR" sz="2800" cap="small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Große</a:t>
            </a:r>
            <a:r>
              <a:rPr lang="hr-HR" sz="2800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hr-HR" sz="2800" cap="small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Fall</a:t>
            </a:r>
            <a:r>
              <a:rPr lang="hr-HR" sz="2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(2011)]</a:t>
            </a:r>
            <a:endParaRPr lang="de-DE" sz="28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indent="0" algn="just">
              <a:spcAft>
                <a:spcPts val="300"/>
              </a:spcAft>
              <a:buNone/>
              <a:tabLst>
                <a:tab pos="449580" algn="l"/>
              </a:tabLst>
            </a:pPr>
            <a:r>
              <a:rPr lang="hr-HR" sz="2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3. </a:t>
            </a:r>
            <a:r>
              <a:rPr lang="hr-HR" sz="2800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Zimsko putovanje do </a:t>
            </a:r>
            <a:r>
              <a:rPr lang="hr-HR" sz="2800" cap="small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reka</a:t>
            </a:r>
            <a:r>
              <a:rPr lang="hr-HR" sz="2800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Dunava, Save, Drine i Morave ili Pravda za Srbiju</a:t>
            </a:r>
            <a:r>
              <a:rPr lang="hr-HR" sz="2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(1996) [</a:t>
            </a:r>
            <a:r>
              <a:rPr lang="hr-HR" sz="2800" cap="small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Eine</a:t>
            </a:r>
            <a:r>
              <a:rPr lang="hr-HR" sz="2800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hr-HR" sz="2800" cap="small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winterliche</a:t>
            </a:r>
            <a:r>
              <a:rPr lang="hr-HR" sz="2800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Reise </a:t>
            </a:r>
            <a:r>
              <a:rPr lang="hr-HR" sz="2800" cap="small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zu</a:t>
            </a:r>
            <a:r>
              <a:rPr lang="hr-HR" sz="2800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hr-HR" sz="2800" cap="small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den</a:t>
            </a:r>
            <a:r>
              <a:rPr lang="hr-HR" sz="2800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hr-HR" sz="2800" cap="small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Flüssen</a:t>
            </a:r>
            <a:r>
              <a:rPr lang="hr-HR" sz="2800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hr-HR" sz="2800" cap="small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Donau</a:t>
            </a:r>
            <a:r>
              <a:rPr lang="hr-HR" sz="2800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Save, </a:t>
            </a:r>
            <a:r>
              <a:rPr lang="hr-HR" sz="2800" cap="small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Morawa</a:t>
            </a:r>
            <a:r>
              <a:rPr lang="hr-HR" sz="2800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hr-HR" sz="2800" cap="small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und</a:t>
            </a:r>
            <a:r>
              <a:rPr lang="hr-HR" sz="2800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Drina </a:t>
            </a:r>
            <a:r>
              <a:rPr lang="hr-HR" sz="2800" cap="small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oder</a:t>
            </a:r>
            <a:r>
              <a:rPr lang="hr-HR" sz="2800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hr-HR" sz="2800" cap="small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Gerechtigkeit</a:t>
            </a:r>
            <a:r>
              <a:rPr lang="hr-HR" sz="2800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hr-HR" sz="2800" cap="small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für</a:t>
            </a:r>
            <a:r>
              <a:rPr lang="hr-HR" sz="2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hr-HR" sz="28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Serbien</a:t>
            </a:r>
            <a:r>
              <a:rPr lang="hr-HR" sz="2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1996)] </a:t>
            </a:r>
            <a:endParaRPr lang="de-DE" sz="28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A335075-4C56-446A-9BEA-DBD276DE6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4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074145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691E30-DF36-4515-8696-28B4DFD87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EBA436-F640-4F8B-8E07-31B50D11C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hr-HR" sz="32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dvostručavanje</a:t>
            </a:r>
            <a:r>
              <a:rPr lang="hr-H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predikata (ledena kora stalno </a:t>
            </a:r>
            <a:r>
              <a:rPr lang="hr-HR" sz="3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suzi</a:t>
            </a:r>
            <a:r>
              <a:rPr lang="hr-H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hr-HR" sz="3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taje</a:t>
            </a:r>
            <a:r>
              <a:rPr lang="hr-H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preko dana, a preko noći </a:t>
            </a:r>
            <a:r>
              <a:rPr lang="hr-HR" sz="3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 mrzne</a:t>
            </a:r>
            <a:r>
              <a:rPr lang="hr-H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hr-HR" sz="3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utvrđuje</a:t>
            </a:r>
            <a:r>
              <a:rPr lang="hr-H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sunce niti </a:t>
            </a:r>
            <a:r>
              <a:rPr lang="hr-HR" sz="3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izlazi</a:t>
            </a:r>
            <a:r>
              <a:rPr lang="hr-H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niti </a:t>
            </a:r>
            <a:r>
              <a:rPr lang="hr-HR" sz="3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zalazi</a:t>
            </a:r>
            <a:r>
              <a:rPr lang="hr-H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 dan </a:t>
            </a:r>
            <a:r>
              <a:rPr lang="hr-HR" sz="3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gasne</a:t>
            </a:r>
            <a:r>
              <a:rPr lang="hr-H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hr-HR" sz="3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prelazi</a:t>
            </a:r>
            <a:r>
              <a:rPr lang="hr-H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 noć; </a:t>
            </a:r>
            <a:r>
              <a:rPr lang="hr-HR" sz="3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nema</a:t>
            </a:r>
            <a:r>
              <a:rPr lang="hr-H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velikog snijega da </a:t>
            </a:r>
            <a:r>
              <a:rPr lang="hr-HR" sz="3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</a:t>
            </a:r>
            <a:r>
              <a:rPr lang="hr-H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pokrije</a:t>
            </a:r>
            <a:r>
              <a:rPr lang="hr-H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ni dobre jugovine da </a:t>
            </a:r>
            <a:r>
              <a:rPr lang="hr-HR" sz="3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</a:t>
            </a:r>
            <a:r>
              <a:rPr lang="hr-H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otplavi</a:t>
            </a:r>
            <a:r>
              <a:rPr lang="hr-H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hr-HR" sz="3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sapere</a:t>
            </a:r>
            <a:r>
              <a:rPr lang="hr-H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C783963-5EE3-46C8-9978-C45D8AAE9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40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0610638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A5519C-0B29-4AD5-A44A-C5EDC2DEA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5C8D01-DC31-4389-AA10-741FEC5C9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r-HR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kumulacija epiteta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[sve je </a:t>
            </a:r>
            <a:r>
              <a:rPr lang="hr-HR" sz="2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teško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i, još </a:t>
            </a:r>
            <a:r>
              <a:rPr lang="hr-HR" sz="2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gore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sve je </a:t>
            </a:r>
            <a:r>
              <a:rPr lang="hr-HR" sz="2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ružno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2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klizavo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2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hladno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2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sivo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hr-HR" sz="2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nemilo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sz="2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osramoćeno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hr-HR" sz="2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postiđeno</a:t>
            </a:r>
            <a:r>
              <a:rPr lang="hr-H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CAF299-F67E-44FC-8D84-B21D20664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41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1884979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AC504-04D0-463F-A3BD-C229AE1B5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Dostojevski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938337-8F2E-41B8-A976-6A058C6FB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>
                <a:effectLst/>
                <a:ea typeface="Times-Bold"/>
                <a:cs typeface="Times New Roman" panose="02020603050405020304" pitchFamily="18" charset="0"/>
              </a:rPr>
              <a:t>– </a:t>
            </a:r>
            <a:r>
              <a:rPr lang="hr-HR" sz="2400" u="sng" dirty="0">
                <a:effectLst/>
                <a:ea typeface="Times-Bold"/>
                <a:cs typeface="Times New Roman" panose="02020603050405020304" pitchFamily="18" charset="0"/>
              </a:rPr>
              <a:t>Dostojevski</a:t>
            </a:r>
            <a:r>
              <a:rPr lang="hr-HR" sz="2400" dirty="0">
                <a:effectLst/>
                <a:ea typeface="Times-Bold"/>
                <a:cs typeface="Times New Roman" panose="02020603050405020304" pitchFamily="18" charset="0"/>
              </a:rPr>
              <a:t> je pisac – poče Andrić – koji je </a:t>
            </a:r>
            <a:r>
              <a:rPr lang="hr-HR" sz="2400" b="1" dirty="0">
                <a:effectLst/>
                <a:ea typeface="Times-Bold"/>
                <a:cs typeface="Times New Roman" panose="02020603050405020304" pitchFamily="18" charset="0"/>
              </a:rPr>
              <a:t>među prvim u </a:t>
            </a:r>
            <a:r>
              <a:rPr lang="hr-HR" sz="2400" b="1" dirty="0" err="1">
                <a:effectLst/>
                <a:ea typeface="Times-Bold"/>
                <a:cs typeface="Times New Roman" panose="02020603050405020304" pitchFamily="18" charset="0"/>
              </a:rPr>
              <a:t>svetskoj</a:t>
            </a:r>
            <a:r>
              <a:rPr lang="hr-HR" sz="2400" b="1" dirty="0">
                <a:effectLst/>
                <a:ea typeface="Times-Bold"/>
                <a:cs typeface="Times New Roman" panose="02020603050405020304" pitchFamily="18" charset="0"/>
              </a:rPr>
              <a:t> književnosti ostavio pejzaž</a:t>
            </a:r>
            <a:r>
              <a:rPr lang="hr-HR" sz="2400" dirty="0">
                <a:effectLst/>
                <a:ea typeface="Times-Bold"/>
                <a:cs typeface="Times New Roman" panose="02020603050405020304" pitchFamily="18" charset="0"/>
              </a:rPr>
              <a:t>, </a:t>
            </a:r>
            <a:r>
              <a:rPr lang="hr-HR" sz="2400" dirty="0" err="1">
                <a:effectLst/>
                <a:ea typeface="Times-Bold"/>
                <a:cs typeface="Times New Roman" panose="02020603050405020304" pitchFamily="18" charset="0"/>
              </a:rPr>
              <a:t>odeću</a:t>
            </a:r>
            <a:r>
              <a:rPr lang="hr-HR" sz="2400" dirty="0">
                <a:effectLst/>
                <a:ea typeface="Times-Bold"/>
                <a:cs typeface="Times New Roman" panose="02020603050405020304" pitchFamily="18" charset="0"/>
              </a:rPr>
              <a:t> svojih junaka, njihov fizički izgled, vreme, pa i prostor, kako bi se do kraja mogao posvetiti ljudskoj duši. Za njega je duša najprivlačniji pejzaž. </a:t>
            </a:r>
            <a:r>
              <a:rPr lang="de-DE" sz="2400" dirty="0">
                <a:effectLst/>
                <a:ea typeface="Times-Bold"/>
                <a:cs typeface="Times New Roman" panose="02020603050405020304" pitchFamily="18" charset="0"/>
              </a:rPr>
              <a:t>[…]</a:t>
            </a:r>
          </a:p>
          <a:p>
            <a:r>
              <a:rPr lang="hr-HR" sz="2400" dirty="0">
                <a:effectLst/>
                <a:ea typeface="Times-Bold"/>
                <a:cs typeface="Times New Roman" panose="02020603050405020304" pitchFamily="18" charset="0"/>
              </a:rPr>
              <a:t>Za mene su Fjodor </a:t>
            </a:r>
            <a:r>
              <a:rPr lang="hr-HR" sz="2400" dirty="0" err="1">
                <a:effectLst/>
                <a:ea typeface="Times-Bold"/>
                <a:cs typeface="Times New Roman" panose="02020603050405020304" pitchFamily="18" charset="0"/>
              </a:rPr>
              <a:t>Mihailovič</a:t>
            </a:r>
            <a:r>
              <a:rPr lang="hr-HR" sz="2400" dirty="0">
                <a:effectLst/>
                <a:ea typeface="Times-Bold"/>
                <a:cs typeface="Times New Roman" panose="02020603050405020304" pitchFamily="18" charset="0"/>
              </a:rPr>
              <a:t> Dostojevski i Tomas Man </a:t>
            </a:r>
            <a:r>
              <a:rPr lang="hr-HR" sz="2400" dirty="0" err="1">
                <a:effectLst/>
                <a:ea typeface="Times-Bold"/>
                <a:cs typeface="Times New Roman" panose="02020603050405020304" pitchFamily="18" charset="0"/>
              </a:rPr>
              <a:t>dve</a:t>
            </a:r>
            <a:r>
              <a:rPr lang="hr-HR" sz="2400" dirty="0">
                <a:effectLst/>
                <a:ea typeface="Times-Bold"/>
                <a:cs typeface="Times New Roman" panose="02020603050405020304" pitchFamily="18" charset="0"/>
              </a:rPr>
              <a:t> najkrupnije književne figure na razmeđi devetnaestog i dvadesetog </a:t>
            </a:r>
            <a:r>
              <a:rPr lang="hr-HR" sz="2400" dirty="0" err="1">
                <a:effectLst/>
                <a:ea typeface="Times-Bold"/>
                <a:cs typeface="Times New Roman" panose="02020603050405020304" pitchFamily="18" charset="0"/>
              </a:rPr>
              <a:t>veka</a:t>
            </a:r>
            <a:r>
              <a:rPr lang="hr-HR" sz="2400" dirty="0">
                <a:effectLst/>
                <a:ea typeface="Times-Bold"/>
                <a:cs typeface="Times New Roman" panose="02020603050405020304" pitchFamily="18" charset="0"/>
              </a:rPr>
              <a:t>; sa njima je počela nova evropska književnost. </a:t>
            </a:r>
            <a:r>
              <a:rPr lang="de-DE" sz="2400" dirty="0">
                <a:effectLst/>
                <a:ea typeface="Times-Bold"/>
                <a:cs typeface="Times New Roman" panose="02020603050405020304" pitchFamily="18" charset="0"/>
              </a:rPr>
              <a:t>[…] 1/3</a:t>
            </a:r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A087F47-1D73-44CE-8B94-BB075A0FF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42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1764985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5E0A8E-B113-4833-BA11-A93941020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0C302E-4962-456B-918D-0FA950E1F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>
                <a:effectLst/>
                <a:ea typeface="Times-Bold"/>
                <a:cs typeface="Times New Roman" panose="02020603050405020304" pitchFamily="18" charset="0"/>
              </a:rPr>
              <a:t>Mene je već u samom početku književnog rada zaokupljala misao: </a:t>
            </a:r>
            <a:r>
              <a:rPr lang="hr-HR" sz="2400" b="1" dirty="0">
                <a:effectLst/>
                <a:ea typeface="Times-Bold"/>
                <a:cs typeface="Times New Roman" panose="02020603050405020304" pitchFamily="18" charset="0"/>
              </a:rPr>
              <a:t>kako prikazati </a:t>
            </a:r>
            <a:r>
              <a:rPr lang="hr-HR" sz="2400" b="1" dirty="0" err="1">
                <a:effectLst/>
                <a:ea typeface="Times-Bold"/>
                <a:cs typeface="Times New Roman" panose="02020603050405020304" pitchFamily="18" charset="0"/>
              </a:rPr>
              <a:t>čoveka</a:t>
            </a:r>
            <a:r>
              <a:rPr lang="hr-HR" sz="2400" b="1" dirty="0">
                <a:effectLst/>
                <a:ea typeface="Times-Bold"/>
                <a:cs typeface="Times New Roman" panose="02020603050405020304" pitchFamily="18" charset="0"/>
              </a:rPr>
              <a:t> u vremenu koje se kreće kao živ organizam, i u prostoru bez one statičnosti koju ram nameće slici</a:t>
            </a:r>
            <a:r>
              <a:rPr lang="hr-HR" sz="2400" dirty="0">
                <a:effectLst/>
                <a:ea typeface="Times-Bold"/>
                <a:cs typeface="Times New Roman" panose="02020603050405020304" pitchFamily="18" charset="0"/>
              </a:rPr>
              <a:t>, isključujući </a:t>
            </a:r>
            <a:r>
              <a:rPr lang="hr-HR" sz="2400" dirty="0" err="1">
                <a:effectLst/>
                <a:ea typeface="Times-Bold"/>
                <a:cs typeface="Times New Roman" panose="02020603050405020304" pitchFamily="18" charset="0"/>
              </a:rPr>
              <a:t>posmatrača</a:t>
            </a:r>
            <a:r>
              <a:rPr lang="hr-HR" sz="2400" dirty="0">
                <a:effectLst/>
                <a:ea typeface="Times-Bold"/>
                <a:cs typeface="Times New Roman" panose="02020603050405020304" pitchFamily="18" charset="0"/>
              </a:rPr>
              <a:t> iz likovnog </a:t>
            </a:r>
            <a:r>
              <a:rPr lang="hr-HR" sz="2400" dirty="0" err="1">
                <a:effectLst/>
                <a:ea typeface="Times-Bold"/>
                <a:cs typeface="Times New Roman" panose="02020603050405020304" pitchFamily="18" charset="0"/>
              </a:rPr>
              <a:t>dela</a:t>
            </a:r>
            <a:r>
              <a:rPr lang="hr-HR" sz="2400" dirty="0">
                <a:effectLst/>
                <a:ea typeface="Times-Bold"/>
                <a:cs typeface="Times New Roman" panose="02020603050405020304" pitchFamily="18" charset="0"/>
              </a:rPr>
              <a:t>. Međutim, </a:t>
            </a:r>
            <a:r>
              <a:rPr lang="hr-HR" sz="2400" dirty="0" err="1">
                <a:effectLst/>
                <a:ea typeface="Times-Bold"/>
                <a:cs typeface="Times New Roman" panose="02020603050405020304" pitchFamily="18" charset="0"/>
              </a:rPr>
              <a:t>tačno</a:t>
            </a:r>
            <a:r>
              <a:rPr lang="hr-HR" sz="2400" dirty="0">
                <a:effectLst/>
                <a:ea typeface="Times-Bold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effectLst/>
                <a:ea typeface="Times-Bold"/>
                <a:cs typeface="Cambria" panose="02040503050406030204" pitchFamily="18" charset="0"/>
              </a:rPr>
              <a:t>ј</a:t>
            </a:r>
            <a:r>
              <a:rPr lang="hr-HR" sz="2400" dirty="0" err="1">
                <a:effectLst/>
                <a:ea typeface="Times-Bold"/>
                <a:cs typeface="Times New Roman" panose="02020603050405020304" pitchFamily="18" charset="0"/>
              </a:rPr>
              <a:t>е</a:t>
            </a:r>
            <a:r>
              <a:rPr lang="hr-HR" sz="2400" dirty="0">
                <a:effectLst/>
                <a:ea typeface="Times-Bold"/>
                <a:cs typeface="Times New Roman" panose="02020603050405020304" pitchFamily="18" charset="0"/>
              </a:rPr>
              <a:t> to da sam, </a:t>
            </a:r>
            <a:r>
              <a:rPr lang="hr-HR" sz="2400" b="1" dirty="0">
                <a:effectLst/>
                <a:ea typeface="Times-Bold"/>
                <a:cs typeface="Times New Roman" panose="02020603050405020304" pitchFamily="18" charset="0"/>
              </a:rPr>
              <a:t>pod </a:t>
            </a:r>
            <a:r>
              <a:rPr lang="hr-HR" sz="2400" b="1" dirty="0" err="1">
                <a:effectLst/>
                <a:ea typeface="Times-Bold"/>
                <a:cs typeface="Times New Roman" panose="02020603050405020304" pitchFamily="18" charset="0"/>
              </a:rPr>
              <a:t>izvesnim</a:t>
            </a:r>
            <a:r>
              <a:rPr lang="hr-HR" sz="2400" b="1" dirty="0">
                <a:effectLst/>
                <a:ea typeface="Times-Bold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effectLst/>
                <a:ea typeface="Times-Bold"/>
                <a:cs typeface="Times New Roman" panose="02020603050405020304" pitchFamily="18" charset="0"/>
              </a:rPr>
              <a:t>uticajem</a:t>
            </a:r>
            <a:r>
              <a:rPr lang="hr-HR" sz="2400" b="1" dirty="0">
                <a:effectLst/>
                <a:ea typeface="Times-Bold"/>
                <a:cs typeface="Times New Roman" panose="02020603050405020304" pitchFamily="18" charset="0"/>
              </a:rPr>
              <a:t> Dostojevskog i Mana, potisnuo pejzaž,</a:t>
            </a:r>
            <a:r>
              <a:rPr lang="hr-HR" sz="2400" dirty="0">
                <a:effectLst/>
                <a:ea typeface="Times-Bold"/>
                <a:cs typeface="Times New Roman" panose="02020603050405020304" pitchFamily="18" charset="0"/>
              </a:rPr>
              <a:t> </a:t>
            </a:r>
            <a:r>
              <a:rPr lang="hr-HR" sz="2400" b="1" dirty="0">
                <a:effectLst/>
                <a:ea typeface="Times-Bold"/>
                <a:cs typeface="Times New Roman" panose="02020603050405020304" pitchFamily="18" charset="0"/>
              </a:rPr>
              <a:t>opisujući ga u onoj </a:t>
            </a:r>
            <a:r>
              <a:rPr lang="hr-HR" sz="2400" b="1" dirty="0" err="1">
                <a:effectLst/>
                <a:ea typeface="Times-Bold"/>
                <a:cs typeface="Times New Roman" panose="02020603050405020304" pitchFamily="18" charset="0"/>
              </a:rPr>
              <a:t>meri</a:t>
            </a:r>
            <a:r>
              <a:rPr lang="hr-HR" sz="2400" b="1" dirty="0">
                <a:effectLst/>
                <a:ea typeface="Times-Bold"/>
                <a:cs typeface="Times New Roman" panose="02020603050405020304" pitchFamily="18" charset="0"/>
              </a:rPr>
              <a:t> koliko je potrebno da bi se shvatila sudbina </a:t>
            </a:r>
            <a:r>
              <a:rPr lang="hr-HR" sz="2400" b="1" dirty="0" err="1">
                <a:effectLst/>
                <a:ea typeface="Times-Bold"/>
                <a:cs typeface="Times New Roman" panose="02020603050405020304" pitchFamily="18" charset="0"/>
              </a:rPr>
              <a:t>čoveka</a:t>
            </a:r>
            <a:r>
              <a:rPr lang="hr-HR" sz="2400" b="1" dirty="0">
                <a:effectLst/>
                <a:ea typeface="Times-Bold"/>
                <a:cs typeface="Times New Roman" panose="02020603050405020304" pitchFamily="18" charset="0"/>
              </a:rPr>
              <a:t> i njegovog </a:t>
            </a:r>
            <a:r>
              <a:rPr lang="hr-HR" sz="2400" b="1" dirty="0" err="1">
                <a:effectLst/>
                <a:ea typeface="Times-Bold"/>
                <a:cs typeface="Times New Roman" panose="02020603050405020304" pitchFamily="18" charset="0"/>
              </a:rPr>
              <a:t>delanja</a:t>
            </a:r>
            <a:r>
              <a:rPr lang="hr-HR" sz="2400" dirty="0">
                <a:effectLst/>
                <a:ea typeface="Times-Bold"/>
                <a:cs typeface="Times New Roman" panose="02020603050405020304" pitchFamily="18" charset="0"/>
              </a:rPr>
              <a:t>.</a:t>
            </a:r>
            <a:r>
              <a:rPr lang="de-DE" sz="2400" dirty="0">
                <a:effectLst/>
                <a:ea typeface="Times-Bold"/>
                <a:cs typeface="Times New Roman" panose="02020603050405020304" pitchFamily="18" charset="0"/>
              </a:rPr>
              <a:t> […] 2/3</a:t>
            </a:r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4B0D9AB-F5E6-427C-A7F8-36B91F5DB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43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8512280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B0426E-0245-4505-B2FC-0E2C1DD3E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905017-D7DD-4E00-B90C-A4F126438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>
                <a:effectLst/>
                <a:ea typeface="Times-Bold"/>
                <a:cs typeface="Times New Roman" panose="02020603050405020304" pitchFamily="18" charset="0"/>
              </a:rPr>
              <a:t>Znate, ja imam </a:t>
            </a:r>
            <a:r>
              <a:rPr lang="hr-HR" sz="2400" b="1" dirty="0" err="1">
                <a:effectLst/>
                <a:ea typeface="Times-Bold"/>
                <a:cs typeface="Times New Roman" panose="02020603050405020304" pitchFamily="18" charset="0"/>
              </a:rPr>
              <a:t>osećaj</a:t>
            </a:r>
            <a:r>
              <a:rPr lang="hr-HR" sz="2400" b="1" dirty="0">
                <a:effectLst/>
                <a:ea typeface="Times-Bold"/>
                <a:cs typeface="Times New Roman" panose="02020603050405020304" pitchFamily="18" charset="0"/>
              </a:rPr>
              <a:t> da priroda nema duha</a:t>
            </a:r>
            <a:r>
              <a:rPr lang="hr-HR" sz="2400" dirty="0">
                <a:effectLst/>
                <a:ea typeface="Times-Bold"/>
                <a:cs typeface="Times New Roman" panose="02020603050405020304" pitchFamily="18" charset="0"/>
              </a:rPr>
              <a:t>; </a:t>
            </a:r>
            <a:r>
              <a:rPr lang="hr-HR" sz="2400" b="1" dirty="0">
                <a:effectLst/>
                <a:ea typeface="Times-Bold"/>
                <a:cs typeface="Times New Roman" panose="02020603050405020304" pitchFamily="18" charset="0"/>
              </a:rPr>
              <a:t>ona je za mene samo okviru koji treba </a:t>
            </a:r>
            <a:r>
              <a:rPr lang="hr-HR" sz="2400" b="1" dirty="0" err="1">
                <a:effectLst/>
                <a:ea typeface="Times-Bold"/>
                <a:cs typeface="Times New Roman" panose="02020603050405020304" pitchFamily="18" charset="0"/>
              </a:rPr>
              <a:t>smestiti</a:t>
            </a:r>
            <a:r>
              <a:rPr lang="hr-HR" sz="2400" b="1" dirty="0">
                <a:effectLst/>
                <a:ea typeface="Times-Bold"/>
                <a:cs typeface="Times New Roman" panose="02020603050405020304" pitchFamily="18" charset="0"/>
              </a:rPr>
              <a:t> </a:t>
            </a:r>
            <a:r>
              <a:rPr lang="hr-HR" sz="2400" b="1" dirty="0" err="1">
                <a:effectLst/>
                <a:ea typeface="Times-Bold"/>
                <a:cs typeface="Times New Roman" panose="02020603050405020304" pitchFamily="18" charset="0"/>
              </a:rPr>
              <a:t>čoveka</a:t>
            </a:r>
            <a:r>
              <a:rPr lang="hr-HR" sz="2400" b="1" dirty="0">
                <a:effectLst/>
                <a:ea typeface="Times-Bold"/>
                <a:cs typeface="Times New Roman" panose="02020603050405020304" pitchFamily="18" charset="0"/>
              </a:rPr>
              <a:t> i njegovu misao</a:t>
            </a:r>
            <a:r>
              <a:rPr lang="hr-HR" sz="2400" dirty="0">
                <a:effectLst/>
                <a:ea typeface="Times-Bold"/>
                <a:cs typeface="Times New Roman" panose="02020603050405020304" pitchFamily="18" charset="0"/>
              </a:rPr>
              <a:t>. Vidite, priroda u mojim </a:t>
            </a:r>
            <a:r>
              <a:rPr lang="hr-HR" sz="2400" dirty="0" err="1">
                <a:effectLst/>
                <a:ea typeface="Times-Bold"/>
                <a:cs typeface="Times New Roman" panose="02020603050405020304" pitchFamily="18" charset="0"/>
              </a:rPr>
              <a:t>pripovetkama</a:t>
            </a:r>
            <a:r>
              <a:rPr lang="hr-HR" sz="2400" dirty="0">
                <a:effectLst/>
                <a:ea typeface="Times-Bold"/>
                <a:cs typeface="Times New Roman" panose="02020603050405020304" pitchFamily="18" charset="0"/>
              </a:rPr>
              <a:t> i romanima prelazi na ljude koji rade na mostu, njivi, u kući. Ja držim da je za </a:t>
            </a:r>
            <a:r>
              <a:rPr lang="hr-HR" sz="2400" dirty="0" err="1">
                <a:effectLst/>
                <a:ea typeface="Times-Bold"/>
                <a:cs typeface="Times New Roman" panose="02020603050405020304" pitchFamily="18" charset="0"/>
              </a:rPr>
              <a:t>celovitost</a:t>
            </a:r>
            <a:r>
              <a:rPr lang="hr-HR" sz="2400" dirty="0">
                <a:effectLst/>
                <a:ea typeface="Times-Bold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effectLst/>
                <a:ea typeface="Times-Bold"/>
                <a:cs typeface="Times New Roman" panose="02020603050405020304" pitchFamily="18" charset="0"/>
              </a:rPr>
              <a:t>dela</a:t>
            </a:r>
            <a:r>
              <a:rPr lang="hr-HR" sz="2400" dirty="0">
                <a:effectLst/>
                <a:ea typeface="Times-Bold"/>
                <a:cs typeface="Times New Roman" panose="02020603050405020304" pitchFamily="18" charset="0"/>
              </a:rPr>
              <a:t> više značajno prisustvo </a:t>
            </a:r>
            <a:r>
              <a:rPr lang="hr-HR" sz="2400" dirty="0" err="1">
                <a:effectLst/>
                <a:ea typeface="Times-Bold"/>
                <a:cs typeface="Times New Roman" panose="02020603050405020304" pitchFamily="18" charset="0"/>
              </a:rPr>
              <a:t>čoveka</a:t>
            </a:r>
            <a:r>
              <a:rPr lang="hr-HR" sz="2400" dirty="0">
                <a:effectLst/>
                <a:ea typeface="Times-Bold"/>
                <a:cs typeface="Times New Roman" panose="02020603050405020304" pitchFamily="18" charset="0"/>
              </a:rPr>
              <a:t>, njegove pomisli i rada, nego </a:t>
            </a:r>
            <a:r>
              <a:rPr lang="hr-HR" sz="2400" b="1" dirty="0">
                <a:effectLst/>
                <a:ea typeface="Times-Bold"/>
                <a:cs typeface="Times New Roman" panose="02020603050405020304" pitchFamily="18" charset="0"/>
              </a:rPr>
              <a:t>priroda koja </a:t>
            </a:r>
            <a:r>
              <a:rPr lang="hr-HR" sz="2400" b="1" dirty="0" err="1">
                <a:effectLst/>
                <a:ea typeface="Times-Bold"/>
                <a:cs typeface="Times New Roman" panose="02020603050405020304" pitchFamily="18" charset="0"/>
              </a:rPr>
              <a:t>deluje</a:t>
            </a:r>
            <a:r>
              <a:rPr lang="hr-HR" sz="2400" b="1" dirty="0">
                <a:effectLst/>
                <a:ea typeface="Times-Bold"/>
                <a:cs typeface="Times New Roman" panose="02020603050405020304" pitchFamily="18" charset="0"/>
              </a:rPr>
              <a:t> kao tvrda i gola činjenica</a:t>
            </a:r>
            <a:r>
              <a:rPr lang="hr-HR" sz="2400" dirty="0">
                <a:effectLst/>
                <a:ea typeface="Times-Bold"/>
                <a:cs typeface="Times New Roman" panose="02020603050405020304" pitchFamily="18" charset="0"/>
              </a:rPr>
              <a:t>  (Jandrić 1982: 189–190).</a:t>
            </a:r>
            <a:r>
              <a:rPr lang="de-DE" sz="2400" dirty="0">
                <a:effectLst/>
                <a:ea typeface="Times-Bold"/>
                <a:cs typeface="Times New Roman" panose="02020603050405020304" pitchFamily="18" charset="0"/>
              </a:rPr>
              <a:t> 3/3</a:t>
            </a:r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A923CE5-020B-486B-B9B4-092653D8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44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912633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D65F13-FCA1-40EB-8076-B253A97F4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A8BA92-35E8-4040-8915-7B86331E9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D1C4F3-D4EC-4150-986C-9AC86F143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45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941495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1CFAF5-B025-4DA1-B9B0-EAD52DD14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394608-8BBC-4B7B-B5B9-9C6789425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spcAft>
                <a:spcPts val="300"/>
              </a:spcAft>
              <a:buNone/>
              <a:tabLst>
                <a:tab pos="449580" algn="l"/>
              </a:tabLst>
            </a:pPr>
            <a:r>
              <a:rPr lang="hr-HR" sz="2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4. </a:t>
            </a:r>
            <a:r>
              <a:rPr lang="hr-HR" sz="2800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Kratko pismo za drugi rastanak</a:t>
            </a:r>
            <a:r>
              <a:rPr lang="hr-HR" sz="2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(2020) [</a:t>
            </a:r>
            <a:r>
              <a:rPr lang="hr-HR" sz="2800" cap="small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Der</a:t>
            </a:r>
            <a:r>
              <a:rPr lang="hr-HR" sz="2800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hr-HR" sz="2800" cap="small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kurze</a:t>
            </a:r>
            <a:r>
              <a:rPr lang="hr-HR" sz="2800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hr-HR" sz="2800" cap="small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Brief</a:t>
            </a:r>
            <a:r>
              <a:rPr lang="hr-HR" sz="2800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zum </a:t>
            </a:r>
            <a:r>
              <a:rPr lang="hr-HR" sz="2800" cap="small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langen</a:t>
            </a:r>
            <a:r>
              <a:rPr lang="hr-HR" sz="2800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hr-HR" sz="2800" cap="small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Abschied</a:t>
            </a:r>
            <a:r>
              <a:rPr lang="hr-HR" sz="2800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</a:t>
            </a:r>
            <a:r>
              <a:rPr lang="hr-HR" sz="2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1972]</a:t>
            </a:r>
            <a:endParaRPr lang="de-DE" sz="28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indent="0" algn="just">
              <a:spcAft>
                <a:spcPts val="300"/>
              </a:spcAft>
              <a:buNone/>
              <a:tabLst>
                <a:tab pos="449580" algn="l"/>
              </a:tabLst>
            </a:pPr>
            <a:r>
              <a:rPr lang="hr-HR" sz="2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5. </a:t>
            </a:r>
            <a:r>
              <a:rPr lang="hr-HR" sz="2800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Nesreća bez nesreće</a:t>
            </a:r>
            <a:r>
              <a:rPr lang="de-DE" sz="2800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hr-HR" sz="2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(2020) [</a:t>
            </a:r>
            <a:r>
              <a:rPr lang="hr-HR" sz="2800" cap="small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Wunschloses</a:t>
            </a:r>
            <a:r>
              <a:rPr lang="hr-HR" sz="2800" cap="small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hr-HR" sz="2800" cap="small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Unglück</a:t>
            </a:r>
            <a:r>
              <a:rPr lang="de-DE" sz="2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[1972</a:t>
            </a:r>
            <a:r>
              <a:rPr lang="hr-HR" sz="28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]</a:t>
            </a:r>
            <a:endParaRPr lang="de-DE" sz="28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40F65BD-4026-42CA-A8D0-6C0212B98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5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60212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E131A-FFC5-4C81-AE26-E49F07DB5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Interakcija Andrić – Handke</a:t>
            </a:r>
            <a:endParaRPr lang="ru-RU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F8BBB1-5F40-474F-9E5D-58F3A5140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 morskom </a:t>
            </a:r>
            <a:r>
              <a:rPr lang="hr-HR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vazduhu</a:t>
            </a:r>
            <a:r>
              <a:rPr lang="hr-HR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po prvim žbunovima divljeg timijana, </a:t>
            </a:r>
            <a:r>
              <a:rPr lang="hr-HR" sz="2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ruzmarina</a:t>
            </a:r>
            <a:r>
              <a:rPr lang="hr-HR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po bokorima lovora, po prvoj, još pojedinačnoj palmi, </a:t>
            </a:r>
            <a:r>
              <a:rPr lang="hr-HR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onako kako je, eto, Ivo Andrić pri </a:t>
            </a:r>
            <a:r>
              <a:rPr lang="hr-HR" sz="2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povedao</a:t>
            </a:r>
            <a:r>
              <a:rPr lang="hr-HR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svojim mladalačkim putovanjima iz kotlina u unutrašnjosti zemlje, napuštajući planinski hladnu Drinu, na Jadran, kako se to govorilo na njegovom jeziku</a:t>
            </a:r>
            <a:r>
              <a:rPr lang="hr-HR" sz="2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hr-H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hr-HR" sz="2400" cap="smal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Moravska no</a:t>
            </a:r>
            <a:r>
              <a:rPr lang="sr-Latn-ME" sz="2400" cap="small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ć</a:t>
            </a:r>
            <a:r>
              <a:rPr lang="hr-H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hr-H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MorN</a:t>
            </a:r>
            <a:r>
              <a:rPr lang="hr-H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83).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74A187-F802-483C-894E-ABCFE11CD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6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805838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FD235C-05D7-4767-8941-D519006A5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675E03-B795-46D1-8CC9-E697C8BE3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Andrić</a:t>
            </a:r>
            <a:endParaRPr lang="sr-Latn-R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Prvi</a:t>
            </a:r>
            <a:r>
              <a:rPr lang="de-AT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de-AT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de-AT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radosnom</a:t>
            </a:r>
            <a:r>
              <a:rPr lang="de-AT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gradu</a:t>
            </a:r>
            <a:r>
              <a:rPr lang="sr-Latn-RS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(1926)</a:t>
            </a:r>
          </a:p>
          <a:p>
            <a:r>
              <a:rPr lang="de-AT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Susret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(1965)</a:t>
            </a:r>
            <a:endParaRPr lang="sr-Latn-RS" sz="2800" cap="smal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Vejavica</a:t>
            </a:r>
            <a:r>
              <a:rPr lang="de-AT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(1968)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r-Latn-R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Dva</a:t>
            </a:r>
            <a:r>
              <a:rPr lang="de-AT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zapisa</a:t>
            </a:r>
            <a:r>
              <a:rPr lang="de-AT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bosanskog</a:t>
            </a:r>
            <a:r>
              <a:rPr lang="de-AT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pisara</a:t>
            </a:r>
            <a:r>
              <a:rPr lang="de-AT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Dražeslava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(1963) </a:t>
            </a:r>
            <a:endParaRPr lang="sr-Latn-R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Ranjenik</a:t>
            </a:r>
            <a:r>
              <a:rPr lang="de-AT" sz="2800" cap="small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de-AT" sz="2800" cap="small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selu</a:t>
            </a:r>
            <a:r>
              <a:rPr lang="de-AT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(1971)</a:t>
            </a:r>
            <a:r>
              <a:rPr lang="de-AT" sz="2800" dirty="0">
                <a:effectLst/>
                <a:latin typeface="Bg knjiga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r-Latn-RS" sz="2800" cap="small" dirty="0">
              <a:effectLst/>
              <a:latin typeface="Bg knjiga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Latn-RS" sz="1800" cap="small" dirty="0">
              <a:latin typeface="Bg knjiga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DD64FE-51F2-48D6-8EC9-A5B6BFC99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7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741343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637366-AF9A-4E96-9CD5-3E50A85E7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319485-3C10-4A8A-B853-EFD8C4C49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sz="2800" dirty="0"/>
              <a:t>Handke</a:t>
            </a:r>
          </a:p>
          <a:p>
            <a:r>
              <a:rPr lang="hr-HR" sz="2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jedno drvo je raslo iznad njihovih glava, sa njegove najniže grane </a:t>
            </a:r>
            <a:r>
              <a:rPr lang="hr-HR" sz="28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visilo</a:t>
            </a:r>
            <a:r>
              <a:rPr lang="hr-HR" sz="2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je brodsko zvono Balkanu, a predmet na njima je </a:t>
            </a:r>
            <a:r>
              <a:rPr lang="hr-HR" sz="28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uvek</a:t>
            </a:r>
            <a:r>
              <a:rPr lang="hr-HR" sz="2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bilo neko </a:t>
            </a:r>
            <a:r>
              <a:rPr lang="hr-HR" sz="28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mesto</a:t>
            </a:r>
            <a:r>
              <a:rPr lang="hr-HR" sz="2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koje je pronašla na osnovu lektire neke knjige u kojoj se radnja odigravala u eks-zemlji - i nije postojalo neko opisano ili ispričano </a:t>
            </a:r>
            <a:r>
              <a:rPr lang="hr-HR" sz="28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mesto</a:t>
            </a:r>
            <a:r>
              <a:rPr lang="hr-HR" sz="2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kome ona, „baš kao Azijatkinja“, nije ušla u trag u realnosti, pa makar ono bilo sasvim skriveno i zabačeno, ili od strane autora zakukuljeno, ili preobraćeno u nešto što se jedva moglo prepoznati. </a:t>
            </a:r>
            <a:endParaRPr lang="de-DE" sz="2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92BA674-D087-41CB-8B21-2016567FD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8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39778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D40F54-3767-4082-A616-35154ED1A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834C24-C9EB-4512-91B7-402E29345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Ivo Andrić, Miloš </a:t>
            </a:r>
            <a:r>
              <a:rPr lang="hr-HR" sz="2400" b="1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Crnjanski</a:t>
            </a:r>
            <a:r>
              <a:rPr lang="hr-HR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Miroslav Krleža, Ivan Cankar ne bi se, da su još bili živi, načudili izgledu tih japanskih fotografija balkanskih </a:t>
            </a:r>
            <a:r>
              <a:rPr lang="hr-HR" sz="2400" b="1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mesta</a:t>
            </a:r>
            <a:r>
              <a:rPr lang="hr-HR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koja su imali na umu dok su pisali</a:t>
            </a:r>
            <a:r>
              <a:rPr lang="hr-HR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(MN, 349).</a:t>
            </a:r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EEC8898-A568-40C4-A7C8-2A2F19132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0DFDE2-1478-440C-9C69-34395B8FE2BD}" type="slidenum">
              <a:rPr lang="en-US" altLang="sr-Latn-RS" smtClean="0"/>
              <a:pPr>
                <a:defRPr/>
              </a:pPr>
              <a:t>9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87502264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2642</Words>
  <Application>Microsoft Office PowerPoint</Application>
  <PresentationFormat>Bildschirmpräsentation (4:3)</PresentationFormat>
  <Paragraphs>160</Paragraphs>
  <Slides>45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45</vt:i4>
      </vt:variant>
    </vt:vector>
  </HeadingPairs>
  <TitlesOfParts>
    <vt:vector size="48" baseType="lpstr">
      <vt:lpstr>Arial</vt:lpstr>
      <vt:lpstr>Bg knjiga</vt:lpstr>
      <vt:lpstr>Default Design</vt:lpstr>
      <vt:lpstr>  Kriolizam Iva Andrića  i Petera Handkea    </vt:lpstr>
      <vt:lpstr>Sadržaj</vt:lpstr>
      <vt:lpstr>PowerPoint-Präsentation</vt:lpstr>
      <vt:lpstr>Korpus</vt:lpstr>
      <vt:lpstr>PowerPoint-Präsentation</vt:lpstr>
      <vt:lpstr>Interakcija Andrić – Handke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Hladnoća</vt:lpstr>
      <vt:lpstr>Vrste kriolizma</vt:lpstr>
      <vt:lpstr>Kriolski paratekstovi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Šire nobelovske paralele</vt:lpstr>
      <vt:lpstr>PowerPoint-Präsentation</vt:lpstr>
      <vt:lpstr>PowerPoint-Präsentation</vt:lpstr>
      <vt:lpstr>Kriolizam romana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Prokleta avlija</vt:lpstr>
      <vt:lpstr>PowerPoint-Präsentation</vt:lpstr>
      <vt:lpstr>Moravska noć</vt:lpstr>
      <vt:lpstr>Transpozicija likova</vt:lpstr>
      <vt:lpstr>PowerPoint-Präsentation</vt:lpstr>
      <vt:lpstr>PowerPoint-Präsentation</vt:lpstr>
      <vt:lpstr>PowerPoint-Präsentation</vt:lpstr>
      <vt:lpstr>PowerPoint-Präsentation</vt:lpstr>
      <vt:lpstr>Umjetnički postupci</vt:lpstr>
      <vt:lpstr>PowerPoint-Präsentation</vt:lpstr>
      <vt:lpstr>PowerPoint-Präsentation</vt:lpstr>
      <vt:lpstr>Dostojevski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Генераторская  стилистика    </dc:title>
  <dc:creator>branko</dc:creator>
  <cp:lastModifiedBy>Branko</cp:lastModifiedBy>
  <cp:revision>79</cp:revision>
  <dcterms:created xsi:type="dcterms:W3CDTF">2019-05-11T21:18:11Z</dcterms:created>
  <dcterms:modified xsi:type="dcterms:W3CDTF">2021-05-23T21:36:21Z</dcterms:modified>
</cp:coreProperties>
</file>