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defaultTextStyle>
    <a:defPPr>
      <a:buNone/>
    </a:defPPr>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8" d="100"/>
          <a:sy n="78" d="100"/>
        </p:scale>
        <p:origin x="-294" y="-36"/>
      </p:cViewPr>
      <p:guideLst>
        <p:guide orient="horz" pos="3240"/>
        <p:guide pos="57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extLst>
      <p:ext uri="{BB962C8B-B14F-4D97-AF65-F5344CB8AC3E}">
        <p14:creationId xmlns:p14="http://schemas.microsoft.com/office/powerpoint/2010/main" val="4102791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1</a:t>
            </a:r>
          </a:p>
          <a:p>
            <a:r>
              <a:t>00:00–00:45</a:t>
            </a:r>
          </a:p>
          <a:p>
            <a:endParaRPr/>
          </a:p>
          <a:p>
            <a:r>
              <a:t>Почитувани колешки и колеги,</a:t>
            </a:r>
          </a:p>
          <a:p>
            <a:endParaRPr/>
          </a:p>
          <a:p>
            <a:r>
              <a:t>Две реченици ја отвораат нашата тема. Според семејното сведоштво за Личеноски, Андриќ прашува: „зошто сево ова што така убаво го раскажуваш, не го запишеш“. Конески, пак, пишува: „Го пишувам ова за да го продолжам разговорот“.</a:t>
            </a:r>
          </a:p>
          <a:p>
            <a:endParaRPr/>
          </a:p>
          <a:p>
            <a:r>
              <a:t>Меѓу повикот да се запише разговорот и пишувањето за разговорот да продолжи ја поставуваме основната разлика: кај Личеноски разговорот е генеза на пишувањето, а кај Конески негова форма и етика. Преку таа разлика го читаме Андриќ како активен учесник во обликувањето на туѓото сеќавање.</a:t>
            </a:r>
          </a:p>
          <a:p>
            <a:endParaRPr/>
          </a:p>
          <a:p>
            <a:r>
              <a:t>Извори: Трајковска-www; Конески 1988: 21; основната споредбена теза во доставениот труд.</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2</a:t>
            </a:r>
          </a:p>
          <a:p>
            <a:r>
              <a:t>00:45–01:00</a:t>
            </a:r>
          </a:p>
          <a:p>
            <a:endParaRPr/>
          </a:p>
          <a:p>
            <a:r>
              <a:t>Ќе тргнеме од средбите и нивните записи, ќе ја објасниме разликата меѓу доказите, а потоа ќе ги издвоиме поетичките и културолошките резултати од споредбата.</a:t>
            </a:r>
          </a:p>
          <a:p>
            <a:endParaRPr/>
          </a:p>
          <a:p>
            <a:r>
              <a:t>Извори: Структурата на доставениот труд.</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3</a:t>
            </a:r>
          </a:p>
          <a:p>
            <a:r>
              <a:t>01:00–02:40</a:t>
            </a:r>
          </a:p>
          <a:p>
            <a:endParaRPr/>
          </a:p>
          <a:p>
            <a:r>
              <a:t>Во белградското ателје на Личеноски, Андриќ ги гледа македонските пејзажи и прашува: „па зар во Македонија толку е црвена земјата како на твоите слики“. Личеноски одговара: „дојди па види“.</a:t>
            </a:r>
          </a:p>
          <a:p>
            <a:endParaRPr/>
          </a:p>
          <a:p>
            <a:r>
              <a:t>Оваа размена ја знаеме преку три генерации: сликарот му раскажувал на својот внук, архитектот Драган Бошнакоски; Бошнакоски ги пренесувал приказните во семејството; Теона Трајковска ги објавува. Затоа секое наше толкување ја задржува ознаката: посредно семејно сеќавање.</a:t>
            </a:r>
          </a:p>
          <a:p>
            <a:endParaRPr/>
          </a:p>
          <a:p>
            <a:r>
              <a:t>Во сцената, пределот веќе е преобразен во слика. Андриќ ја претвора сликата во прашање, а Личеноски го враќа соговорникот кон непосредното гледање. Одговорот ја покажува самодовербата на уметникот: тој го поканува писателот да го искуси она што бојата веќе го изразила. Зборот го отвора патот кон пределот, признавајќи ја границата на сопственото посредување. Во трудот ова е разговорен зародок на екфраза.</a:t>
            </a:r>
          </a:p>
          <a:p>
            <a:endParaRPr/>
          </a:p>
          <a:p>
            <a:r>
              <a:t>Сепак, семејната формула дека желбата на Андриќ да дојде во Македонија не се остварила се судира со документираните престои што ги посочува Науме Радически. Не можеме ниту патувањата да ги изведеме од оваа покана. Ја коригираме фактографијата, а го толкуваме значењето: во семејната меморија Личеноски останува оној што го отвора македонскиот простор пред Андриќ.</a:t>
            </a:r>
          </a:p>
          <a:p>
            <a:endParaRPr/>
          </a:p>
          <a:p>
            <a:r>
              <a:t>Извори: Трајковска-www; Радически-www; Heffernan 1993: 3; Rajewsky 2005: 43–64; Portelli 1991: 45–58.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4</a:t>
            </a:r>
          </a:p>
          <a:p>
            <a:r>
              <a:t>02:40–04:20</a:t>
            </a:r>
          </a:p>
          <a:p>
            <a:endParaRPr/>
          </a:p>
          <a:p>
            <a:r>
              <a:t>Андриќевото прашање зошто Личеноски не ги запише своите кажувања го придвижува вториот премин: од муабет кон писмо. Според семејното сведоштво, слушателот станува поттикнувач на записот. Токму во таа смисла велиме дека разговорот е генеза на пишувањето.</a:t>
            </a:r>
          </a:p>
          <a:p>
            <a:endParaRPr/>
          </a:p>
          <a:p>
            <a:r>
              <a:t>Насловот „Моите муабети“ ја задржува блискоста на усната ситуација: гласот, соговорникот, задоволството во раскажувањето. Запишувањето треба да му овозможи на тој глас да стигне и до отсутен читател. Но тефтерот исчезнува, па неговата судбина станува дел од предметот на истражување.</a:t>
            </a:r>
          </a:p>
          <a:p>
            <a:endParaRPr/>
          </a:p>
          <a:p>
            <a:r>
              <a:t>Треба прецизно да разграничиме три нешта. За тефтерот имаме посредно кажување. За постоењето автобиографски материјал имаме независно сведоштво на Конески, кому Зое Личеноска му овозможила увид. За книгата „Средби“ од 2001 година имаме библиографска трага. Овие потврди не го утврдуваат точниот текстуален однос меѓу книгата и исчезнатиот тефтер.</a:t>
            </a:r>
          </a:p>
          <a:p>
            <a:endParaRPr/>
          </a:p>
          <a:p>
            <a:r>
              <a:t>Бидејќи истражувањето не вклучува непосредна текстолошка споредба, не смееме да тврдиме дека „Средби“ го зачувува целиот тефтер. Празнината има сопствено значење: покажува како живото сеќавање презема дел од улогата на изгубената архива. Семејниот глас ја чува трагата, но не може целосно да го замени документот.</a:t>
            </a:r>
          </a:p>
          <a:p>
            <a:endParaRPr/>
          </a:p>
          <a:p>
            <a:r>
              <a:t>Извори: Трајковска-www; Конески 1980a: 147; библиографскиот податок за Средби (2001) во доставениот труд; Ong 2002: 78–116; Assmann 2008a: 97–108.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5</a:t>
            </a:r>
          </a:p>
          <a:p>
            <a:r>
              <a:t>04:20–05:50</a:t>
            </a:r>
          </a:p>
          <a:p>
            <a:endParaRPr/>
          </a:p>
          <a:p>
            <a:r>
              <a:t>Разликата меѓу изворите ни овозможува да ги споредиме двата корпуса без да ги изедначиме. Разграничуваме прволичен објавен запис, посредно семејно сеќавање, документарна трага и аналитички заклучок. Со последната категорија јасно го означуваме местото на сопствената интерпретација.</a:t>
            </a:r>
          </a:p>
          <a:p>
            <a:endParaRPr/>
          </a:p>
          <a:p>
            <a:r>
              <a:t>Теоријата тука има конкретна работа. Михаил Бахтин ни помага да разбереме како Другиот учествува во обликувањето на јас. Јан Асман го осветлува преминот од комуникативното паметење во трајните облици на културната меморија. Разликата меѓу канон и архива кај Алејда Асман ја прави видлива нееднаквата судбина на објавениот дневник и исчезнатиот тефтер.</a:t>
            </a:r>
          </a:p>
          <a:p>
            <a:endParaRPr/>
          </a:p>
          <a:p>
            <a:r>
              <a:t>Пол Рикер го поставува прашањето за сведочечката позиција и проверливоста. Алесандро Портели покажува зошто усниот исказ може да биде значаен и кога неговата фактографија бара корекција. Затоа во ателјето истовремено ја проверивме историјата на патувањата и ја прочитавме поканата како гест на културно приближување.</a:t>
            </a:r>
          </a:p>
          <a:p>
            <a:endParaRPr/>
          </a:p>
          <a:p>
            <a:r>
              <a:t>Оваа рамка ја менува и почетната претпоставка: два спомена за иста личност не се автоматски два истоветни вида сведоштво. Нивната асиметрија е аналитички продуктивна. Таа покажува како медиумот и позицијата на раскажувачот го обликуваат ликот на запаметениот Андриќ.</a:t>
            </a:r>
          </a:p>
          <a:p>
            <a:endParaRPr/>
          </a:p>
          <a:p>
            <a:r>
              <a:t>Извори: Bahtin 1991: 33, 153–154; Assmann 1995: 126–131; Assmann 2008a: 97–108; Assmann 2008b: 109–118; Ricoeur 2004: 161–166; Portelli 1991: 45–58.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6</a:t>
            </a:r>
          </a:p>
          <a:p>
            <a:r>
              <a:t>05:50–07:55</a:t>
            </a:r>
          </a:p>
          <a:p>
            <a:endParaRPr/>
          </a:p>
          <a:p>
            <a:r>
              <a:t>Кај Конески го имаме прволичниот запис „Иво Андриќ“ во „Дневник по многу години“. Сепак, самиот наслов ја нагласува дистанцата: меѓу средбата и пишувањето стојат години на искуство, повторно раскажување и преосмислување.</a:t>
            </a:r>
          </a:p>
          <a:p>
            <a:endParaRPr/>
          </a:p>
          <a:p>
            <a:r>
              <a:t>Пролетта 1946 година, при патувањето на југословенската културна делегација во Советскиот Сојуз, Конески веќе ја пишувал „Тешкото“. Секојдневната близина на Андриќ му се чини како можност да побара мислење од големиот писател. Андриќ одбива со краток и отсечен гест.</a:t>
            </a:r>
          </a:p>
          <a:p>
            <a:endParaRPr/>
          </a:p>
          <a:p>
            <a:r>
              <a:t>Но тежиштето на споменот е во реченицата: „Подоцна, веќе опитен, сè повеќе го оправдував Андриќа“. Тоа „подоцна“ го раздвојува настанот од неговата смисла. Младиот автор бара потврда. Искусниот автор ја разбира границата на туѓата достапност, зашто и самиот се нашол пред слични барања. Текстот ги задржува двете позиции и воспоставува разговор меѓу нив.</a:t>
            </a:r>
          </a:p>
          <a:p>
            <a:endParaRPr/>
          </a:p>
          <a:p>
            <a:r>
              <a:t>Во ова се состои етиката на доцното сеќавање: авторот ја преиспитува сопствената некогашна перспектива. Андриќевиот гест влегува во историјата на неговото созревање. Затоа портретот на Андриќ е истовремено дискретен автопортрет на Конески. Изборот на сцената кажува што Конески смета за вредно да се разбере, а не само да се запамети.</a:t>
            </a:r>
          </a:p>
          <a:p>
            <a:endParaRPr/>
          </a:p>
          <a:p>
            <a:r>
              <a:t>Гоце Смилевски покажува дека многу записи претходно живееле како раскажувани спомени. Пишувањето го продолжува тој дијалог, отворајќи место за нов соговорник: читателот. Оттука, формулата „Го пишувам ова за да го продолжам разговорот“ го определува и обликот и етичкото дејство на книгата. Читателот го следи преобликувањето на еден суд низ времето.</a:t>
            </a:r>
          </a:p>
          <a:p>
            <a:endParaRPr/>
          </a:p>
          <a:p>
            <a:r>
              <a:t>Извори: Конески 1988: 21, 97–99; Смилевски 2022: 41–47; Андреевски 1991: 373–375.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7</a:t>
            </a:r>
          </a:p>
          <a:p>
            <a:r>
              <a:t>07:55–09:30</a:t>
            </a:r>
          </a:p>
          <a:p>
            <a:endParaRPr/>
          </a:p>
          <a:p>
            <a:r>
              <a:t>На Блед, во 1964 година, вечерните прошетки создаваат поинаква блискост. Андриќ му раскажува на Конески како на почетокот му приговарале за босанската провинција, за изборот на темите и јунаците. Тој не можел да пишува поинаку. А потоа „требаше да се издржат триесет години“.</a:t>
            </a:r>
          </a:p>
          <a:p>
            <a:endParaRPr/>
          </a:p>
          <a:p>
            <a:r>
              <a:t>Оваа исповед ја изразува цената на верноста кон сопствената тема. Универзалното се достигнува преку длабочината на локалното искуство. Нашето читање ја препознава сродноста со позицијата на Конески: со создавањето на македонски јазик и со преобразувањето на наследството во современа книжевност. Тоа е интерпретативна врска, а не изречена изјава на Конески за самиот себе.</a:t>
            </a:r>
          </a:p>
          <a:p>
            <a:endParaRPr/>
          </a:p>
          <a:p>
            <a:r>
              <a:t>Во друга сцена, при расправа за заеднички културни акции, Андриќ вели: „Сетете се како е да останеш без татковина. Тоа е исто како да останеш без кров над глава!“ Воздржаниот писател станува возбуден јавен глас. Неговата реакција ја открива границата на дистанцата: прашањето за заедницата бара лично застапување.</a:t>
            </a:r>
          </a:p>
          <a:p>
            <a:endParaRPr/>
          </a:p>
          <a:p>
            <a:r>
              <a:t>Конески ги избира и ги поврзува токму овие моменти. Во неговиот мемориски портрет творечката самостојност и културната одговорност се надополнуваат. Така, она што Андриќ го кажува за сопствениот опит станува простор во кој се препознава и авторот на сеќавањето.</a:t>
            </a:r>
          </a:p>
          <a:p>
            <a:endParaRPr/>
          </a:p>
          <a:p>
            <a:r>
              <a:t>Извори: Конески 1988: 100–102; Конески 1980b: 229–230; споредбеното толкување во доставениот труд.</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8</a:t>
            </a:r>
          </a:p>
          <a:p>
            <a:r>
              <a:t>09:30–11:10</a:t>
            </a:r>
          </a:p>
          <a:p>
            <a:endParaRPr/>
          </a:p>
          <a:p>
            <a:r>
              <a:t>Сега двата корпуса можеме да ги погледнеме паралелно. Кај Личеноски доминира семејниот пренос, кај Конески прволичниот објавен запис. Во првиот случај разговорот го поттикнува пишувањето; во вториот станува негова форма и етика. Едниот корпус е обележан со загрозеноста на архивската трага, другиот со авторската селекција и со траењето на книгата.</a:t>
            </a:r>
          </a:p>
          <a:p>
            <a:endParaRPr/>
          </a:p>
          <a:p>
            <a:r>
              <a:t>Овие разлики ни овозможуваат прецизно да го определиме заедничкото. Андриќ учествува во обликувањето на туѓиот спомен: кај Личеноски преку прашањето и поттикот, кај Конески преку запаметените гестови, исповеди и вредносни реакции. За оваа улога го воведуваме поимот „косубјект на сеќавањето“.</a:t>
            </a:r>
          </a:p>
          <a:p>
            <a:endParaRPr/>
          </a:p>
          <a:p>
            <a:r>
              <a:t>Поимот означува отсутен Друг чие присуство го менува себеразбирањето на оној што се сеќава. Тој не му припишува коавторство на историскиот Андриќ. Конески останува автор на својот запис; семејните раскажувачи остануваат носители на сопственото посредување. Но нивниот говор е веќе обликуван од средбата со другиот глас.</a:t>
            </a:r>
          </a:p>
          <a:p>
            <a:endParaRPr/>
          </a:p>
          <a:p>
            <a:r>
              <a:t>Ова е причината двете патеки да не ги сведеме на биографски анегдоти. Тие покажуваат како уметничкиот и културниот идентитет се создаваат во однос. Личеноски го препознава својот раскажувачки глас преку слушателот; Конески ги преиспитува авторската дистанца и сопствената истрајност преку споменот за Андриќ. Доказната нееднаквост останува зачувана, а споредбата станува поетички продуктивна.</a:t>
            </a:r>
          </a:p>
          <a:p>
            <a:endParaRPr/>
          </a:p>
          <a:p>
            <a:r>
              <a:t>Извори: Авторската категорија и споредбените резултати во доставениот труд; Трајковска-www; Конески 1988: 97–102.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9</a:t>
            </a:r>
          </a:p>
          <a:p>
            <a:r>
              <a:t>11:10–12:15</a:t>
            </a:r>
          </a:p>
          <a:p>
            <a:endParaRPr/>
          </a:p>
          <a:p>
            <a:r>
              <a:t>На ова разграничување се надоврзува ограничената проверка со ChatGPT, опишана во трудот. Трите поттици ја испитуваат видливоста на доказните граници.</a:t>
            </a:r>
          </a:p>
          <a:p>
            <a:endParaRPr/>
          </a:p>
          <a:p>
            <a:r>
              <a:t>Отвореното прашање води кон израмнување на двата корпуса. Изворното ограничување и барањето за категоризација ја прават разликата повидлива. Сугестивната премиса дека „Средби“ го содржи целиот тефтер и дека Андриќ е коавтор е одбиена како недокажана.</a:t>
            </a:r>
          </a:p>
          <a:p>
            <a:endParaRPr/>
          </a:p>
          <a:p>
            <a:r>
              <a:t>Ова е мала студија на случај. Од неа не изведуваме општа оцена за сигурноста на моделот. Нејзиното место во аргументацијата е да покаже дека секое ново посредување мора да ги зачува границите на изворите.</a:t>
            </a:r>
          </a:p>
          <a:p>
            <a:endParaRPr/>
          </a:p>
          <a:p>
            <a:r>
              <a:t>Затоа зборуваме за „третостепена ремедијација“: по минатиот разговор и неговите човечки посредувања следува машинска обработка на тие траги. Таа може да помогне во разграничувањето на исказите, но не го надоместува сведокот, ниту изгубената архива. Одговорноста за доказот останува кај истражувачот.</a:t>
            </a:r>
          </a:p>
          <a:p>
            <a:endParaRPr/>
          </a:p>
          <a:p>
            <a:r>
              <a:t>Извори: ChatGPT 2026, авторска сесија опишана во доставениот труд (2.9.2026). Резултатите се пренесуваат според трудот; не се претставуваат како ново извршен експеримент.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10</a:t>
            </a:r>
          </a:p>
          <a:p>
            <a:r>
              <a:t>12:15–13:45</a:t>
            </a:r>
          </a:p>
          <a:p>
            <a:endParaRPr/>
          </a:p>
          <a:p>
            <a:r>
              <a:t>Науме Радически ги истражува македонските хоризонти на Андриќ: просторите, патописите и личните врски. Гоце Смилевски го чита „Дневник по многу години“ како дијалог на Конески со современиците, времето и читателот. Нашиот труд ги поврзува овие две линии со семејните сведоштва за Личеноски.</a:t>
            </a:r>
          </a:p>
          <a:p>
            <a:endParaRPr/>
          </a:p>
          <a:p>
            <a:r>
              <a:t>Придонесот е во споредбата на два различни режима на сеќавање. Таа ја открива двојната функција на разговорот: како поттик за создавање запис и како принцип на неговото доцно обликување. Поимот „косубјект“ ја именува улогата на Андриќ во тој процес, без да ја избрише одговорноста на авторот или посредникот.</a:t>
            </a:r>
          </a:p>
          <a:p>
            <a:endParaRPr/>
          </a:p>
          <a:p>
            <a:r>
              <a:t>Споредбата има и културолошки резултат. Македонското искуство учествува активно во пошироката југословенска културна мрежа. Личеноски го внесува преку бојата и пределот; Конески преку јазикот, книжевниот опит и институционалната одговорност. Средбите се одвиваат меѓу ателјето, писателскиот клуб, делегацијата, конгресот и академијата.</a:t>
            </a:r>
          </a:p>
          <a:p>
            <a:endParaRPr/>
          </a:p>
          <a:p>
            <a:r>
              <a:t>Во оваа мрежа постојат и нерамнотежи: меѓу авторитетот и почетникот, меѓу зачуваниот и изгубениот документ. Нашата анализа ги задржува тие разлики. Токму така се гледа дека културната блискост се создава преку средби чие значење продолжува да се менува во сеќавањето.</a:t>
            </a:r>
          </a:p>
          <a:p>
            <a:endParaRPr/>
          </a:p>
          <a:p>
            <a:r>
              <a:t>Извори: Радически-www; Смилевски 2022: 41–48; воведот, споредбената анализа и заклучокот на доставениот труд.</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11</a:t>
            </a:r>
          </a:p>
          <a:p>
            <a:r>
              <a:t>13:45–14:45</a:t>
            </a:r>
          </a:p>
          <a:p>
            <a:endParaRPr/>
          </a:p>
          <a:p>
            <a:r>
              <a:t>Да се вратиме на почетните две реченици. Андриќевото „зошто не го запишеш“ го насочува муабетот кон можен иден текст. Конескиевото „за да го продолжам разговорот“ го отвора текстот кон иден читател.</a:t>
            </a:r>
          </a:p>
          <a:p>
            <a:endParaRPr/>
          </a:p>
          <a:p>
            <a:r>
              <a:t>Меѓу нив се движи и културната меморија: таа чува, избира, преобразува, а понекогаш губи. Затоа секое продолжување на разговорот бара одговорност кон изворот. Ни книжевната убедливост, ни семејната блискост, ни машинската синтеза не ја укинуваат таа обврска.</a:t>
            </a:r>
          </a:p>
          <a:p>
            <a:endParaRPr/>
          </a:p>
          <a:p>
            <a:r>
              <a:t>Андриќ останува присутен таму каде што неговиот запаметен збор или гест предизвикува ново разбирање. Разговорот продолжува затоа што другиот глас и натаму дејствува во нашиот. Научното читање треба да го слушне тој глас и прецизно да го именува патот по кој стигнал до нас.</a:t>
            </a:r>
          </a:p>
          <a:p>
            <a:endParaRPr/>
          </a:p>
          <a:p>
            <a:r>
              <a:t>Извори: Синтеза на заклучокот од доставениот труд; Трајковска-www; Конески 1988: 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12</a:t>
            </a:r>
          </a:p>
          <a:p>
            <a:r>
              <a:t>14:45–14:50</a:t>
            </a:r>
          </a:p>
          <a:p>
            <a:endParaRPr/>
          </a:p>
          <a:p>
            <a:r>
              <a:t>Основните извори се издвоени на овој слајд.</a:t>
            </a:r>
          </a:p>
          <a:p>
            <a:endParaRPr/>
          </a:p>
          <a:p>
            <a:r>
              <a:t>Извори: Библиографијата на доставениот труд.</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СЛАЈД 13</a:t>
            </a:r>
          </a:p>
          <a:p>
            <a:r>
              <a:t>14:50–15:00</a:t>
            </a:r>
          </a:p>
          <a:p>
            <a:endParaRPr/>
          </a:p>
          <a:p>
            <a:r>
              <a:t>Тука се и најдиректните претходни истражувања. Целосната библиографија е во трудот. Ви благодарам за вниманието.</a:t>
            </a:r>
          </a:p>
          <a:p>
            <a:endParaRPr/>
          </a:p>
          <a:p>
            <a:r>
              <a:t>Извори: Библиографијата на доставениот труд.</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0659C3-DE28-4A82-AC94-3CE223AFC6E4}"/>
              </a:ext>
            </a:extLst>
          </p:cNvPr>
          <p:cNvSpPr>
            <a:spLocks noGrp="1"/>
          </p:cNvSpPr>
          <p:nvPr>
            <p:ph type="ctrTitle"/>
          </p:nvPr>
        </p:nvSpPr>
        <p:spPr>
          <a:xfrm>
            <a:off x="685800" y="2130425"/>
            <a:ext cx="7772400" cy="1470025"/>
          </a:xfrm>
        </p:spPr>
        <p:txBody>
          <a:bodyPr/>
          <a:lstStyle/>
          <a:p>
            <a:r>
              <a:t>Click to edit Master title style</a:t>
            </a:r>
            <a:endParaRPr/>
          </a:p>
        </p:txBody>
      </p:sp>
      <p:sp>
        <p:nvSpPr>
          <p:cNvPr id="3" name="Subtitle 2">
            <a:extLst>
              <a:ext uri="{FF2B5EF4-FFF2-40B4-BE49-F238E27FC236}">
                <a16:creationId xmlns:a16="http://schemas.microsoft.com/office/drawing/2014/main" xmlns="" id="{EDA74F2A-66A9-4BEB-B8D2-9C3883135BB5}"/>
              </a:ext>
            </a:extLst>
          </p:cNvPr>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endParaRPr/>
          </a:p>
        </p:txBody>
      </p:sp>
      <p:sp>
        <p:nvSpPr>
          <p:cNvPr id="4" name="Date Placeholder 3">
            <a:extLst>
              <a:ext uri="{FF2B5EF4-FFF2-40B4-BE49-F238E27FC236}">
                <a16:creationId xmlns:a16="http://schemas.microsoft.com/office/drawing/2014/main" xmlns="" id="{6BF832CC-95F7-4F01-8D03-EF89C42AC359}"/>
              </a:ext>
            </a:extLst>
          </p:cNvPr>
          <p:cNvSpPr>
            <a:spLocks noGrp="1"/>
          </p:cNvSpPr>
          <p:nvPr>
            <p:ph type="dt" idx="10"/>
          </p:nvPr>
        </p:nvSpPr>
        <p:spPr/>
        <p:txBody>
          <a:bodyPr/>
          <a:lstStyle/>
          <a:p>
            <a:fld id="{5BCAD085-E8A6-8845-BD4E-CB4CCA059FC4}" type="datetimeFigureOut">
              <a:t>10/13/2026</a:t>
            </a:fld>
            <a:endParaRPr/>
          </a:p>
        </p:txBody>
      </p:sp>
      <p:sp>
        <p:nvSpPr>
          <p:cNvPr id="5" name="Footer Placeholder 4">
            <a:extLst>
              <a:ext uri="{FF2B5EF4-FFF2-40B4-BE49-F238E27FC236}">
                <a16:creationId xmlns:a16="http://schemas.microsoft.com/office/drawing/2014/main" xmlns="" id="{7932AFF8-FFF7-48DF-B4FA-71593D1C257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xmlns="" id="{DA54FC49-21F1-42F8-B854-13CA39426BEF}"/>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4E3A6A-0376-4712-A195-539BA5E15D6C}"/>
              </a:ext>
            </a:extLst>
          </p:cNvPr>
          <p:cNvSpPr>
            <a:spLocks noGrp="1"/>
          </p:cNvSpPr>
          <p:nvPr>
            <p:ph type="title"/>
          </p:nvPr>
        </p:nvSpPr>
        <p:spPr/>
        <p:txBody>
          <a:bodyPr/>
          <a:lstStyle/>
          <a:p>
            <a:r>
              <a:t>Click to edit Master title style</a:t>
            </a:r>
            <a:endParaRPr/>
          </a:p>
        </p:txBody>
      </p:sp>
      <p:sp>
        <p:nvSpPr>
          <p:cNvPr id="3" name="Content Placeholder 2">
            <a:extLst>
              <a:ext uri="{FF2B5EF4-FFF2-40B4-BE49-F238E27FC236}">
                <a16:creationId xmlns:a16="http://schemas.microsoft.com/office/drawing/2014/main" xmlns="" id="{B1683471-7F9B-4458-A482-0699F9801BA9}"/>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4" name="Date Placeholder 3">
            <a:extLst>
              <a:ext uri="{FF2B5EF4-FFF2-40B4-BE49-F238E27FC236}">
                <a16:creationId xmlns:a16="http://schemas.microsoft.com/office/drawing/2014/main" xmlns="" id="{1E4E6302-BC22-4881-9830-0F3FB3C02411}"/>
              </a:ext>
            </a:extLst>
          </p:cNvPr>
          <p:cNvSpPr>
            <a:spLocks noGrp="1"/>
          </p:cNvSpPr>
          <p:nvPr>
            <p:ph type="dt" idx="10"/>
          </p:nvPr>
        </p:nvSpPr>
        <p:spPr/>
        <p:txBody>
          <a:bodyPr/>
          <a:lstStyle/>
          <a:p>
            <a:fld id="{5BCAD085-E8A6-8845-BD4E-CB4CCA059FC4}" type="datetimeFigureOut">
              <a:t>10/13/2026</a:t>
            </a:fld>
            <a:endParaRPr/>
          </a:p>
        </p:txBody>
      </p:sp>
      <p:sp>
        <p:nvSpPr>
          <p:cNvPr id="5" name="Footer Placeholder 4">
            <a:extLst>
              <a:ext uri="{FF2B5EF4-FFF2-40B4-BE49-F238E27FC236}">
                <a16:creationId xmlns:a16="http://schemas.microsoft.com/office/drawing/2014/main" xmlns="" id="{5C8C0518-D16E-4F45-B28E-3325CA91AFB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xmlns="" id="{9164A32C-FAAE-4E4E-8602-86A9297C2F5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ECCFB8-45B2-4FE7-AB62-61B678DC9EC3}"/>
              </a:ext>
            </a:extLst>
          </p:cNvPr>
          <p:cNvSpPr>
            <a:spLocks noGrp="1"/>
          </p:cNvSpPr>
          <p:nvPr>
            <p:ph type="title"/>
          </p:nvPr>
        </p:nvSpPr>
        <p:spPr>
          <a:xfrm>
            <a:off x="722313" y="4406900"/>
            <a:ext cx="7772400" cy="1362075"/>
          </a:xfrm>
        </p:spPr>
        <p:txBody>
          <a:bodyPr anchor="t"/>
          <a:lstStyle>
            <a:lvl1pPr algn="l">
              <a:buNone/>
              <a:defRPr sz="4000" b="1" cap="all"/>
            </a:lvl1pPr>
          </a:lstStyle>
          <a:p>
            <a:r>
              <a:t>Click to edit Master title style</a:t>
            </a:r>
            <a:endParaRPr/>
          </a:p>
        </p:txBody>
      </p:sp>
      <p:sp>
        <p:nvSpPr>
          <p:cNvPr id="3" name="Text Placeholder 2">
            <a:extLst>
              <a:ext uri="{FF2B5EF4-FFF2-40B4-BE49-F238E27FC236}">
                <a16:creationId xmlns:a16="http://schemas.microsoft.com/office/drawing/2014/main" xmlns="" id="{192BA229-9D74-4976-9F9C-1BC0C14F3829}"/>
              </a:ext>
            </a:extLst>
          </p:cNvPr>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xmlns="" id="{30ACE8DA-8DB1-4E44-8113-1F472A20795B}"/>
              </a:ext>
            </a:extLst>
          </p:cNvPr>
          <p:cNvSpPr>
            <a:spLocks noGrp="1"/>
          </p:cNvSpPr>
          <p:nvPr>
            <p:ph type="dt" idx="10"/>
          </p:nvPr>
        </p:nvSpPr>
        <p:spPr/>
        <p:txBody>
          <a:bodyPr/>
          <a:lstStyle/>
          <a:p>
            <a:fld id="{5BCAD085-E8A6-8845-BD4E-CB4CCA059FC4}" type="datetimeFigureOut">
              <a:t>10/13/2026</a:t>
            </a:fld>
            <a:endParaRPr/>
          </a:p>
        </p:txBody>
      </p:sp>
      <p:sp>
        <p:nvSpPr>
          <p:cNvPr id="5" name="Footer Placeholder 4">
            <a:extLst>
              <a:ext uri="{FF2B5EF4-FFF2-40B4-BE49-F238E27FC236}">
                <a16:creationId xmlns:a16="http://schemas.microsoft.com/office/drawing/2014/main" xmlns="" id="{2DCCB579-0E1E-447E-AC65-1545BB6DAF18}"/>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xmlns="" id="{29E10EC7-1301-40B5-BF5A-4FA03710F5E2}"/>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35B91B-4A66-40B6-9358-590ADD6E5643}"/>
              </a:ext>
            </a:extLst>
          </p:cNvPr>
          <p:cNvSpPr>
            <a:spLocks noGrp="1"/>
          </p:cNvSpPr>
          <p:nvPr>
            <p:ph type="title"/>
          </p:nvPr>
        </p:nvSpPr>
        <p:spPr/>
        <p:txBody>
          <a:bodyPr/>
          <a:lstStyle/>
          <a:p>
            <a:r>
              <a:t>Click to edit Master title style</a:t>
            </a:r>
            <a:endParaRPr/>
          </a:p>
        </p:txBody>
      </p:sp>
      <p:sp>
        <p:nvSpPr>
          <p:cNvPr id="3" name="Content Placeholder 2">
            <a:extLst>
              <a:ext uri="{FF2B5EF4-FFF2-40B4-BE49-F238E27FC236}">
                <a16:creationId xmlns:a16="http://schemas.microsoft.com/office/drawing/2014/main" xmlns="" id="{D028FF09-4F16-4EA4-ADF4-F233755C5F88}"/>
              </a:ext>
            </a:extLst>
          </p:cNvPr>
          <p:cNvSpPr>
            <a:spLocks noGrp="1"/>
          </p:cNvSpPr>
          <p:nvPr>
            <p:ph idx="1"/>
          </p:nvPr>
        </p:nvSpPr>
        <p:spPr>
          <a:xfrm>
            <a:off x="457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4" name="Content Placeholder 3">
            <a:extLst>
              <a:ext uri="{FF2B5EF4-FFF2-40B4-BE49-F238E27FC236}">
                <a16:creationId xmlns:a16="http://schemas.microsoft.com/office/drawing/2014/main" xmlns="" id="{EE082E2E-9367-455E-87BE-C1FDD2012047}"/>
              </a:ext>
            </a:extLst>
          </p:cNvPr>
          <p:cNvSpPr>
            <a:spLocks noGrp="1"/>
          </p:cNvSpPr>
          <p:nvPr>
            <p:ph idx="2"/>
          </p:nvPr>
        </p:nvSpPr>
        <p:spPr>
          <a:xfrm>
            <a:off x="4648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5" name="Date Placeholder 4">
            <a:extLst>
              <a:ext uri="{FF2B5EF4-FFF2-40B4-BE49-F238E27FC236}">
                <a16:creationId xmlns:a16="http://schemas.microsoft.com/office/drawing/2014/main" xmlns="" id="{0292710A-378E-4087-960A-6C69F77F70DE}"/>
              </a:ext>
            </a:extLst>
          </p:cNvPr>
          <p:cNvSpPr>
            <a:spLocks noGrp="1"/>
          </p:cNvSpPr>
          <p:nvPr>
            <p:ph type="dt" idx="10"/>
          </p:nvPr>
        </p:nvSpPr>
        <p:spPr/>
        <p:txBody>
          <a:bodyPr/>
          <a:lstStyle/>
          <a:p>
            <a:fld id="{5BCAD085-E8A6-8845-BD4E-CB4CCA059FC4}" type="datetimeFigureOut">
              <a:t>10/13/2026</a:t>
            </a:fld>
            <a:endParaRPr/>
          </a:p>
        </p:txBody>
      </p:sp>
      <p:sp>
        <p:nvSpPr>
          <p:cNvPr id="6" name="Footer Placeholder 5">
            <a:extLst>
              <a:ext uri="{FF2B5EF4-FFF2-40B4-BE49-F238E27FC236}">
                <a16:creationId xmlns:a16="http://schemas.microsoft.com/office/drawing/2014/main" xmlns="" id="{25F5D6B6-5D15-424E-A01E-FA7F4C8B40E6}"/>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xmlns="" id="{856238E2-A2D2-4ED9-B42E-1E332DE00040}"/>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A96BAF-D862-493D-B779-01D2EAD1BCF8}"/>
              </a:ext>
            </a:extLst>
          </p:cNvPr>
          <p:cNvSpPr>
            <a:spLocks noGrp="1"/>
          </p:cNvSpPr>
          <p:nvPr>
            <p:ph type="title"/>
          </p:nvPr>
        </p:nvSpPr>
        <p:spPr/>
        <p:txBody>
          <a:bodyPr/>
          <a:lstStyle>
            <a:lvl1pPr>
              <a:buNone/>
              <a:defRPr/>
            </a:lvl1pPr>
          </a:lstStyle>
          <a:p>
            <a:r>
              <a:t>Click to edit Master title style</a:t>
            </a:r>
            <a:endParaRPr/>
          </a:p>
        </p:txBody>
      </p:sp>
      <p:sp>
        <p:nvSpPr>
          <p:cNvPr id="3" name="Text Placeholder 2">
            <a:extLst>
              <a:ext uri="{FF2B5EF4-FFF2-40B4-BE49-F238E27FC236}">
                <a16:creationId xmlns:a16="http://schemas.microsoft.com/office/drawing/2014/main" xmlns="" id="{6E79B7C3-B0E5-40B7-A4BF-6908A5556095}"/>
              </a:ext>
            </a:extLst>
          </p:cNvPr>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xmlns="" id="{A79A6A5C-5A0F-4174-B1E5-F72F2DB92019}"/>
              </a:ext>
            </a:extLst>
          </p:cNvPr>
          <p:cNvSpPr>
            <a:spLocks noGrp="1"/>
          </p:cNvSpPr>
          <p:nvPr>
            <p:ph idx="2"/>
          </p:nvPr>
        </p:nvSpPr>
        <p:spPr>
          <a:xfrm>
            <a:off x="457200" y="2174875"/>
            <a:ext cx="4040188"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5" name="Text Placeholder 4">
            <a:extLst>
              <a:ext uri="{FF2B5EF4-FFF2-40B4-BE49-F238E27FC236}">
                <a16:creationId xmlns:a16="http://schemas.microsoft.com/office/drawing/2014/main" xmlns="" id="{F0C8377F-5582-416D-A1AB-D95050DF39D8}"/>
              </a:ext>
            </a:extLst>
          </p:cNvPr>
          <p:cNvSpPr>
            <a:spLocks noGrp="1"/>
          </p:cNvSpPr>
          <p:nvPr>
            <p:ph type="body"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xmlns="" id="{045DD667-054D-4DCF-AD36-757D3550CBF6}"/>
              </a:ext>
            </a:extLst>
          </p:cNvPr>
          <p:cNvSpPr>
            <a:spLocks noGrp="1"/>
          </p:cNvSpPr>
          <p:nvPr>
            <p:ph idx="4"/>
          </p:nvPr>
        </p:nvSpPr>
        <p:spPr>
          <a:xfrm>
            <a:off x="4645025" y="2174875"/>
            <a:ext cx="4041775"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7" name="Date Placeholder 6">
            <a:extLst>
              <a:ext uri="{FF2B5EF4-FFF2-40B4-BE49-F238E27FC236}">
                <a16:creationId xmlns:a16="http://schemas.microsoft.com/office/drawing/2014/main" xmlns="" id="{375A2062-1EF2-4BEB-A237-093FED0C8537}"/>
              </a:ext>
            </a:extLst>
          </p:cNvPr>
          <p:cNvSpPr>
            <a:spLocks noGrp="1"/>
          </p:cNvSpPr>
          <p:nvPr>
            <p:ph type="dt" idx="10"/>
          </p:nvPr>
        </p:nvSpPr>
        <p:spPr/>
        <p:txBody>
          <a:bodyPr/>
          <a:lstStyle/>
          <a:p>
            <a:fld id="{5BCAD085-E8A6-8845-BD4E-CB4CCA059FC4}" type="datetimeFigureOut">
              <a:t>10/13/2026</a:t>
            </a:fld>
            <a:endParaRPr/>
          </a:p>
        </p:txBody>
      </p:sp>
      <p:sp>
        <p:nvSpPr>
          <p:cNvPr id="8" name="Footer Placeholder 7">
            <a:extLst>
              <a:ext uri="{FF2B5EF4-FFF2-40B4-BE49-F238E27FC236}">
                <a16:creationId xmlns:a16="http://schemas.microsoft.com/office/drawing/2014/main" xmlns="" id="{2D040E75-9433-4438-BF68-FE35C6B2B965}"/>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xmlns="" id="{38C55271-C1F3-4AE7-B24F-851FB65E3C7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9B657C-D64B-4D1F-9A28-69C376556D1E}"/>
              </a:ext>
            </a:extLst>
          </p:cNvPr>
          <p:cNvSpPr>
            <a:spLocks noGrp="1"/>
          </p:cNvSpPr>
          <p:nvPr>
            <p:ph type="title"/>
          </p:nvPr>
        </p:nvSpPr>
        <p:spPr/>
        <p:txBody>
          <a:bodyPr/>
          <a:lstStyle/>
          <a:p>
            <a:r>
              <a:t>Click to edit Master title style</a:t>
            </a:r>
            <a:endParaRPr/>
          </a:p>
        </p:txBody>
      </p:sp>
      <p:sp>
        <p:nvSpPr>
          <p:cNvPr id="3" name="Date Placeholder 2">
            <a:extLst>
              <a:ext uri="{FF2B5EF4-FFF2-40B4-BE49-F238E27FC236}">
                <a16:creationId xmlns:a16="http://schemas.microsoft.com/office/drawing/2014/main" xmlns="" id="{02EA3FA5-E806-4E45-91CE-F924CB67C707}"/>
              </a:ext>
            </a:extLst>
          </p:cNvPr>
          <p:cNvSpPr>
            <a:spLocks noGrp="1"/>
          </p:cNvSpPr>
          <p:nvPr>
            <p:ph type="dt" idx="10"/>
          </p:nvPr>
        </p:nvSpPr>
        <p:spPr/>
        <p:txBody>
          <a:bodyPr/>
          <a:lstStyle/>
          <a:p>
            <a:fld id="{5BCAD085-E8A6-8845-BD4E-CB4CCA059FC4}" type="datetimeFigureOut">
              <a:t>10/13/2026</a:t>
            </a:fld>
            <a:endParaRPr/>
          </a:p>
        </p:txBody>
      </p:sp>
      <p:sp>
        <p:nvSpPr>
          <p:cNvPr id="4" name="Footer Placeholder 3">
            <a:extLst>
              <a:ext uri="{FF2B5EF4-FFF2-40B4-BE49-F238E27FC236}">
                <a16:creationId xmlns:a16="http://schemas.microsoft.com/office/drawing/2014/main" xmlns="" id="{0C9FAC1B-E6C5-4CB7-9874-5C94E0C32B1B}"/>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xmlns="" id="{29879AB2-8BB2-45A2-8E61-3C8526F986D9}"/>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F483DB9-0C30-4533-BF48-366700DDCC66}"/>
              </a:ext>
            </a:extLst>
          </p:cNvPr>
          <p:cNvSpPr>
            <a:spLocks noGrp="1"/>
          </p:cNvSpPr>
          <p:nvPr>
            <p:ph type="dt" idx="10"/>
          </p:nvPr>
        </p:nvSpPr>
        <p:spPr/>
        <p:txBody>
          <a:bodyPr/>
          <a:lstStyle/>
          <a:p>
            <a:fld id="{5BCAD085-E8A6-8845-BD4E-CB4CCA059FC4}" type="datetimeFigureOut">
              <a:t>10/13/2026</a:t>
            </a:fld>
            <a:endParaRPr/>
          </a:p>
        </p:txBody>
      </p:sp>
      <p:sp>
        <p:nvSpPr>
          <p:cNvPr id="3" name="Footer Placeholder 2">
            <a:extLst>
              <a:ext uri="{FF2B5EF4-FFF2-40B4-BE49-F238E27FC236}">
                <a16:creationId xmlns:a16="http://schemas.microsoft.com/office/drawing/2014/main" xmlns="" id="{ABDCA294-E0AE-4F4E-9F88-6FFE6E920130}"/>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xmlns="" id="{0D0E34B8-A059-4272-925E-DB0F27BB73E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379EE-DFE7-4588-8E49-73B5114BA698}"/>
              </a:ext>
            </a:extLst>
          </p:cNvPr>
          <p:cNvSpPr>
            <a:spLocks noGrp="1"/>
          </p:cNvSpPr>
          <p:nvPr>
            <p:ph type="title"/>
          </p:nvPr>
        </p:nvSpPr>
        <p:spPr>
          <a:xfrm>
            <a:off x="457200" y="273050"/>
            <a:ext cx="3008313" cy="1162050"/>
          </a:xfrm>
        </p:spPr>
        <p:txBody>
          <a:bodyPr anchor="b"/>
          <a:lstStyle>
            <a:lvl1pPr algn="l">
              <a:buNone/>
              <a:defRPr sz="2000" b="1"/>
            </a:lvl1pPr>
          </a:lstStyle>
          <a:p>
            <a:r>
              <a:t>Click to edit Master title style</a:t>
            </a:r>
            <a:endParaRPr/>
          </a:p>
        </p:txBody>
      </p:sp>
      <p:sp>
        <p:nvSpPr>
          <p:cNvPr id="3" name="Content Placeholder 2">
            <a:extLst>
              <a:ext uri="{FF2B5EF4-FFF2-40B4-BE49-F238E27FC236}">
                <a16:creationId xmlns:a16="http://schemas.microsoft.com/office/drawing/2014/main" xmlns="" id="{DC35862B-3761-42D3-B4B5-7ED18CD460D6}"/>
              </a:ext>
            </a:extLst>
          </p:cNvPr>
          <p:cNvSpPr>
            <a:spLocks noGrp="1"/>
          </p:cNvSpPr>
          <p:nvPr>
            <p:ph idx="1"/>
          </p:nvPr>
        </p:nvSpPr>
        <p:spPr>
          <a:xfrm>
            <a:off x="3575050" y="273050"/>
            <a:ext cx="5111750" cy="5853113"/>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4" name="Text Placeholder 3">
            <a:extLst>
              <a:ext uri="{FF2B5EF4-FFF2-40B4-BE49-F238E27FC236}">
                <a16:creationId xmlns:a16="http://schemas.microsoft.com/office/drawing/2014/main" xmlns="" id="{262EB1A9-B112-43D0-8F0A-8843BC75C258}"/>
              </a:ext>
            </a:extLst>
          </p:cNvPr>
          <p:cNvSpPr>
            <a:spLocks noGrp="1"/>
          </p:cNvSpPr>
          <p:nvPr>
            <p:ph type="body"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xmlns="" id="{A088FC02-EAE7-418C-BA8E-C0D41B65D97F}"/>
              </a:ext>
            </a:extLst>
          </p:cNvPr>
          <p:cNvSpPr>
            <a:spLocks noGrp="1"/>
          </p:cNvSpPr>
          <p:nvPr>
            <p:ph type="dt" idx="10"/>
          </p:nvPr>
        </p:nvSpPr>
        <p:spPr/>
        <p:txBody>
          <a:bodyPr/>
          <a:lstStyle/>
          <a:p>
            <a:fld id="{5BCAD085-E8A6-8845-BD4E-CB4CCA059FC4}" type="datetimeFigureOut">
              <a:t>10/13/2026</a:t>
            </a:fld>
            <a:endParaRPr/>
          </a:p>
        </p:txBody>
      </p:sp>
      <p:sp>
        <p:nvSpPr>
          <p:cNvPr id="6" name="Footer Placeholder 5">
            <a:extLst>
              <a:ext uri="{FF2B5EF4-FFF2-40B4-BE49-F238E27FC236}">
                <a16:creationId xmlns:a16="http://schemas.microsoft.com/office/drawing/2014/main" xmlns="" id="{78443C19-EE1E-420D-B3EA-C4624B1C72AA}"/>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xmlns="" id="{1BDDB8B2-B8DC-40A1-8740-95ACE76B5335}"/>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62CD4B-BA93-45DC-B7C1-EE6E94518990}"/>
              </a:ext>
            </a:extLst>
          </p:cNvPr>
          <p:cNvSpPr>
            <a:spLocks noGrp="1"/>
          </p:cNvSpPr>
          <p:nvPr>
            <p:ph type="title"/>
          </p:nvPr>
        </p:nvSpPr>
        <p:spPr>
          <a:xfrm>
            <a:off x="1792288" y="4800600"/>
            <a:ext cx="5486400" cy="566738"/>
          </a:xfrm>
        </p:spPr>
        <p:txBody>
          <a:bodyPr anchor="b"/>
          <a:lstStyle>
            <a:lvl1pPr algn="l">
              <a:buNone/>
              <a:defRPr sz="2000" b="1"/>
            </a:lvl1pPr>
          </a:lstStyle>
          <a:p>
            <a:r>
              <a:t>Click to edit Master title style</a:t>
            </a:r>
            <a:endParaRPr/>
          </a:p>
        </p:txBody>
      </p:sp>
      <p:sp>
        <p:nvSpPr>
          <p:cNvPr id="3" name="Picture Placeholder 2">
            <a:extLst>
              <a:ext uri="{FF2B5EF4-FFF2-40B4-BE49-F238E27FC236}">
                <a16:creationId xmlns:a16="http://schemas.microsoft.com/office/drawing/2014/main" xmlns="" id="{3F11C071-9E1D-48F9-9935-F41FE4AD0431}"/>
              </a:ext>
            </a:extLst>
          </p:cNvPr>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xmlns="" id="{96854BCE-7071-4FED-A3CD-1A4B545F28B8}"/>
              </a:ext>
            </a:extLst>
          </p:cNvPr>
          <p:cNvSpPr>
            <a:spLocks noGrp="1"/>
          </p:cNvSpPr>
          <p:nvPr>
            <p:ph type="body"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xmlns="" id="{2CCCEC65-917D-4131-B44E-F924837EBB64}"/>
              </a:ext>
            </a:extLst>
          </p:cNvPr>
          <p:cNvSpPr>
            <a:spLocks noGrp="1"/>
          </p:cNvSpPr>
          <p:nvPr>
            <p:ph type="dt" idx="10"/>
          </p:nvPr>
        </p:nvSpPr>
        <p:spPr/>
        <p:txBody>
          <a:bodyPr/>
          <a:lstStyle/>
          <a:p>
            <a:fld id="{5BCAD085-E8A6-8845-BD4E-CB4CCA059FC4}" type="datetimeFigureOut">
              <a:t>10/13/2026</a:t>
            </a:fld>
            <a:endParaRPr/>
          </a:p>
        </p:txBody>
      </p:sp>
      <p:sp>
        <p:nvSpPr>
          <p:cNvPr id="6" name="Footer Placeholder 5">
            <a:extLst>
              <a:ext uri="{FF2B5EF4-FFF2-40B4-BE49-F238E27FC236}">
                <a16:creationId xmlns:a16="http://schemas.microsoft.com/office/drawing/2014/main" xmlns="" id="{E7D9BB89-04FB-4157-A891-08B2DA9817F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xmlns="" id="{5A22C0E8-79F5-4913-AB67-EB84A7038FB4}"/>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D5A945-6619-4337-AA2B-A32B9DC03CBF}"/>
              </a:ext>
            </a:extLst>
          </p:cNvPr>
          <p:cNvSpPr>
            <a:spLocks noGrp="1"/>
          </p:cNvSpPr>
          <p:nvPr>
            <p:ph type="title"/>
          </p:nvPr>
        </p:nvSpPr>
        <p:spPr/>
        <p:txBody>
          <a:bodyPr/>
          <a:lstStyle/>
          <a:p>
            <a:r>
              <a:t>Click to edit Master title style</a:t>
            </a:r>
            <a:endParaRPr/>
          </a:p>
        </p:txBody>
      </p:sp>
      <p:sp>
        <p:nvSpPr>
          <p:cNvPr id="3" name="Vertical Text Placeholder 2">
            <a:extLst>
              <a:ext uri="{FF2B5EF4-FFF2-40B4-BE49-F238E27FC236}">
                <a16:creationId xmlns:a16="http://schemas.microsoft.com/office/drawing/2014/main" xmlns="" id="{FA671611-805D-4C53-9CDD-48E571B45572}"/>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4" name="Date Placeholder 3">
            <a:extLst>
              <a:ext uri="{FF2B5EF4-FFF2-40B4-BE49-F238E27FC236}">
                <a16:creationId xmlns:a16="http://schemas.microsoft.com/office/drawing/2014/main" xmlns="" id="{BF85B7E6-42A8-48E1-AEA0-5A0265CC9A75}"/>
              </a:ext>
            </a:extLst>
          </p:cNvPr>
          <p:cNvSpPr>
            <a:spLocks noGrp="1"/>
          </p:cNvSpPr>
          <p:nvPr>
            <p:ph type="dt" idx="10"/>
          </p:nvPr>
        </p:nvSpPr>
        <p:spPr/>
        <p:txBody>
          <a:bodyPr/>
          <a:lstStyle/>
          <a:p>
            <a:fld id="{5BCAD085-E8A6-8845-BD4E-CB4CCA059FC4}" type="datetimeFigureOut">
              <a:t>10/13/2026</a:t>
            </a:fld>
            <a:endParaRPr/>
          </a:p>
        </p:txBody>
      </p:sp>
      <p:sp>
        <p:nvSpPr>
          <p:cNvPr id="5" name="Footer Placeholder 4">
            <a:extLst>
              <a:ext uri="{FF2B5EF4-FFF2-40B4-BE49-F238E27FC236}">
                <a16:creationId xmlns:a16="http://schemas.microsoft.com/office/drawing/2014/main" xmlns="" id="{6309C76F-9870-4996-994D-1131E2BE45B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xmlns="" id="{DC420BF5-14CE-4726-BC14-9D76F249598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D9E0C6C-5AF9-49F1-BC83-0D2358039D16}"/>
              </a:ext>
            </a:extLst>
          </p:cNvPr>
          <p:cNvSpPr>
            <a:spLocks noGrp="1"/>
          </p:cNvSpPr>
          <p:nvPr>
            <p:ph type="title"/>
          </p:nvPr>
        </p:nvSpPr>
        <p:spPr>
          <a:xfrm>
            <a:off x="6629400" y="274638"/>
            <a:ext cx="2057400" cy="5851525"/>
          </a:xfrm>
        </p:spPr>
        <p:txBody>
          <a:bodyPr vert="eaVert"/>
          <a:lstStyle/>
          <a:p>
            <a:r>
              <a:t>Click to edit Master title style</a:t>
            </a:r>
            <a:endParaRPr/>
          </a:p>
        </p:txBody>
      </p:sp>
      <p:sp>
        <p:nvSpPr>
          <p:cNvPr id="3" name="Vertical Text Placeholder 2">
            <a:extLst>
              <a:ext uri="{FF2B5EF4-FFF2-40B4-BE49-F238E27FC236}">
                <a16:creationId xmlns:a16="http://schemas.microsoft.com/office/drawing/2014/main" xmlns="" id="{6A6ECBD5-D491-463A-8682-A87816EFCE4E}"/>
              </a:ext>
            </a:extLst>
          </p:cNvPr>
          <p:cNvSpPr>
            <a:spLocks noGrp="1"/>
          </p:cNvSpPr>
          <p:nvPr>
            <p:ph type="body" idx="1"/>
          </p:nvPr>
        </p:nvSpPr>
        <p:spPr>
          <a:xfrm>
            <a:off x="457200" y="274638"/>
            <a:ext cx="6019800" cy="5851525"/>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4" name="Date Placeholder 3">
            <a:extLst>
              <a:ext uri="{FF2B5EF4-FFF2-40B4-BE49-F238E27FC236}">
                <a16:creationId xmlns:a16="http://schemas.microsoft.com/office/drawing/2014/main" xmlns="" id="{EB61393A-0993-43FA-ABA0-359250709C5E}"/>
              </a:ext>
            </a:extLst>
          </p:cNvPr>
          <p:cNvSpPr>
            <a:spLocks noGrp="1"/>
          </p:cNvSpPr>
          <p:nvPr>
            <p:ph type="dt" idx="10"/>
          </p:nvPr>
        </p:nvSpPr>
        <p:spPr/>
        <p:txBody>
          <a:bodyPr/>
          <a:lstStyle/>
          <a:p>
            <a:fld id="{5BCAD085-E8A6-8845-BD4E-CB4CCA059FC4}" type="datetimeFigureOut">
              <a:t>10/13/2026</a:t>
            </a:fld>
            <a:endParaRPr/>
          </a:p>
        </p:txBody>
      </p:sp>
      <p:sp>
        <p:nvSpPr>
          <p:cNvPr id="5" name="Footer Placeholder 4">
            <a:extLst>
              <a:ext uri="{FF2B5EF4-FFF2-40B4-BE49-F238E27FC236}">
                <a16:creationId xmlns:a16="http://schemas.microsoft.com/office/drawing/2014/main" xmlns="" id="{84211494-9DEB-4E86-9939-2A8A3896055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xmlns="" id="{45CF5E89-08E4-4404-9FF7-19D1AA28B036}"/>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D2B4362-E033-46FA-BC3F-C8ECCB86142D}"/>
              </a:ext>
            </a:extLst>
          </p:cNvPr>
          <p:cNvSpPr>
            <a:spLocks noGrp="1"/>
          </p:cNvSpPr>
          <p:nvPr>
            <p:ph type="title"/>
          </p:nvPr>
        </p:nvSpPr>
        <p:spPr>
          <a:xfrm>
            <a:off x="457200" y="274638"/>
            <a:ext cx="8229600" cy="1143000"/>
          </a:xfrm>
          <a:prstGeom prst="rect">
            <a:avLst/>
          </a:prstGeom>
        </p:spPr>
        <p:txBody>
          <a:bodyPr vert="horz" lIns="91440" tIns="45720" rIns="91440" bIns="45720" anchor="ctr">
            <a:normAutofit/>
          </a:bodyPr>
          <a:lstStyle/>
          <a:p>
            <a:r>
              <a:t>Click to edit Master title style</a:t>
            </a:r>
            <a:endParaRPr/>
          </a:p>
        </p:txBody>
      </p:sp>
      <p:sp>
        <p:nvSpPr>
          <p:cNvPr id="3" name="Text Placeholder 2">
            <a:extLst>
              <a:ext uri="{FF2B5EF4-FFF2-40B4-BE49-F238E27FC236}">
                <a16:creationId xmlns:a16="http://schemas.microsoft.com/office/drawing/2014/main" xmlns="" id="{DE16CE78-2770-4499-A91A-44A25D936F1D}"/>
              </a:ext>
            </a:extLst>
          </p:cNvPr>
          <p:cNvSpPr>
            <a:spLocks noGrp="1"/>
          </p:cNvSpPr>
          <p:nvPr>
            <p:ph type="body" idx="1"/>
          </p:nvPr>
        </p:nvSpPr>
        <p:spPr>
          <a:xfrm>
            <a:off x="457200" y="1600200"/>
            <a:ext cx="8229600" cy="4525963"/>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endParaRPr/>
          </a:p>
        </p:txBody>
      </p:sp>
      <p:sp>
        <p:nvSpPr>
          <p:cNvPr id="4" name="Date Placeholder 3">
            <a:extLst>
              <a:ext uri="{FF2B5EF4-FFF2-40B4-BE49-F238E27FC236}">
                <a16:creationId xmlns:a16="http://schemas.microsoft.com/office/drawing/2014/main" xmlns="" id="{45C8D580-F55A-46E0-A125-1D9C4309A749}"/>
              </a:ext>
            </a:extLst>
          </p:cNvPr>
          <p:cNvSpPr>
            <a:spLocks noGrp="1"/>
          </p:cNvSpPr>
          <p:nvPr>
            <p:ph type="dt" idx="2"/>
          </p:nvPr>
        </p:nvSpPr>
        <p:spPr>
          <a:xfrm>
            <a:off x="457200" y="6356350"/>
            <a:ext cx="21336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5BCAD085-E8A6-8845-BD4E-CB4CCA059FC4}" type="datetimeFigureOut">
              <a:t>10/13/2026</a:t>
            </a:fld>
            <a:endParaRPr/>
          </a:p>
        </p:txBody>
      </p:sp>
      <p:sp>
        <p:nvSpPr>
          <p:cNvPr id="5" name="Footer Placeholder 4">
            <a:extLst>
              <a:ext uri="{FF2B5EF4-FFF2-40B4-BE49-F238E27FC236}">
                <a16:creationId xmlns:a16="http://schemas.microsoft.com/office/drawing/2014/main" xmlns="" id="{CA3AB3AA-D54E-42BD-8D7C-4AEC39926D3F}"/>
              </a:ext>
            </a:extLst>
          </p:cNvPr>
          <p:cNvSpPr>
            <a:spLocks noGrp="1"/>
          </p:cNvSpPr>
          <p:nvPr>
            <p:ph type="ftr" idx="3"/>
          </p:nvPr>
        </p:nvSpPr>
        <p:spPr>
          <a:xfrm>
            <a:off x="3124200" y="6356350"/>
            <a:ext cx="28956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xmlns="" id="{8E43C1EC-9163-4372-B746-C5EEF5814976}"/>
              </a:ext>
            </a:extLst>
          </p:cNvPr>
          <p:cNvSpPr>
            <a:spLocks noGrp="1"/>
          </p:cNvSpPr>
          <p:nvPr>
            <p:ph type="sldNum" idx="4"/>
          </p:nvPr>
        </p:nvSpPr>
        <p:spPr>
          <a:xfrm>
            <a:off x="6553200" y="6356350"/>
            <a:ext cx="21336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a:spcBef>
          <a:spcPct val="0"/>
        </a:spcBef>
        <a:buNone/>
        <a:defRPr sz="4400" kern="1200">
          <a:solidFill>
            <a:schemeClr val="tx1"/>
          </a:solidFill>
          <a:latin typeface="+mj-lt"/>
          <a:ea typeface="+mj-lt"/>
          <a:cs typeface="+mj-lt"/>
        </a:defRPr>
      </a:lvl1pPr>
    </p:titleStyle>
    <p:bodyStyle>
      <a:lvl1pPr marL="342900" indent="-342900" algn="l" defTabSz="457200">
        <a:spcBef>
          <a:spcPct val="20000"/>
        </a:spcBef>
        <a:buFont typeface="Arial"/>
        <a:buChar char="•"/>
        <a:defRPr sz="3200" kern="1200">
          <a:solidFill>
            <a:schemeClr val="tx1"/>
          </a:solidFill>
          <a:latin typeface="+mn-lt"/>
          <a:ea typeface="+mn-lt"/>
          <a:cs typeface="+mn-lt"/>
        </a:defRPr>
      </a:lvl1pPr>
      <a:lvl2pPr marL="742950" indent="-285750" algn="l" defTabSz="457200">
        <a:spcBef>
          <a:spcPct val="20000"/>
        </a:spcBef>
        <a:buFont typeface="Arial"/>
        <a:buChar char="–"/>
        <a:defRPr sz="2800" kern="1200">
          <a:solidFill>
            <a:schemeClr val="tx1"/>
          </a:solidFill>
          <a:latin typeface="+mn-lt"/>
          <a:ea typeface="+mn-lt"/>
          <a:cs typeface="+mn-lt"/>
        </a:defRPr>
      </a:lvl2pPr>
      <a:lvl3pPr marL="1143000" indent="-228600" algn="l" defTabSz="457200">
        <a:spcBef>
          <a:spcPct val="20000"/>
        </a:spcBef>
        <a:buFont typeface="Arial"/>
        <a:buChar char="•"/>
        <a:defRPr sz="2400" kern="1200">
          <a:solidFill>
            <a:schemeClr val="tx1"/>
          </a:solidFill>
          <a:latin typeface="+mn-lt"/>
          <a:ea typeface="+mn-lt"/>
          <a:cs typeface="+mn-lt"/>
        </a:defRPr>
      </a:lvl3pPr>
      <a:lvl4pPr marL="1600200" indent="-228600" algn="l" defTabSz="457200">
        <a:spcBef>
          <a:spcPct val="20000"/>
        </a:spcBef>
        <a:buFont typeface="Arial"/>
        <a:buChar char="–"/>
        <a:defRPr sz="2000" kern="1200">
          <a:solidFill>
            <a:schemeClr val="tx1"/>
          </a:solidFill>
          <a:latin typeface="+mn-lt"/>
          <a:ea typeface="+mn-lt"/>
          <a:cs typeface="+mn-lt"/>
        </a:defRPr>
      </a:lvl4pPr>
      <a:lvl5pPr marL="2057400" indent="-228600" algn="l" defTabSz="457200">
        <a:spcBef>
          <a:spcPct val="20000"/>
        </a:spcBef>
        <a:buFont typeface="Arial"/>
        <a:buChar char="»"/>
        <a:defRPr sz="2000" kern="1200">
          <a:solidFill>
            <a:schemeClr val="tx1"/>
          </a:solidFill>
          <a:latin typeface="+mn-lt"/>
          <a:ea typeface="+mn-lt"/>
          <a:cs typeface="+mn-lt"/>
        </a:defRPr>
      </a:lvl5pPr>
      <a:lvl6pPr marL="2514600" indent="-228600" algn="l" defTabSz="457200">
        <a:spcBef>
          <a:spcPct val="20000"/>
        </a:spcBef>
        <a:buFont typeface="Arial"/>
        <a:buChar char="•"/>
        <a:defRPr sz="2000" kern="1200">
          <a:solidFill>
            <a:schemeClr val="tx1"/>
          </a:solidFill>
          <a:latin typeface="+mn-lt"/>
          <a:ea typeface="+mn-lt"/>
          <a:cs typeface="+mn-lt"/>
        </a:defRPr>
      </a:lvl6pPr>
      <a:lvl7pPr marL="2971800" indent="-228600" algn="l" defTabSz="457200">
        <a:spcBef>
          <a:spcPct val="20000"/>
        </a:spcBef>
        <a:buFont typeface="Arial"/>
        <a:buChar char="•"/>
        <a:defRPr sz="2000" kern="1200">
          <a:solidFill>
            <a:schemeClr val="tx1"/>
          </a:solidFill>
          <a:latin typeface="+mn-lt"/>
          <a:ea typeface="+mn-lt"/>
          <a:cs typeface="+mn-lt"/>
        </a:defRPr>
      </a:lvl7pPr>
      <a:lvl8pPr marL="3429000" indent="-228600" algn="l" defTabSz="457200">
        <a:spcBef>
          <a:spcPct val="20000"/>
        </a:spcBef>
        <a:buFont typeface="Arial"/>
        <a:buChar char="•"/>
        <a:defRPr sz="2000" kern="1200">
          <a:solidFill>
            <a:schemeClr val="tx1"/>
          </a:solidFill>
          <a:latin typeface="+mn-lt"/>
          <a:ea typeface="+mn-lt"/>
          <a:cs typeface="+mn-lt"/>
        </a:defRPr>
      </a:lvl8pPr>
      <a:lvl9pPr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A2B42C4F-E6FD-462C-8B06-831899CEAECB}"/>
              </a:ext>
            </a:extLst>
          </p:cNvPr>
          <p:cNvSpPr>
            <a:spLocks noGrp="1"/>
          </p:cNvSpPr>
          <p:nvPr/>
        </p:nvSpPr>
        <p:spPr>
          <a:xfrm>
            <a:off x="0" y="0"/>
            <a:ext cx="18288000" cy="73152"/>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14B08E5C-33BD-4515-BDAE-1A78A85133DD}"/>
              </a:ext>
            </a:extLst>
          </p:cNvPr>
          <p:cNvSpPr>
            <a:spLocks noGrp="1"/>
          </p:cNvSpPr>
          <p:nvPr/>
        </p:nvSpPr>
        <p:spPr>
          <a:xfrm>
            <a:off x="731520" y="475488"/>
            <a:ext cx="16824960" cy="1143000"/>
          </a:xfrm>
          <a:prstGeom prst="rect">
            <a:avLst/>
          </a:prstGeom>
          <a:noFill/>
        </p:spPr>
        <p:txBody>
          <a:bodyPr wrap="none" lIns="0" tIns="0" rIns="0" bIns="0" anchor="t">
            <a:noAutofit/>
          </a:bodyPr>
          <a:lstStyle/>
          <a:p>
            <a:pPr marL="0" indent="0" algn="ctr">
              <a:lnSpc>
                <a:spcPct val="104000"/>
              </a:lnSpc>
              <a:spcBef>
                <a:spcPts val="0"/>
              </a:spcBef>
              <a:spcAft>
                <a:spcPts val="0"/>
              </a:spcAft>
              <a:buNone/>
            </a:pPr>
            <a:r>
              <a:rPr lang="mk-MK" sz="3600" b="1" i="0">
                <a:solidFill>
                  <a:srgbClr val="232329"/>
                </a:solidFill>
                <a:latin typeface="Arial"/>
                <a:ea typeface="Arial"/>
                <a:cs typeface="Arial"/>
              </a:rPr>
              <a:t>Весна Мојсова-Чепишевска </a:t>
            </a:r>
            <a:r>
              <a:rPr lang="mk-MK" sz="3600" b="0" i="0">
                <a:solidFill>
                  <a:srgbClr val="232329"/>
                </a:solidFill>
                <a:latin typeface="Arial"/>
                <a:ea typeface="Arial"/>
                <a:cs typeface="Arial"/>
              </a:rPr>
              <a:t>(</a:t>
            </a:r>
            <a:r>
              <a:rPr lang="mk-MK" sz="3600" b="1" i="0">
                <a:solidFill>
                  <a:srgbClr val="232329"/>
                </a:solidFill>
                <a:latin typeface="Arial"/>
                <a:ea typeface="Arial"/>
                <a:cs typeface="Arial"/>
              </a:rPr>
              <a:t>Скопје</a:t>
            </a:r>
            <a:r>
              <a:rPr lang="mk-MK" sz="3600" b="0" i="0">
                <a:solidFill>
                  <a:srgbClr val="232329"/>
                </a:solidFill>
                <a:latin typeface="Arial"/>
                <a:ea typeface="Arial"/>
                <a:cs typeface="Arial"/>
              </a:rPr>
              <a:t>)</a:t>
            </a:r>
          </a:p>
          <a:p>
            <a:pPr marL="0" indent="0" algn="ctr">
              <a:lnSpc>
                <a:spcPct val="104000"/>
              </a:lnSpc>
              <a:spcBef>
                <a:spcPts val="0"/>
              </a:spcBef>
              <a:spcAft>
                <a:spcPts val="0"/>
              </a:spcAft>
              <a:buNone/>
            </a:pPr>
            <a:r>
              <a:rPr lang="mk-MK" sz="3600" b="1" i="0">
                <a:solidFill>
                  <a:srgbClr val="232329"/>
                </a:solidFill>
                <a:latin typeface="Arial"/>
                <a:ea typeface="Arial"/>
                <a:cs typeface="Arial"/>
              </a:rPr>
              <a:t>Иван Антоновски </a:t>
            </a:r>
            <a:r>
              <a:rPr lang="mk-MK" sz="3600" b="0" i="0">
                <a:solidFill>
                  <a:srgbClr val="232329"/>
                </a:solidFill>
                <a:latin typeface="Arial"/>
                <a:ea typeface="Arial"/>
                <a:cs typeface="Arial"/>
              </a:rPr>
              <a:t>(</a:t>
            </a:r>
            <a:r>
              <a:rPr lang="mk-MK" sz="3600" b="1" i="0">
                <a:solidFill>
                  <a:srgbClr val="232329"/>
                </a:solidFill>
                <a:latin typeface="Arial"/>
                <a:ea typeface="Arial"/>
                <a:cs typeface="Arial"/>
              </a:rPr>
              <a:t>Скопје</a:t>
            </a:r>
            <a:r>
              <a:rPr lang="mk-MK" sz="3600" b="0" i="0">
                <a:solidFill>
                  <a:srgbClr val="232329"/>
                </a:solidFill>
                <a:latin typeface="Arial"/>
                <a:ea typeface="Arial"/>
                <a:cs typeface="Arial"/>
              </a:rPr>
              <a:t>)</a:t>
            </a:r>
          </a:p>
        </p:txBody>
      </p:sp>
      <p:sp>
        <p:nvSpPr>
          <p:cNvPr id="4" name="TextBox 3">
            <a:extLst>
              <a:ext uri="{FF2B5EF4-FFF2-40B4-BE49-F238E27FC236}">
                <a16:creationId xmlns:a16="http://schemas.microsoft.com/office/drawing/2014/main" xmlns="" id="{81247A73-DBD8-49B9-AD9E-D013AC808D24}"/>
              </a:ext>
            </a:extLst>
          </p:cNvPr>
          <p:cNvSpPr>
            <a:spLocks noGrp="1"/>
          </p:cNvSpPr>
          <p:nvPr/>
        </p:nvSpPr>
        <p:spPr>
          <a:xfrm>
            <a:off x="914400" y="1773936"/>
            <a:ext cx="16459200" cy="603504"/>
          </a:xfrm>
          <a:prstGeom prst="rect">
            <a:avLst/>
          </a:prstGeom>
          <a:noFill/>
        </p:spPr>
        <p:txBody>
          <a:bodyPr wrap="none" lIns="0" tIns="0" rIns="0" bIns="0" anchor="t">
            <a:noAutofit/>
          </a:bodyPr>
          <a:lstStyle/>
          <a:p>
            <a:pPr marL="0" indent="0" algn="ctr">
              <a:lnSpc>
                <a:spcPct val="104000"/>
              </a:lnSpc>
              <a:spcBef>
                <a:spcPts val="0"/>
              </a:spcBef>
              <a:spcAft>
                <a:spcPts val="0"/>
              </a:spcAft>
              <a:buNone/>
            </a:pPr>
            <a:r>
              <a:rPr lang="mk-MK" sz="1600" b="1" i="0">
                <a:solidFill>
                  <a:srgbClr val="232329"/>
                </a:solidFill>
                <a:latin typeface="Arial"/>
                <a:ea typeface="Arial"/>
                <a:cs typeface="Arial"/>
              </a:rPr>
              <a:t>Филолошки факултет </a:t>
            </a:r>
            <a:r>
              <a:rPr lang="mk-MK" sz="1600" b="0" i="0">
                <a:solidFill>
                  <a:srgbClr val="232329"/>
                </a:solidFill>
                <a:latin typeface="Arial"/>
                <a:ea typeface="Arial"/>
                <a:cs typeface="Arial"/>
              </a:rPr>
              <a:t>„</a:t>
            </a:r>
            <a:r>
              <a:rPr lang="mk-MK" sz="1600" b="1" i="0">
                <a:solidFill>
                  <a:srgbClr val="232329"/>
                </a:solidFill>
                <a:latin typeface="Arial"/>
                <a:ea typeface="Arial"/>
                <a:cs typeface="Arial"/>
              </a:rPr>
              <a:t>Блаже Конески</a:t>
            </a:r>
            <a:r>
              <a:rPr lang="mk-MK" sz="1600" b="0" i="0">
                <a:solidFill>
                  <a:srgbClr val="232329"/>
                </a:solidFill>
                <a:latin typeface="Arial"/>
                <a:ea typeface="Arial"/>
                <a:cs typeface="Arial"/>
              </a:rPr>
              <a:t>“</a:t>
            </a:r>
          </a:p>
          <a:p>
            <a:pPr marL="0" indent="0" algn="ctr">
              <a:lnSpc>
                <a:spcPct val="104000"/>
              </a:lnSpc>
              <a:spcBef>
                <a:spcPts val="0"/>
              </a:spcBef>
              <a:spcAft>
                <a:spcPts val="0"/>
              </a:spcAft>
              <a:buNone/>
            </a:pPr>
            <a:r>
              <a:rPr lang="mk-MK" sz="1600" b="1" i="0">
                <a:solidFill>
                  <a:srgbClr val="232329"/>
                </a:solidFill>
                <a:latin typeface="Arial"/>
                <a:ea typeface="Arial"/>
                <a:cs typeface="Arial"/>
              </a:rPr>
              <a:t>Универзитет </a:t>
            </a:r>
            <a:r>
              <a:rPr lang="mk-MK" sz="1600" b="0" i="0">
                <a:solidFill>
                  <a:srgbClr val="232329"/>
                </a:solidFill>
                <a:latin typeface="Arial"/>
                <a:ea typeface="Arial"/>
                <a:cs typeface="Arial"/>
              </a:rPr>
              <a:t>„</a:t>
            </a:r>
            <a:r>
              <a:rPr lang="mk-MK" sz="1600" b="1" i="0">
                <a:solidFill>
                  <a:srgbClr val="232329"/>
                </a:solidFill>
                <a:latin typeface="Arial"/>
                <a:ea typeface="Arial"/>
                <a:cs typeface="Arial"/>
              </a:rPr>
              <a:t>Св</a:t>
            </a:r>
            <a:r>
              <a:rPr lang="mk-MK" sz="1600" b="0" i="0">
                <a:solidFill>
                  <a:srgbClr val="232329"/>
                </a:solidFill>
                <a:latin typeface="Arial"/>
                <a:ea typeface="Arial"/>
                <a:cs typeface="Arial"/>
              </a:rPr>
              <a:t>.</a:t>
            </a:r>
            <a:r>
              <a:rPr lang="mk-MK" sz="1600" b="1" i="0">
                <a:solidFill>
                  <a:srgbClr val="232329"/>
                </a:solidFill>
                <a:latin typeface="Arial"/>
                <a:ea typeface="Arial"/>
                <a:cs typeface="Arial"/>
              </a:rPr>
              <a:t> Кирил и Методиј</a:t>
            </a:r>
            <a:r>
              <a:rPr lang="mk-MK" sz="1600" b="0" i="0">
                <a:solidFill>
                  <a:srgbClr val="232329"/>
                </a:solidFill>
                <a:latin typeface="Arial"/>
                <a:ea typeface="Arial"/>
                <a:cs typeface="Arial"/>
              </a:rPr>
              <a:t>“</a:t>
            </a:r>
            <a:r>
              <a:rPr lang="mk-MK" sz="1600" b="1" i="0">
                <a:solidFill>
                  <a:srgbClr val="232329"/>
                </a:solidFill>
                <a:latin typeface="Arial"/>
                <a:ea typeface="Arial"/>
                <a:cs typeface="Arial"/>
              </a:rPr>
              <a:t> во Скопје</a:t>
            </a:r>
          </a:p>
        </p:txBody>
      </p:sp>
      <p:sp>
        <p:nvSpPr>
          <p:cNvPr id="5" name="TextBox 4">
            <a:extLst>
              <a:ext uri="{FF2B5EF4-FFF2-40B4-BE49-F238E27FC236}">
                <a16:creationId xmlns:a16="http://schemas.microsoft.com/office/drawing/2014/main" xmlns="" id="{116BEF79-011E-41F6-83B6-290169073B6F}"/>
              </a:ext>
            </a:extLst>
          </p:cNvPr>
          <p:cNvSpPr>
            <a:spLocks noGrp="1"/>
          </p:cNvSpPr>
          <p:nvPr/>
        </p:nvSpPr>
        <p:spPr>
          <a:xfrm>
            <a:off x="914400" y="2395728"/>
            <a:ext cx="16459200" cy="347472"/>
          </a:xfrm>
          <a:prstGeom prst="rect">
            <a:avLst/>
          </a:prstGeom>
          <a:noFill/>
        </p:spPr>
        <p:txBody>
          <a:bodyPr wrap="none" lIns="0" tIns="0" rIns="0" bIns="0" anchor="t">
            <a:noAutofit/>
          </a:bodyPr>
          <a:lstStyle/>
          <a:p>
            <a:pPr marL="0" indent="0" algn="ctr">
              <a:lnSpc>
                <a:spcPct val="104000"/>
              </a:lnSpc>
              <a:spcBef>
                <a:spcPts val="0"/>
              </a:spcBef>
              <a:spcAft>
                <a:spcPts val="0"/>
              </a:spcAft>
              <a:buNone/>
            </a:pPr>
            <a:r>
              <a:rPr lang="mk-MK" sz="1400" b="1" i="0">
                <a:solidFill>
                  <a:srgbClr val="232329"/>
                </a:solidFill>
                <a:latin typeface="Arial"/>
                <a:ea typeface="Arial"/>
                <a:cs typeface="Arial"/>
              </a:rPr>
              <a:t>vesnamc@flf</a:t>
            </a:r>
            <a:r>
              <a:rPr lang="mk-MK" sz="1400" b="0" i="0">
                <a:solidFill>
                  <a:srgbClr val="232329"/>
                </a:solidFill>
                <a:latin typeface="Arial"/>
                <a:ea typeface="Arial"/>
                <a:cs typeface="Arial"/>
              </a:rPr>
              <a:t>.</a:t>
            </a:r>
            <a:r>
              <a:rPr lang="mk-MK" sz="1400" b="1" i="0">
                <a:solidFill>
                  <a:srgbClr val="232329"/>
                </a:solidFill>
                <a:latin typeface="Arial"/>
                <a:ea typeface="Arial"/>
                <a:cs typeface="Arial"/>
              </a:rPr>
              <a:t>ukim</a:t>
            </a:r>
            <a:r>
              <a:rPr lang="mk-MK" sz="1400" b="0" i="0">
                <a:solidFill>
                  <a:srgbClr val="232329"/>
                </a:solidFill>
                <a:latin typeface="Arial"/>
                <a:ea typeface="Arial"/>
                <a:cs typeface="Arial"/>
              </a:rPr>
              <a:t>.</a:t>
            </a:r>
            <a:r>
              <a:rPr lang="mk-MK" sz="1400" b="1" i="0">
                <a:solidFill>
                  <a:srgbClr val="232329"/>
                </a:solidFill>
                <a:latin typeface="Arial"/>
                <a:ea typeface="Arial"/>
                <a:cs typeface="Arial"/>
              </a:rPr>
              <a:t>edu</a:t>
            </a:r>
            <a:r>
              <a:rPr lang="mk-MK" sz="1400" b="0" i="0">
                <a:solidFill>
                  <a:srgbClr val="232329"/>
                </a:solidFill>
                <a:latin typeface="Arial"/>
                <a:ea typeface="Arial"/>
                <a:cs typeface="Arial"/>
              </a:rPr>
              <a:t>.</a:t>
            </a:r>
            <a:r>
              <a:rPr lang="mk-MK" sz="1400" b="1" i="0">
                <a:solidFill>
                  <a:srgbClr val="232329"/>
                </a:solidFill>
                <a:latin typeface="Arial"/>
                <a:ea typeface="Arial"/>
                <a:cs typeface="Arial"/>
              </a:rPr>
              <a:t>mk  |  ivan</a:t>
            </a:r>
            <a:r>
              <a:rPr lang="mk-MK" sz="1400" b="0" i="0">
                <a:solidFill>
                  <a:srgbClr val="232329"/>
                </a:solidFill>
                <a:latin typeface="Arial"/>
                <a:ea typeface="Arial"/>
                <a:cs typeface="Arial"/>
              </a:rPr>
              <a:t>.</a:t>
            </a:r>
            <a:r>
              <a:rPr lang="mk-MK" sz="1400" b="1" i="0">
                <a:solidFill>
                  <a:srgbClr val="232329"/>
                </a:solidFill>
                <a:latin typeface="Arial"/>
                <a:ea typeface="Arial"/>
                <a:cs typeface="Arial"/>
              </a:rPr>
              <a:t>antonovski@flf</a:t>
            </a:r>
            <a:r>
              <a:rPr lang="mk-MK" sz="1400" b="0" i="0">
                <a:solidFill>
                  <a:srgbClr val="232329"/>
                </a:solidFill>
                <a:latin typeface="Arial"/>
                <a:ea typeface="Arial"/>
                <a:cs typeface="Arial"/>
              </a:rPr>
              <a:t>.</a:t>
            </a:r>
            <a:r>
              <a:rPr lang="mk-MK" sz="1400" b="1" i="0">
                <a:solidFill>
                  <a:srgbClr val="232329"/>
                </a:solidFill>
                <a:latin typeface="Arial"/>
                <a:ea typeface="Arial"/>
                <a:cs typeface="Arial"/>
              </a:rPr>
              <a:t>ukim</a:t>
            </a:r>
            <a:r>
              <a:rPr lang="mk-MK" sz="1400" b="0" i="0">
                <a:solidFill>
                  <a:srgbClr val="232329"/>
                </a:solidFill>
                <a:latin typeface="Arial"/>
                <a:ea typeface="Arial"/>
                <a:cs typeface="Arial"/>
              </a:rPr>
              <a:t>.</a:t>
            </a:r>
            <a:r>
              <a:rPr lang="mk-MK" sz="1400" b="1" i="0">
                <a:solidFill>
                  <a:srgbClr val="232329"/>
                </a:solidFill>
                <a:latin typeface="Arial"/>
                <a:ea typeface="Arial"/>
                <a:cs typeface="Arial"/>
              </a:rPr>
              <a:t>edu</a:t>
            </a:r>
            <a:r>
              <a:rPr lang="mk-MK" sz="1400" b="0" i="0">
                <a:solidFill>
                  <a:srgbClr val="232329"/>
                </a:solidFill>
                <a:latin typeface="Arial"/>
                <a:ea typeface="Arial"/>
                <a:cs typeface="Arial"/>
              </a:rPr>
              <a:t>.</a:t>
            </a:r>
            <a:r>
              <a:rPr lang="mk-MK" sz="1400" b="1" i="0">
                <a:solidFill>
                  <a:srgbClr val="232329"/>
                </a:solidFill>
                <a:latin typeface="Arial"/>
                <a:ea typeface="Arial"/>
                <a:cs typeface="Arial"/>
              </a:rPr>
              <a:t>mk</a:t>
            </a:r>
          </a:p>
        </p:txBody>
      </p:sp>
      <p:sp>
        <p:nvSpPr>
          <p:cNvPr id="6" name="Rectangle 5">
            <a:extLst>
              <a:ext uri="{FF2B5EF4-FFF2-40B4-BE49-F238E27FC236}">
                <a16:creationId xmlns:a16="http://schemas.microsoft.com/office/drawing/2014/main" xmlns="" id="{36954C7E-BA21-4995-A4F9-EEE889AC1217}"/>
              </a:ext>
            </a:extLst>
          </p:cNvPr>
          <p:cNvSpPr>
            <a:spLocks noGrp="1"/>
          </p:cNvSpPr>
          <p:nvPr/>
        </p:nvSpPr>
        <p:spPr>
          <a:xfrm>
            <a:off x="8092440" y="3127248"/>
            <a:ext cx="2103120" cy="4114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 name="TextBox 6">
            <a:extLst>
              <a:ext uri="{FF2B5EF4-FFF2-40B4-BE49-F238E27FC236}">
                <a16:creationId xmlns:a16="http://schemas.microsoft.com/office/drawing/2014/main" xmlns="" id="{8B679F45-99A0-4D45-9E93-D15BFDC19303}"/>
              </a:ext>
            </a:extLst>
          </p:cNvPr>
          <p:cNvSpPr>
            <a:spLocks noGrp="1"/>
          </p:cNvSpPr>
          <p:nvPr/>
        </p:nvSpPr>
        <p:spPr>
          <a:xfrm>
            <a:off x="640080" y="3694176"/>
            <a:ext cx="17007840" cy="2359152"/>
          </a:xfrm>
          <a:prstGeom prst="rect">
            <a:avLst/>
          </a:prstGeom>
          <a:noFill/>
        </p:spPr>
        <p:txBody>
          <a:bodyPr wrap="none" lIns="0" tIns="0" rIns="0" bIns="0" anchor="t">
            <a:noAutofit/>
          </a:bodyPr>
          <a:lstStyle/>
          <a:p>
            <a:pPr marL="0" indent="0" algn="ctr">
              <a:lnSpc>
                <a:spcPct val="104000"/>
              </a:lnSpc>
              <a:spcBef>
                <a:spcPts val="0"/>
              </a:spcBef>
              <a:spcAft>
                <a:spcPts val="0"/>
              </a:spcAft>
              <a:buNone/>
            </a:pPr>
            <a:r>
              <a:rPr lang="mk-MK" sz="4800" b="1" i="0">
                <a:solidFill>
                  <a:srgbClr val="742838"/>
                </a:solidFill>
                <a:latin typeface="Arial"/>
                <a:ea typeface="Arial"/>
                <a:cs typeface="Arial"/>
              </a:rPr>
              <a:t>Андриќ во сеќавањата</a:t>
            </a:r>
          </a:p>
          <a:p>
            <a:pPr marL="0" indent="0" algn="ctr">
              <a:lnSpc>
                <a:spcPct val="104000"/>
              </a:lnSpc>
              <a:spcBef>
                <a:spcPts val="0"/>
              </a:spcBef>
              <a:spcAft>
                <a:spcPts val="0"/>
              </a:spcAft>
              <a:buNone/>
            </a:pPr>
            <a:r>
              <a:rPr lang="mk-MK" sz="4800" b="1" i="0">
                <a:solidFill>
                  <a:srgbClr val="742838"/>
                </a:solidFill>
                <a:latin typeface="Arial"/>
                <a:ea typeface="Arial"/>
                <a:cs typeface="Arial"/>
              </a:rPr>
              <a:t>на Лазар Личеноски и Блаже Конески</a:t>
            </a:r>
          </a:p>
          <a:p>
            <a:pPr marL="0" indent="0" algn="ctr">
              <a:lnSpc>
                <a:spcPct val="104000"/>
              </a:lnSpc>
              <a:spcBef>
                <a:spcPts val="0"/>
              </a:spcBef>
              <a:spcAft>
                <a:spcPts val="0"/>
              </a:spcAft>
              <a:buNone/>
            </a:pPr>
            <a:r>
              <a:rPr lang="mk-MK" sz="4800" b="0" i="0">
                <a:solidFill>
                  <a:srgbClr val="742838"/>
                </a:solidFill>
                <a:latin typeface="Arial"/>
                <a:ea typeface="Arial"/>
                <a:cs typeface="Arial"/>
              </a:rPr>
              <a:t>(</a:t>
            </a:r>
            <a:r>
              <a:rPr lang="mk-MK" sz="4800" b="1" i="0">
                <a:solidFill>
                  <a:srgbClr val="742838"/>
                </a:solidFill>
                <a:latin typeface="Arial"/>
                <a:ea typeface="Arial"/>
                <a:cs typeface="Arial"/>
              </a:rPr>
              <a:t>сеќавањето како разговор</a:t>
            </a:r>
            <a:r>
              <a:rPr lang="mk-MK" sz="4800" b="0" i="0">
                <a:solidFill>
                  <a:srgbClr val="742838"/>
                </a:solidFill>
                <a:latin typeface="Arial"/>
                <a:ea typeface="Arial"/>
                <a:cs typeface="Arial"/>
              </a:rPr>
              <a:t>)</a:t>
            </a:r>
          </a:p>
        </p:txBody>
      </p:sp>
      <p:sp>
        <p:nvSpPr>
          <p:cNvPr id="8" name="TextBox 7">
            <a:extLst>
              <a:ext uri="{FF2B5EF4-FFF2-40B4-BE49-F238E27FC236}">
                <a16:creationId xmlns:a16="http://schemas.microsoft.com/office/drawing/2014/main" xmlns="" id="{98F9D8EF-B12F-4DF3-98F1-CF267A9B2625}"/>
              </a:ext>
            </a:extLst>
          </p:cNvPr>
          <p:cNvSpPr>
            <a:spLocks noGrp="1"/>
          </p:cNvSpPr>
          <p:nvPr/>
        </p:nvSpPr>
        <p:spPr>
          <a:xfrm>
            <a:off x="731520" y="7397496"/>
            <a:ext cx="16824960" cy="941832"/>
          </a:xfrm>
          <a:prstGeom prst="rect">
            <a:avLst/>
          </a:prstGeom>
          <a:noFill/>
        </p:spPr>
        <p:txBody>
          <a:bodyPr wrap="none" lIns="0" tIns="0" rIns="0" bIns="0" anchor="t">
            <a:noAutofit/>
          </a:bodyPr>
          <a:lstStyle/>
          <a:p>
            <a:pPr marL="0" indent="0" algn="ctr">
              <a:lnSpc>
                <a:spcPct val="104000"/>
              </a:lnSpc>
              <a:spcBef>
                <a:spcPts val="0"/>
              </a:spcBef>
              <a:spcAft>
                <a:spcPts val="0"/>
              </a:spcAft>
              <a:buNone/>
            </a:pPr>
            <a:r>
              <a:rPr lang="mk-MK" sz="2600" b="1" i="0">
                <a:solidFill>
                  <a:srgbClr val="232329"/>
                </a:solidFill>
                <a:latin typeface="Arial"/>
                <a:ea typeface="Arial"/>
                <a:cs typeface="Arial"/>
              </a:rPr>
              <a:t>18</a:t>
            </a:r>
            <a:r>
              <a:rPr lang="mk-MK" sz="2600" b="0" i="0">
                <a:solidFill>
                  <a:srgbClr val="232329"/>
                </a:solidFill>
                <a:latin typeface="Arial"/>
                <a:ea typeface="Arial"/>
                <a:cs typeface="Arial"/>
              </a:rPr>
              <a:t>.</a:t>
            </a:r>
            <a:r>
              <a:rPr lang="mk-MK" sz="2600" b="1" i="0">
                <a:solidFill>
                  <a:srgbClr val="232329"/>
                </a:solidFill>
                <a:latin typeface="Arial"/>
                <a:ea typeface="Arial"/>
                <a:cs typeface="Arial"/>
              </a:rPr>
              <a:t> меѓународен симпозиум</a:t>
            </a:r>
          </a:p>
          <a:p>
            <a:pPr marL="0" indent="0" algn="ctr">
              <a:lnSpc>
                <a:spcPct val="104000"/>
              </a:lnSpc>
              <a:spcBef>
                <a:spcPts val="0"/>
              </a:spcBef>
              <a:spcAft>
                <a:spcPts val="0"/>
              </a:spcAft>
              <a:buNone/>
            </a:pPr>
            <a:r>
              <a:rPr lang="mk-MK" sz="2600" b="0" i="0">
                <a:solidFill>
                  <a:srgbClr val="232329"/>
                </a:solidFill>
                <a:latin typeface="Arial"/>
                <a:ea typeface="Arial"/>
                <a:cs typeface="Arial"/>
              </a:rPr>
              <a:t>„</a:t>
            </a:r>
            <a:r>
              <a:rPr lang="mk-MK" sz="2600" b="1" i="0">
                <a:solidFill>
                  <a:srgbClr val="232329"/>
                </a:solidFill>
                <a:latin typeface="Arial"/>
                <a:ea typeface="Arial"/>
                <a:cs typeface="Arial"/>
              </a:rPr>
              <a:t>Андрић је говорио</a:t>
            </a:r>
            <a:r>
              <a:rPr lang="mk-MK" sz="2600" b="0" i="0">
                <a:solidFill>
                  <a:srgbClr val="232329"/>
                </a:solidFill>
                <a:latin typeface="Arial"/>
                <a:ea typeface="Arial"/>
                <a:cs typeface="Arial"/>
              </a:rPr>
              <a:t>“</a:t>
            </a:r>
          </a:p>
        </p:txBody>
      </p:sp>
      <p:sp>
        <p:nvSpPr>
          <p:cNvPr id="9" name="TextBox 8">
            <a:extLst>
              <a:ext uri="{FF2B5EF4-FFF2-40B4-BE49-F238E27FC236}">
                <a16:creationId xmlns:a16="http://schemas.microsoft.com/office/drawing/2014/main" xmlns="" id="{2D81240F-D67D-4E38-B25D-86EA92DE4C68}"/>
              </a:ext>
            </a:extLst>
          </p:cNvPr>
          <p:cNvSpPr>
            <a:spLocks noGrp="1"/>
          </p:cNvSpPr>
          <p:nvPr/>
        </p:nvSpPr>
        <p:spPr>
          <a:xfrm>
            <a:off x="731520" y="8714232"/>
            <a:ext cx="16824960" cy="457200"/>
          </a:xfrm>
          <a:prstGeom prst="rect">
            <a:avLst/>
          </a:prstGeom>
          <a:noFill/>
        </p:spPr>
        <p:txBody>
          <a:bodyPr wrap="none" lIns="0" tIns="0" rIns="0" bIns="0" anchor="t">
            <a:noAutofit/>
          </a:bodyPr>
          <a:lstStyle/>
          <a:p>
            <a:pPr marL="0" indent="0" algn="ctr">
              <a:lnSpc>
                <a:spcPct val="104000"/>
              </a:lnSpc>
              <a:spcBef>
                <a:spcPts val="0"/>
              </a:spcBef>
              <a:spcAft>
                <a:spcPts val="0"/>
              </a:spcAft>
              <a:buNone/>
            </a:pPr>
            <a:r>
              <a:rPr lang="mk-MK" sz="2400" b="1" i="0">
                <a:solidFill>
                  <a:srgbClr val="232329"/>
                </a:solidFill>
                <a:latin typeface="Arial"/>
                <a:ea typeface="Arial"/>
                <a:cs typeface="Arial"/>
              </a:rPr>
              <a:t>Париз </a:t>
            </a:r>
            <a:r>
              <a:rPr lang="mk-MK" sz="2400" b="0" i="0">
                <a:solidFill>
                  <a:srgbClr val="232329"/>
                </a:solidFill>
                <a:latin typeface="Arial"/>
                <a:ea typeface="Arial"/>
                <a:cs typeface="Arial"/>
              </a:rPr>
              <a:t>–</a:t>
            </a:r>
            <a:r>
              <a:rPr lang="mk-MK" sz="2400" b="1" i="0">
                <a:solidFill>
                  <a:srgbClr val="232329"/>
                </a:solidFill>
                <a:latin typeface="Arial"/>
                <a:ea typeface="Arial"/>
                <a:cs typeface="Arial"/>
              </a:rPr>
              <a:t> Стразбур </a:t>
            </a:r>
            <a:r>
              <a:rPr lang="mk-MK" sz="2400" b="0" i="0">
                <a:solidFill>
                  <a:srgbClr val="232329"/>
                </a:solidFill>
                <a:latin typeface="Arial"/>
                <a:ea typeface="Arial"/>
                <a:cs typeface="Arial"/>
              </a:rPr>
              <a:t>–</a:t>
            </a:r>
            <a:r>
              <a:rPr lang="mk-MK" sz="2400" b="1" i="0">
                <a:solidFill>
                  <a:srgbClr val="232329"/>
                </a:solidFill>
                <a:latin typeface="Arial"/>
                <a:ea typeface="Arial"/>
                <a:cs typeface="Arial"/>
              </a:rPr>
              <a:t> Марсеј</a:t>
            </a:r>
            <a:r>
              <a:rPr lang="mk-MK" sz="2400" b="0" i="0">
                <a:solidFill>
                  <a:srgbClr val="232329"/>
                </a:solidFill>
                <a:latin typeface="Arial"/>
                <a:ea typeface="Arial"/>
                <a:cs typeface="Arial"/>
              </a:rPr>
              <a:t>,</a:t>
            </a:r>
            <a:r>
              <a:rPr lang="mk-MK" sz="2400" b="1" i="0">
                <a:solidFill>
                  <a:srgbClr val="232329"/>
                </a:solidFill>
                <a:latin typeface="Arial"/>
                <a:ea typeface="Arial"/>
                <a:cs typeface="Arial"/>
              </a:rPr>
              <a:t> 28</a:t>
            </a:r>
            <a:r>
              <a:rPr lang="mk-MK" sz="2400" b="0" i="0">
                <a:solidFill>
                  <a:srgbClr val="232329"/>
                </a:solidFill>
                <a:latin typeface="Arial"/>
                <a:ea typeface="Arial"/>
                <a:cs typeface="Arial"/>
              </a:rPr>
              <a:t>–</a:t>
            </a:r>
            <a:r>
              <a:rPr lang="mk-MK" sz="2400" b="1" i="0">
                <a:solidFill>
                  <a:srgbClr val="232329"/>
                </a:solidFill>
                <a:latin typeface="Arial"/>
                <a:ea typeface="Arial"/>
                <a:cs typeface="Arial"/>
              </a:rPr>
              <a:t>31 октомври 2026</a:t>
            </a:r>
          </a:p>
        </p:txBody>
      </p:sp>
    </p:spTree>
    <p:extLst>
      <p:ext uri="{BB962C8B-B14F-4D97-AF65-F5344CB8AC3E}">
        <p14:creationId xmlns:p14="http://schemas.microsoft.com/office/powerpoint/2010/main" val="363564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8971B64-C108-4360-8CDB-CB230FA0127D}"/>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51FB7B7D-80CE-4A15-BC97-CEC46E66FAC0}"/>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Содржина на презентацијата</a:t>
            </a:r>
          </a:p>
        </p:txBody>
      </p:sp>
      <p:sp>
        <p:nvSpPr>
          <p:cNvPr id="4" name="Rectangle 3">
            <a:extLst>
              <a:ext uri="{FF2B5EF4-FFF2-40B4-BE49-F238E27FC236}">
                <a16:creationId xmlns:a16="http://schemas.microsoft.com/office/drawing/2014/main" xmlns="" id="{BF1A8876-15F6-4E16-94CA-678E2D5C0C14}"/>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01DB7E5F-EF51-44DE-BEDA-BA2D32E47274}"/>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8CA6C68A-D631-487C-BF22-4B1C0C9F979B}"/>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2</a:t>
            </a:r>
          </a:p>
        </p:txBody>
      </p:sp>
      <p:sp>
        <p:nvSpPr>
          <p:cNvPr id="7" name="content">
            <a:extLst>
              <a:ext uri="{FF2B5EF4-FFF2-40B4-BE49-F238E27FC236}">
                <a16:creationId xmlns:a16="http://schemas.microsoft.com/office/drawing/2014/main" xmlns="" id="{06470B05-51C9-4D0A-B2D4-2AE09FF23FD3}"/>
              </a:ext>
            </a:extLst>
          </p:cNvPr>
          <p:cNvSpPr>
            <a:spLocks noGrp="1"/>
          </p:cNvSpPr>
          <p:nvPr/>
        </p:nvSpPr>
        <p:spPr>
          <a:xfrm>
            <a:off x="781050" y="2238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1) Личеноски: сликата, муабетот и ракописот</a:t>
            </a:r>
          </a:p>
        </p:txBody>
      </p:sp>
      <p:sp>
        <p:nvSpPr>
          <p:cNvPr id="8" name="content">
            <a:extLst>
              <a:ext uri="{FF2B5EF4-FFF2-40B4-BE49-F238E27FC236}">
                <a16:creationId xmlns:a16="http://schemas.microsoft.com/office/drawing/2014/main" xmlns="" id="{C523444D-7C43-4752-99F6-D70107751654}"/>
              </a:ext>
            </a:extLst>
          </p:cNvPr>
          <p:cNvSpPr>
            <a:spLocks noGrp="1"/>
          </p:cNvSpPr>
          <p:nvPr/>
        </p:nvSpPr>
        <p:spPr>
          <a:xfrm>
            <a:off x="781050" y="32861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2) Корпусот и методот на споредба</a:t>
            </a:r>
          </a:p>
        </p:txBody>
      </p:sp>
      <p:sp>
        <p:nvSpPr>
          <p:cNvPr id="9" name="content">
            <a:extLst>
              <a:ext uri="{FF2B5EF4-FFF2-40B4-BE49-F238E27FC236}">
                <a16:creationId xmlns:a16="http://schemas.microsoft.com/office/drawing/2014/main" xmlns="" id="{E234EE3F-89A7-4C41-88AF-D585F7D076E4}"/>
              </a:ext>
            </a:extLst>
          </p:cNvPr>
          <p:cNvSpPr>
            <a:spLocks noGrp="1"/>
          </p:cNvSpPr>
          <p:nvPr/>
        </p:nvSpPr>
        <p:spPr>
          <a:xfrm>
            <a:off x="781050" y="43338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3) Конески: времето и писателската етика</a:t>
            </a:r>
          </a:p>
        </p:txBody>
      </p:sp>
      <p:sp>
        <p:nvSpPr>
          <p:cNvPr id="10" name="content">
            <a:extLst>
              <a:ext uri="{FF2B5EF4-FFF2-40B4-BE49-F238E27FC236}">
                <a16:creationId xmlns:a16="http://schemas.microsoft.com/office/drawing/2014/main" xmlns="" id="{8FF611E9-780A-4D21-81FD-CAAF0F2965B8}"/>
              </a:ext>
            </a:extLst>
          </p:cNvPr>
          <p:cNvSpPr>
            <a:spLocks noGrp="1"/>
          </p:cNvSpPr>
          <p:nvPr/>
        </p:nvSpPr>
        <p:spPr>
          <a:xfrm>
            <a:off x="781050" y="53816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4) Андриќ како косубјект на сеќавањето</a:t>
            </a:r>
          </a:p>
        </p:txBody>
      </p:sp>
      <p:sp>
        <p:nvSpPr>
          <p:cNvPr id="11" name="content">
            <a:extLst>
              <a:ext uri="{FF2B5EF4-FFF2-40B4-BE49-F238E27FC236}">
                <a16:creationId xmlns:a16="http://schemas.microsoft.com/office/drawing/2014/main" xmlns="" id="{35EC3969-6ABB-49E9-9444-11ED659BF01C}"/>
              </a:ext>
            </a:extLst>
          </p:cNvPr>
          <p:cNvSpPr>
            <a:spLocks noGrp="1"/>
          </p:cNvSpPr>
          <p:nvPr/>
        </p:nvSpPr>
        <p:spPr>
          <a:xfrm>
            <a:off x="781050" y="6429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5) ChatGPT: граници на машинското посредување</a:t>
            </a:r>
          </a:p>
        </p:txBody>
      </p:sp>
      <p:sp>
        <p:nvSpPr>
          <p:cNvPr id="12" name="content">
            <a:extLst>
              <a:ext uri="{FF2B5EF4-FFF2-40B4-BE49-F238E27FC236}">
                <a16:creationId xmlns:a16="http://schemas.microsoft.com/office/drawing/2014/main" xmlns="" id="{B043B50C-7530-434A-93FB-116915310D8B}"/>
              </a:ext>
            </a:extLst>
          </p:cNvPr>
          <p:cNvSpPr>
            <a:spLocks noGrp="1"/>
          </p:cNvSpPr>
          <p:nvPr/>
        </p:nvSpPr>
        <p:spPr>
          <a:xfrm>
            <a:off x="781050" y="74771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6) Научен придонес, заклучок, извори и литература</a:t>
            </a:r>
          </a:p>
        </p:txBody>
      </p:sp>
    </p:spTree>
    <p:extLst>
      <p:ext uri="{BB962C8B-B14F-4D97-AF65-F5344CB8AC3E}">
        <p14:creationId xmlns:p14="http://schemas.microsoft.com/office/powerpoint/2010/main" val="1047316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07F9BA0-9ED7-4AB0-87E6-C90B2E248814}"/>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8BDD4167-F314-43F5-BF86-9563536642C8}"/>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Личеноски: што прави сликата со разговорот?</a:t>
            </a:r>
          </a:p>
        </p:txBody>
      </p:sp>
      <p:sp>
        <p:nvSpPr>
          <p:cNvPr id="4" name="Rectangle 3">
            <a:extLst>
              <a:ext uri="{FF2B5EF4-FFF2-40B4-BE49-F238E27FC236}">
                <a16:creationId xmlns:a16="http://schemas.microsoft.com/office/drawing/2014/main" xmlns="" id="{C6EEE682-DDF7-410F-B278-B4BB2102EED9}"/>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E9648F1F-D9D1-4A60-8451-84C1049BB4D0}"/>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458710D3-E6EE-4889-8CDF-5CE85C309F72}"/>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3</a:t>
            </a:r>
          </a:p>
        </p:txBody>
      </p:sp>
      <p:sp>
        <p:nvSpPr>
          <p:cNvPr id="7" name="content">
            <a:extLst>
              <a:ext uri="{FF2B5EF4-FFF2-40B4-BE49-F238E27FC236}">
                <a16:creationId xmlns:a16="http://schemas.microsoft.com/office/drawing/2014/main" xmlns="" id="{C83CAFB5-E817-4BFB-BC43-E5DB5763A87B}"/>
              </a:ext>
            </a:extLst>
          </p:cNvPr>
          <p:cNvSpPr>
            <a:spLocks noGrp="1"/>
          </p:cNvSpPr>
          <p:nvPr/>
        </p:nvSpPr>
        <p:spPr>
          <a:xfrm>
            <a:off x="781050" y="20955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Посредно семејно сеќавање (Трајковска-www)</a:t>
            </a:r>
          </a:p>
        </p:txBody>
      </p:sp>
      <p:sp>
        <p:nvSpPr>
          <p:cNvPr id="8" name="content">
            <a:extLst>
              <a:ext uri="{FF2B5EF4-FFF2-40B4-BE49-F238E27FC236}">
                <a16:creationId xmlns:a16="http://schemas.microsoft.com/office/drawing/2014/main" xmlns="" id="{18213971-8415-4E9B-9C50-4AE6319C761C}"/>
              </a:ext>
            </a:extLst>
          </p:cNvPr>
          <p:cNvSpPr>
            <a:spLocks noGrp="1"/>
          </p:cNvSpPr>
          <p:nvPr/>
        </p:nvSpPr>
        <p:spPr>
          <a:xfrm>
            <a:off x="781050" y="33909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a:t>
            </a:r>
            <a:r>
              <a:rPr lang="mk-MK" sz="3200" b="0" i="1">
                <a:solidFill>
                  <a:srgbClr val="232329"/>
                </a:solidFill>
                <a:latin typeface="Arial"/>
                <a:ea typeface="Arial"/>
                <a:cs typeface="Arial"/>
              </a:rPr>
              <a:t>па зар во Македонија толку е црвена земјата</a:t>
            </a:r>
          </a:p>
        </p:txBody>
      </p:sp>
      <p:sp>
        <p:nvSpPr>
          <p:cNvPr id="9" name="content">
            <a:extLst>
              <a:ext uri="{FF2B5EF4-FFF2-40B4-BE49-F238E27FC236}">
                <a16:creationId xmlns:a16="http://schemas.microsoft.com/office/drawing/2014/main" xmlns="" id="{76EC5AF7-5717-420C-993D-6EDF714B5B0B}"/>
              </a:ext>
            </a:extLst>
          </p:cNvPr>
          <p:cNvSpPr>
            <a:spLocks noGrp="1"/>
          </p:cNvSpPr>
          <p:nvPr/>
        </p:nvSpPr>
        <p:spPr>
          <a:xfrm>
            <a:off x="781050" y="39814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1">
                <a:solidFill>
                  <a:srgbClr val="232329"/>
                </a:solidFill>
                <a:latin typeface="Arial"/>
                <a:ea typeface="Arial"/>
                <a:cs typeface="Arial"/>
              </a:rPr>
              <a:t>како на твоите слики</a:t>
            </a:r>
            <a:r>
              <a:rPr lang="mk-MK" sz="3200" b="0" i="0">
                <a:solidFill>
                  <a:srgbClr val="232329"/>
                </a:solidFill>
                <a:latin typeface="Arial"/>
                <a:ea typeface="Arial"/>
                <a:cs typeface="Arial"/>
              </a:rPr>
              <a:t>“ – „</a:t>
            </a:r>
            <a:r>
              <a:rPr lang="mk-MK" sz="3200" b="0" i="1">
                <a:solidFill>
                  <a:srgbClr val="232329"/>
                </a:solidFill>
                <a:latin typeface="Arial"/>
                <a:ea typeface="Arial"/>
                <a:cs typeface="Arial"/>
              </a:rPr>
              <a:t>дојди па види</a:t>
            </a:r>
            <a:r>
              <a:rPr lang="mk-MK" sz="3200" b="0" i="0">
                <a:solidFill>
                  <a:srgbClr val="232329"/>
                </a:solidFill>
                <a:latin typeface="Arial"/>
                <a:ea typeface="Arial"/>
                <a:cs typeface="Arial"/>
              </a:rPr>
              <a:t>“ (Трајковска-www).</a:t>
            </a:r>
          </a:p>
        </p:txBody>
      </p:sp>
      <p:sp>
        <p:nvSpPr>
          <p:cNvPr id="10" name="content">
            <a:extLst>
              <a:ext uri="{FF2B5EF4-FFF2-40B4-BE49-F238E27FC236}">
                <a16:creationId xmlns:a16="http://schemas.microsoft.com/office/drawing/2014/main" xmlns="" id="{3F7B9CA2-284B-48A6-B397-7E7365835713}"/>
              </a:ext>
            </a:extLst>
          </p:cNvPr>
          <p:cNvSpPr>
            <a:spLocks noGrp="1"/>
          </p:cNvSpPr>
          <p:nvPr/>
        </p:nvSpPr>
        <p:spPr>
          <a:xfrm>
            <a:off x="781050" y="56578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1" i="0">
                <a:solidFill>
                  <a:srgbClr val="232329"/>
                </a:solidFill>
                <a:latin typeface="Arial"/>
                <a:ea typeface="Arial"/>
                <a:cs typeface="Arial"/>
              </a:rPr>
              <a:t>Сликата предизвикува прашање и покана за гледање</a:t>
            </a:r>
          </a:p>
        </p:txBody>
      </p:sp>
      <p:sp>
        <p:nvSpPr>
          <p:cNvPr id="11" name="content">
            <a:extLst>
              <a:ext uri="{FF2B5EF4-FFF2-40B4-BE49-F238E27FC236}">
                <a16:creationId xmlns:a16="http://schemas.microsoft.com/office/drawing/2014/main" xmlns="" id="{75C6CE21-E426-47B8-9D11-82F3CFEBFC81}"/>
              </a:ext>
            </a:extLst>
          </p:cNvPr>
          <p:cNvSpPr>
            <a:spLocks noGrp="1"/>
          </p:cNvSpPr>
          <p:nvPr/>
        </p:nvSpPr>
        <p:spPr>
          <a:xfrm>
            <a:off x="781050" y="67151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Разговорен зародок на екфраза</a:t>
            </a:r>
          </a:p>
        </p:txBody>
      </p:sp>
      <p:sp>
        <p:nvSpPr>
          <p:cNvPr id="12" name="content">
            <a:extLst>
              <a:ext uri="{FF2B5EF4-FFF2-40B4-BE49-F238E27FC236}">
                <a16:creationId xmlns:a16="http://schemas.microsoft.com/office/drawing/2014/main" xmlns="" id="{99E38EE6-87B9-44C7-9501-122A644A623D}"/>
              </a:ext>
            </a:extLst>
          </p:cNvPr>
          <p:cNvSpPr>
            <a:spLocks noGrp="1"/>
          </p:cNvSpPr>
          <p:nvPr/>
        </p:nvSpPr>
        <p:spPr>
          <a:xfrm>
            <a:off x="781050" y="79724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0" i="0">
                <a:solidFill>
                  <a:srgbClr val="742838"/>
                </a:solidFill>
                <a:latin typeface="Arial"/>
                <a:ea typeface="Arial"/>
                <a:cs typeface="Arial"/>
              </a:rPr>
              <a:t>Фактографската проверка и мемориското значење се разликуваат</a:t>
            </a:r>
          </a:p>
        </p:txBody>
      </p:sp>
    </p:spTree>
    <p:extLst>
      <p:ext uri="{BB962C8B-B14F-4D97-AF65-F5344CB8AC3E}">
        <p14:creationId xmlns:p14="http://schemas.microsoft.com/office/powerpoint/2010/main" val="604426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CFDFFF7-2569-432E-BD96-E63E06FC488D}"/>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06589655-C47A-490A-90AD-9C1DB1ECE64B}"/>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Личеноски: разговорот го поттикнува записот</a:t>
            </a:r>
          </a:p>
        </p:txBody>
      </p:sp>
      <p:sp>
        <p:nvSpPr>
          <p:cNvPr id="4" name="Rectangle 3">
            <a:extLst>
              <a:ext uri="{FF2B5EF4-FFF2-40B4-BE49-F238E27FC236}">
                <a16:creationId xmlns:a16="http://schemas.microsoft.com/office/drawing/2014/main" xmlns="" id="{EBD6F2D3-15EE-4CBB-BF2F-5A0A71450919}"/>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2EAC81A9-F1C8-4597-8BA3-3DD9C0473410}"/>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4286ADA2-3FC5-42D4-805D-5BD5BD5EAED1}"/>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4</a:t>
            </a:r>
          </a:p>
        </p:txBody>
      </p:sp>
      <p:sp>
        <p:nvSpPr>
          <p:cNvPr id="7" name="content">
            <a:extLst>
              <a:ext uri="{FF2B5EF4-FFF2-40B4-BE49-F238E27FC236}">
                <a16:creationId xmlns:a16="http://schemas.microsoft.com/office/drawing/2014/main" xmlns="" id="{8B9B3AB7-066B-4995-AFE3-4029E0A70772}"/>
              </a:ext>
            </a:extLst>
          </p:cNvPr>
          <p:cNvSpPr>
            <a:spLocks noGrp="1"/>
          </p:cNvSpPr>
          <p:nvPr/>
        </p:nvSpPr>
        <p:spPr>
          <a:xfrm>
            <a:off x="781050" y="21526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a:t>
            </a:r>
            <a:r>
              <a:rPr lang="mk-MK" sz="3200" b="0" i="1">
                <a:solidFill>
                  <a:srgbClr val="232329"/>
                </a:solidFill>
                <a:latin typeface="Arial"/>
                <a:ea typeface="Arial"/>
                <a:cs typeface="Arial"/>
              </a:rPr>
              <a:t>зошто сево ова што така убаво го раскажуваш</a:t>
            </a:r>
            <a:r>
              <a:rPr lang="mk-MK" sz="3200" b="0" i="0">
                <a:solidFill>
                  <a:srgbClr val="232329"/>
                </a:solidFill>
                <a:latin typeface="Arial"/>
                <a:ea typeface="Arial"/>
                <a:cs typeface="Arial"/>
              </a:rPr>
              <a:t>,</a:t>
            </a:r>
            <a:r>
              <a:rPr lang="mk-MK" sz="3200" b="0" i="1">
                <a:solidFill>
                  <a:srgbClr val="232329"/>
                </a:solidFill>
                <a:latin typeface="Arial"/>
                <a:ea typeface="Arial"/>
                <a:cs typeface="Arial"/>
              </a:rPr>
              <a:t> не го запишеш</a:t>
            </a:r>
            <a:r>
              <a:rPr lang="mk-MK" sz="3200" b="0" i="0">
                <a:solidFill>
                  <a:srgbClr val="232329"/>
                </a:solidFill>
                <a:latin typeface="Arial"/>
                <a:ea typeface="Arial"/>
                <a:cs typeface="Arial"/>
              </a:rPr>
              <a:t>“</a:t>
            </a:r>
          </a:p>
        </p:txBody>
      </p:sp>
      <p:sp>
        <p:nvSpPr>
          <p:cNvPr id="8" name="content">
            <a:extLst>
              <a:ext uri="{FF2B5EF4-FFF2-40B4-BE49-F238E27FC236}">
                <a16:creationId xmlns:a16="http://schemas.microsoft.com/office/drawing/2014/main" xmlns="" id="{9864F647-1FFF-4DA5-B919-4A1F4A9B8671}"/>
              </a:ext>
            </a:extLst>
          </p:cNvPr>
          <p:cNvSpPr>
            <a:spLocks noGrp="1"/>
          </p:cNvSpPr>
          <p:nvPr/>
        </p:nvSpPr>
        <p:spPr>
          <a:xfrm>
            <a:off x="781050" y="27432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(Трајковска-www).</a:t>
            </a:r>
          </a:p>
        </p:txBody>
      </p:sp>
      <p:sp>
        <p:nvSpPr>
          <p:cNvPr id="9" name="content">
            <a:extLst>
              <a:ext uri="{FF2B5EF4-FFF2-40B4-BE49-F238E27FC236}">
                <a16:creationId xmlns:a16="http://schemas.microsoft.com/office/drawing/2014/main" xmlns="" id="{4B6471A2-821F-4F64-8C44-BBF5D3132065}"/>
              </a:ext>
            </a:extLst>
          </p:cNvPr>
          <p:cNvSpPr>
            <a:spLocks noGrp="1"/>
          </p:cNvSpPr>
          <p:nvPr/>
        </p:nvSpPr>
        <p:spPr>
          <a:xfrm>
            <a:off x="781050" y="40195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cap="small">
                <a:solidFill>
                  <a:srgbClr val="232329"/>
                </a:solidFill>
                <a:latin typeface="Arial"/>
                <a:ea typeface="Arial"/>
                <a:cs typeface="Arial"/>
              </a:rPr>
              <a:t>Моите муабети</a:t>
            </a:r>
            <a:r>
              <a:rPr lang="mk-MK" sz="3200" b="0" i="0">
                <a:solidFill>
                  <a:srgbClr val="232329"/>
                </a:solidFill>
                <a:latin typeface="Arial"/>
                <a:ea typeface="Arial"/>
                <a:cs typeface="Arial"/>
              </a:rPr>
              <a:t>: исчезнат тефтер; семејно кажување</a:t>
            </a:r>
          </a:p>
        </p:txBody>
      </p:sp>
      <p:sp>
        <p:nvSpPr>
          <p:cNvPr id="10" name="content">
            <a:extLst>
              <a:ext uri="{FF2B5EF4-FFF2-40B4-BE49-F238E27FC236}">
                <a16:creationId xmlns:a16="http://schemas.microsoft.com/office/drawing/2014/main" xmlns="" id="{10484CBE-FDF0-4726-9F06-69C26F666E5B}"/>
              </a:ext>
            </a:extLst>
          </p:cNvPr>
          <p:cNvSpPr>
            <a:spLocks noGrp="1"/>
          </p:cNvSpPr>
          <p:nvPr/>
        </p:nvSpPr>
        <p:spPr>
          <a:xfrm>
            <a:off x="781050" y="51244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Автобиографски материјал: увид на Конески (1980a: 147)</a:t>
            </a:r>
          </a:p>
        </p:txBody>
      </p:sp>
      <p:sp>
        <p:nvSpPr>
          <p:cNvPr id="11" name="content">
            <a:extLst>
              <a:ext uri="{FF2B5EF4-FFF2-40B4-BE49-F238E27FC236}">
                <a16:creationId xmlns:a16="http://schemas.microsoft.com/office/drawing/2014/main" xmlns="" id="{76C38ED5-1308-4C8D-8DA9-D0A222AB2AE4}"/>
              </a:ext>
            </a:extLst>
          </p:cNvPr>
          <p:cNvSpPr>
            <a:spLocks noGrp="1"/>
          </p:cNvSpPr>
          <p:nvPr/>
        </p:nvSpPr>
        <p:spPr>
          <a:xfrm>
            <a:off x="781050" y="62293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cap="small">
                <a:solidFill>
                  <a:srgbClr val="232329"/>
                </a:solidFill>
                <a:latin typeface="Arial"/>
                <a:ea typeface="Arial"/>
                <a:cs typeface="Arial"/>
              </a:rPr>
              <a:t>Средби</a:t>
            </a:r>
            <a:r>
              <a:rPr lang="mk-MK" sz="3200" b="0" i="0">
                <a:solidFill>
                  <a:srgbClr val="232329"/>
                </a:solidFill>
                <a:latin typeface="Arial"/>
                <a:ea typeface="Arial"/>
                <a:cs typeface="Arial"/>
              </a:rPr>
              <a:t> (2001): библиографски потврдено издание</a:t>
            </a:r>
          </a:p>
        </p:txBody>
      </p:sp>
      <p:sp>
        <p:nvSpPr>
          <p:cNvPr id="12" name="content">
            <a:extLst>
              <a:ext uri="{FF2B5EF4-FFF2-40B4-BE49-F238E27FC236}">
                <a16:creationId xmlns:a16="http://schemas.microsoft.com/office/drawing/2014/main" xmlns="" id="{20FEB4D0-33AA-4A49-AB01-16C58D1A7E22}"/>
              </a:ext>
            </a:extLst>
          </p:cNvPr>
          <p:cNvSpPr>
            <a:spLocks noGrp="1"/>
          </p:cNvSpPr>
          <p:nvPr/>
        </p:nvSpPr>
        <p:spPr>
          <a:xfrm>
            <a:off x="781050" y="79343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1" i="0">
                <a:solidFill>
                  <a:srgbClr val="742838"/>
                </a:solidFill>
                <a:latin typeface="Arial"/>
                <a:ea typeface="Arial"/>
                <a:cs typeface="Arial"/>
              </a:rPr>
              <a:t>Односот книга </a:t>
            </a:r>
            <a:r>
              <a:rPr lang="mk-MK" sz="3200" b="0" i="0">
                <a:solidFill>
                  <a:srgbClr val="742838"/>
                </a:solidFill>
                <a:latin typeface="Arial"/>
                <a:ea typeface="Arial"/>
                <a:cs typeface="Arial"/>
              </a:rPr>
              <a:t>–</a:t>
            </a:r>
            <a:r>
              <a:rPr lang="mk-MK" sz="3200" b="1" i="0">
                <a:solidFill>
                  <a:srgbClr val="742838"/>
                </a:solidFill>
                <a:latin typeface="Arial"/>
                <a:ea typeface="Arial"/>
                <a:cs typeface="Arial"/>
              </a:rPr>
              <a:t> тефтер останува текстолошки непотврден</a:t>
            </a:r>
          </a:p>
        </p:txBody>
      </p:sp>
    </p:spTree>
    <p:extLst>
      <p:ext uri="{BB962C8B-B14F-4D97-AF65-F5344CB8AC3E}">
        <p14:creationId xmlns:p14="http://schemas.microsoft.com/office/powerpoint/2010/main" val="1221154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2FB29F01-BC9E-4455-BC64-61D21C2F6A9C}"/>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6B8C9C5D-4999-4904-BD41-AEF4AF4695AB}"/>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Доказната асиметрија како метод</a:t>
            </a:r>
          </a:p>
        </p:txBody>
      </p:sp>
      <p:sp>
        <p:nvSpPr>
          <p:cNvPr id="4" name="Rectangle 3">
            <a:extLst>
              <a:ext uri="{FF2B5EF4-FFF2-40B4-BE49-F238E27FC236}">
                <a16:creationId xmlns:a16="http://schemas.microsoft.com/office/drawing/2014/main" xmlns="" id="{59288AC4-28BB-48BD-B8EA-5B6292AB7073}"/>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0D4F8124-D0AF-45B1-BC83-65FF8E50390C}"/>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FDF75743-267F-42CA-90E1-E4B64735B4BE}"/>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5</a:t>
            </a:r>
          </a:p>
        </p:txBody>
      </p:sp>
      <p:sp>
        <p:nvSpPr>
          <p:cNvPr id="7" name="content">
            <a:extLst>
              <a:ext uri="{FF2B5EF4-FFF2-40B4-BE49-F238E27FC236}">
                <a16:creationId xmlns:a16="http://schemas.microsoft.com/office/drawing/2014/main" xmlns="" id="{8BBE2E8E-BEB0-408E-87A6-5E01B858BBD8}"/>
              </a:ext>
            </a:extLst>
          </p:cNvPr>
          <p:cNvSpPr>
            <a:spLocks noGrp="1"/>
          </p:cNvSpPr>
          <p:nvPr/>
        </p:nvSpPr>
        <p:spPr>
          <a:xfrm>
            <a:off x="781050" y="2238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1" i="0">
                <a:solidFill>
                  <a:srgbClr val="232329"/>
                </a:solidFill>
                <a:latin typeface="Arial"/>
                <a:ea typeface="Arial"/>
                <a:cs typeface="Arial"/>
              </a:rPr>
              <a:t>Прволичен запис</a:t>
            </a:r>
            <a:r>
              <a:rPr lang="mk-MK" sz="3200" b="0" i="0">
                <a:solidFill>
                  <a:srgbClr val="232329"/>
                </a:solidFill>
                <a:latin typeface="Arial"/>
                <a:ea typeface="Arial"/>
                <a:cs typeface="Arial"/>
              </a:rPr>
              <a:t> и </a:t>
            </a:r>
            <a:r>
              <a:rPr lang="mk-MK" sz="3200" b="1" i="0">
                <a:solidFill>
                  <a:srgbClr val="232329"/>
                </a:solidFill>
                <a:latin typeface="Arial"/>
                <a:ea typeface="Arial"/>
                <a:cs typeface="Arial"/>
              </a:rPr>
              <a:t>семејно посредување</a:t>
            </a:r>
          </a:p>
        </p:txBody>
      </p:sp>
      <p:sp>
        <p:nvSpPr>
          <p:cNvPr id="8" name="content">
            <a:extLst>
              <a:ext uri="{FF2B5EF4-FFF2-40B4-BE49-F238E27FC236}">
                <a16:creationId xmlns:a16="http://schemas.microsoft.com/office/drawing/2014/main" xmlns="" id="{2BEAC042-17FA-4884-BBD4-79B2FFBBDE48}"/>
              </a:ext>
            </a:extLst>
          </p:cNvPr>
          <p:cNvSpPr>
            <a:spLocks noGrp="1"/>
          </p:cNvSpPr>
          <p:nvPr/>
        </p:nvSpPr>
        <p:spPr>
          <a:xfrm>
            <a:off x="781050" y="32861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1" i="0">
                <a:solidFill>
                  <a:srgbClr val="232329"/>
                </a:solidFill>
                <a:latin typeface="Arial"/>
                <a:ea typeface="Arial"/>
                <a:cs typeface="Arial"/>
              </a:rPr>
              <a:t>Документарна трага</a:t>
            </a:r>
            <a:r>
              <a:rPr lang="mk-MK" sz="3200" b="0" i="0">
                <a:solidFill>
                  <a:srgbClr val="232329"/>
                </a:solidFill>
                <a:latin typeface="Arial"/>
                <a:ea typeface="Arial"/>
                <a:cs typeface="Arial"/>
              </a:rPr>
              <a:t> и </a:t>
            </a:r>
            <a:r>
              <a:rPr lang="mk-MK" sz="3200" b="1" i="0">
                <a:solidFill>
                  <a:srgbClr val="232329"/>
                </a:solidFill>
                <a:latin typeface="Arial"/>
                <a:ea typeface="Arial"/>
                <a:cs typeface="Arial"/>
              </a:rPr>
              <a:t>аналитички заклучок</a:t>
            </a:r>
          </a:p>
        </p:txBody>
      </p:sp>
      <p:sp>
        <p:nvSpPr>
          <p:cNvPr id="9" name="content">
            <a:extLst>
              <a:ext uri="{FF2B5EF4-FFF2-40B4-BE49-F238E27FC236}">
                <a16:creationId xmlns:a16="http://schemas.microsoft.com/office/drawing/2014/main" xmlns="" id="{97A96999-8FFA-4782-BD75-3F86FC24F435}"/>
              </a:ext>
            </a:extLst>
          </p:cNvPr>
          <p:cNvSpPr>
            <a:spLocks noGrp="1"/>
          </p:cNvSpPr>
          <p:nvPr/>
        </p:nvSpPr>
        <p:spPr>
          <a:xfrm>
            <a:off x="781050" y="43338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Бахтин: дијалогот со Другиот го обликува јас</a:t>
            </a:r>
          </a:p>
        </p:txBody>
      </p:sp>
      <p:sp>
        <p:nvSpPr>
          <p:cNvPr id="10" name="content">
            <a:extLst>
              <a:ext uri="{FF2B5EF4-FFF2-40B4-BE49-F238E27FC236}">
                <a16:creationId xmlns:a16="http://schemas.microsoft.com/office/drawing/2014/main" xmlns="" id="{30DCB7CC-BFD0-41CF-903F-F2D03DEF2B02}"/>
              </a:ext>
            </a:extLst>
          </p:cNvPr>
          <p:cNvSpPr>
            <a:spLocks noGrp="1"/>
          </p:cNvSpPr>
          <p:nvPr/>
        </p:nvSpPr>
        <p:spPr>
          <a:xfrm>
            <a:off x="781050" y="53816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Јан и Алејда Асман: живо паметење, канон и архива</a:t>
            </a:r>
          </a:p>
        </p:txBody>
      </p:sp>
      <p:sp>
        <p:nvSpPr>
          <p:cNvPr id="11" name="content">
            <a:extLst>
              <a:ext uri="{FF2B5EF4-FFF2-40B4-BE49-F238E27FC236}">
                <a16:creationId xmlns:a16="http://schemas.microsoft.com/office/drawing/2014/main" xmlns="" id="{44902F01-A183-490B-8730-38CBC75A5BBE}"/>
              </a:ext>
            </a:extLst>
          </p:cNvPr>
          <p:cNvSpPr>
            <a:spLocks noGrp="1"/>
          </p:cNvSpPr>
          <p:nvPr/>
        </p:nvSpPr>
        <p:spPr>
          <a:xfrm>
            <a:off x="781050" y="6429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Рикер и Портели: сведочечка позиција и значење</a:t>
            </a:r>
          </a:p>
        </p:txBody>
      </p:sp>
      <p:sp>
        <p:nvSpPr>
          <p:cNvPr id="12" name="content">
            <a:extLst>
              <a:ext uri="{FF2B5EF4-FFF2-40B4-BE49-F238E27FC236}">
                <a16:creationId xmlns:a16="http://schemas.microsoft.com/office/drawing/2014/main" xmlns="" id="{F8A5A232-E339-4E23-9CC6-A1C10EECAF20}"/>
              </a:ext>
            </a:extLst>
          </p:cNvPr>
          <p:cNvSpPr>
            <a:spLocks noGrp="1"/>
          </p:cNvSpPr>
          <p:nvPr/>
        </p:nvSpPr>
        <p:spPr>
          <a:xfrm>
            <a:off x="781050" y="80391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1" i="0">
                <a:solidFill>
                  <a:srgbClr val="742838"/>
                </a:solidFill>
                <a:latin typeface="Arial"/>
                <a:ea typeface="Arial"/>
                <a:cs typeface="Arial"/>
              </a:rPr>
              <a:t>Изворната асиметрија станува предмет на анализа</a:t>
            </a:r>
          </a:p>
        </p:txBody>
      </p:sp>
    </p:spTree>
    <p:extLst>
      <p:ext uri="{BB962C8B-B14F-4D97-AF65-F5344CB8AC3E}">
        <p14:creationId xmlns:p14="http://schemas.microsoft.com/office/powerpoint/2010/main" val="70151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CDF3B91-7FD4-4C19-A4B3-B3462E7FFEB7}"/>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A64A14BE-4578-4D9B-ACE6-8BF55C4BCAF3}"/>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Конески: истиот настан, поинакво разбирање</a:t>
            </a:r>
          </a:p>
        </p:txBody>
      </p:sp>
      <p:sp>
        <p:nvSpPr>
          <p:cNvPr id="4" name="Rectangle 3">
            <a:extLst>
              <a:ext uri="{FF2B5EF4-FFF2-40B4-BE49-F238E27FC236}">
                <a16:creationId xmlns:a16="http://schemas.microsoft.com/office/drawing/2014/main" xmlns="" id="{E6478B8C-1131-4C92-A493-7F6AF4CA44B9}"/>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AD4E0838-B2DF-4A9F-AA84-72F06696D2E9}"/>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E62E345D-74E6-4CFC-891F-F8DC83ED02A6}"/>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6</a:t>
            </a:r>
          </a:p>
        </p:txBody>
      </p:sp>
      <p:sp>
        <p:nvSpPr>
          <p:cNvPr id="7" name="content">
            <a:extLst>
              <a:ext uri="{FF2B5EF4-FFF2-40B4-BE49-F238E27FC236}">
                <a16:creationId xmlns:a16="http://schemas.microsoft.com/office/drawing/2014/main" xmlns="" id="{F8C99475-97F8-49A4-A5D9-F9398DD67079}"/>
              </a:ext>
            </a:extLst>
          </p:cNvPr>
          <p:cNvSpPr>
            <a:spLocks noGrp="1"/>
          </p:cNvSpPr>
          <p:nvPr/>
        </p:nvSpPr>
        <p:spPr>
          <a:xfrm>
            <a:off x="781050" y="21336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cap="small" dirty="0">
                <a:solidFill>
                  <a:srgbClr val="232329"/>
                </a:solidFill>
                <a:latin typeface="Arial"/>
                <a:ea typeface="Arial"/>
                <a:cs typeface="Arial"/>
              </a:rPr>
              <a:t>Дневник по многу години</a:t>
            </a:r>
            <a:r>
              <a:rPr lang="mk-MK" sz="3200" b="0" i="0" dirty="0">
                <a:solidFill>
                  <a:srgbClr val="232329"/>
                </a:solidFill>
                <a:latin typeface="Arial"/>
                <a:ea typeface="Arial"/>
                <a:cs typeface="Arial"/>
              </a:rPr>
              <a:t> (1988)</a:t>
            </a:r>
          </a:p>
        </p:txBody>
      </p:sp>
      <p:sp>
        <p:nvSpPr>
          <p:cNvPr id="8" name="content">
            <a:extLst>
              <a:ext uri="{FF2B5EF4-FFF2-40B4-BE49-F238E27FC236}">
                <a16:creationId xmlns:a16="http://schemas.microsoft.com/office/drawing/2014/main" xmlns="" id="{013A8589-85A6-4B82-99D1-EF3A5D31B0CF}"/>
              </a:ext>
            </a:extLst>
          </p:cNvPr>
          <p:cNvSpPr>
            <a:spLocks noGrp="1"/>
          </p:cNvSpPr>
          <p:nvPr/>
        </p:nvSpPr>
        <p:spPr>
          <a:xfrm>
            <a:off x="781050" y="29622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1946: Андриќ одбива да ја прочита </a:t>
            </a:r>
            <a:r>
              <a:rPr lang="mk-MK" sz="3200" b="0" i="0" cap="small">
                <a:solidFill>
                  <a:srgbClr val="232329"/>
                </a:solidFill>
                <a:latin typeface="Arial"/>
                <a:ea typeface="Arial"/>
                <a:cs typeface="Arial"/>
              </a:rPr>
              <a:t>Тешкото</a:t>
            </a:r>
          </a:p>
        </p:txBody>
      </p:sp>
      <p:sp>
        <p:nvSpPr>
          <p:cNvPr id="9" name="content">
            <a:extLst>
              <a:ext uri="{FF2B5EF4-FFF2-40B4-BE49-F238E27FC236}">
                <a16:creationId xmlns:a16="http://schemas.microsoft.com/office/drawing/2014/main" xmlns="" id="{D4388744-C9D6-42F2-9686-C33C77B0288D}"/>
              </a:ext>
            </a:extLst>
          </p:cNvPr>
          <p:cNvSpPr>
            <a:spLocks noGrp="1"/>
          </p:cNvSpPr>
          <p:nvPr/>
        </p:nvSpPr>
        <p:spPr>
          <a:xfrm>
            <a:off x="781050" y="40005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0" i="0">
                <a:solidFill>
                  <a:srgbClr val="742838"/>
                </a:solidFill>
                <a:latin typeface="Tahoma" panose="020B0604030504040204" pitchFamily="34" charset="0"/>
                <a:ea typeface="Tahoma" panose="020B0604030504040204" pitchFamily="34" charset="0"/>
                <a:cs typeface="Tahoma" panose="020B0604030504040204" pitchFamily="34" charset="0"/>
              </a:rPr>
              <a:t>„</a:t>
            </a:r>
            <a:r>
              <a:rPr lang="mk-MK" sz="3200" b="0" i="1">
                <a:solidFill>
                  <a:srgbClr val="742838"/>
                </a:solidFill>
                <a:latin typeface="Tahoma" panose="020B0604030504040204" pitchFamily="34" charset="0"/>
                <a:ea typeface="Tahoma" panose="020B0604030504040204" pitchFamily="34" charset="0"/>
                <a:cs typeface="Tahoma" panose="020B0604030504040204" pitchFamily="34" charset="0"/>
              </a:rPr>
              <a:t>Подоцна</a:t>
            </a:r>
            <a:r>
              <a:rPr lang="mk-MK" sz="3200" b="0" i="0">
                <a:solidFill>
                  <a:srgbClr val="742838"/>
                </a:solidFill>
                <a:latin typeface="Tahoma" panose="020B0604030504040204" pitchFamily="34" charset="0"/>
                <a:ea typeface="Tahoma" panose="020B0604030504040204" pitchFamily="34" charset="0"/>
                <a:cs typeface="Tahoma" panose="020B0604030504040204" pitchFamily="34" charset="0"/>
              </a:rPr>
              <a:t>,</a:t>
            </a:r>
            <a:r>
              <a:rPr lang="mk-MK" sz="3200" b="0" i="1">
                <a:solidFill>
                  <a:srgbClr val="742838"/>
                </a:solidFill>
                <a:latin typeface="Tahoma" panose="020B0604030504040204" pitchFamily="34" charset="0"/>
                <a:ea typeface="Tahoma" panose="020B0604030504040204" pitchFamily="34" charset="0"/>
                <a:cs typeface="Tahoma" panose="020B0604030504040204" pitchFamily="34" charset="0"/>
              </a:rPr>
              <a:t> веќе опитен</a:t>
            </a:r>
            <a:r>
              <a:rPr lang="mk-MK" sz="3200" b="0" i="0">
                <a:solidFill>
                  <a:srgbClr val="742838"/>
                </a:solidFill>
                <a:latin typeface="Tahoma" panose="020B0604030504040204" pitchFamily="34" charset="0"/>
                <a:ea typeface="Tahoma" panose="020B0604030504040204" pitchFamily="34" charset="0"/>
                <a:cs typeface="Tahoma" panose="020B0604030504040204" pitchFamily="34" charset="0"/>
              </a:rPr>
              <a:t>,</a:t>
            </a:r>
            <a:r>
              <a:rPr lang="mk-MK" sz="3200" b="0" i="1">
                <a:solidFill>
                  <a:srgbClr val="742838"/>
                </a:solidFill>
                <a:latin typeface="Tahoma" panose="020B0604030504040204" pitchFamily="34" charset="0"/>
                <a:ea typeface="Tahoma" panose="020B0604030504040204" pitchFamily="34" charset="0"/>
                <a:cs typeface="Tahoma" panose="020B0604030504040204" pitchFamily="34" charset="0"/>
              </a:rPr>
              <a:t> сè повеќе го оправдував Андриќа</a:t>
            </a:r>
            <a:r>
              <a:rPr lang="mk-MK" sz="3200" b="0" i="0">
                <a:solidFill>
                  <a:srgbClr val="742838"/>
                </a:solidFill>
                <a:latin typeface="Tahoma" panose="020B0604030504040204" pitchFamily="34" charset="0"/>
                <a:ea typeface="Tahoma" panose="020B0604030504040204" pitchFamily="34" charset="0"/>
                <a:cs typeface="Tahoma" panose="020B0604030504040204" pitchFamily="34" charset="0"/>
              </a:rPr>
              <a:t>“</a:t>
            </a:r>
          </a:p>
        </p:txBody>
      </p:sp>
      <p:sp>
        <p:nvSpPr>
          <p:cNvPr id="10" name="content">
            <a:extLst>
              <a:ext uri="{FF2B5EF4-FFF2-40B4-BE49-F238E27FC236}">
                <a16:creationId xmlns:a16="http://schemas.microsoft.com/office/drawing/2014/main" xmlns="" id="{BC6A554F-0BF9-4022-ADE0-15F95AABBC41}"/>
              </a:ext>
            </a:extLst>
          </p:cNvPr>
          <p:cNvSpPr>
            <a:spLocks noGrp="1"/>
          </p:cNvSpPr>
          <p:nvPr/>
        </p:nvSpPr>
        <p:spPr>
          <a:xfrm>
            <a:off x="781050" y="45529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(Конески 1988: 98).</a:t>
            </a:r>
          </a:p>
        </p:txBody>
      </p:sp>
      <p:graphicFrame>
        <p:nvGraphicFramePr>
          <p:cNvPr id="22" name="Table 21"/>
          <p:cNvGraphicFramePr/>
          <p:nvPr/>
        </p:nvGraphicFramePr>
        <p:xfrm>
          <a:off x="781050" y="5781675"/>
          <a:ext cx="16687800" cy="1619250"/>
        </p:xfrm>
        <a:graphic>
          <a:graphicData uri="http://schemas.openxmlformats.org/drawingml/2006/table">
            <a:tbl>
              <a:tblPr/>
              <a:tblGrid>
                <a:gridCol w="8343900">
                  <a:extLst>
                    <a:ext uri="{9D8B030D-6E8A-4147-A177-3AD203B41FA5}">
                      <a16:colId xmlns:a16="http://schemas.microsoft.com/office/drawing/2014/main" xmlns="" val="20000"/>
                    </a:ext>
                  </a:extLst>
                </a:gridCol>
                <a:gridCol w="8343900">
                  <a:extLst>
                    <a:ext uri="{9D8B030D-6E8A-4147-A177-3AD203B41FA5}">
                      <a16:colId xmlns:a16="http://schemas.microsoft.com/office/drawing/2014/main" xmlns="" val="20001"/>
                    </a:ext>
                  </a:extLst>
                </a:gridCol>
              </a:tblGrid>
              <a:tr h="809625">
                <a:tc>
                  <a:txBody>
                    <a:bodyPr/>
                    <a:lstStyle/>
                    <a:p>
                      <a:pPr algn="l"/>
                      <a:r>
                        <a:rPr lang="mk-MK" sz="3200" b="1">
                          <a:solidFill>
                            <a:srgbClr val="742838"/>
                          </a:solidFill>
                          <a:latin typeface="Arial"/>
                          <a:ea typeface="Arial"/>
                          <a:cs typeface="Arial"/>
                        </a:rPr>
                        <a:t>1946</a:t>
                      </a:r>
                    </a:p>
                  </a:txBody>
                  <a:tcPr anchor="ctr">
                    <a:solidFill>
                      <a:srgbClr val="F4ECEE"/>
                    </a:solidFill>
                  </a:tcPr>
                </a:tc>
                <a:tc>
                  <a:txBody>
                    <a:bodyPr/>
                    <a:lstStyle/>
                    <a:p>
                      <a:pPr algn="l"/>
                      <a:r>
                        <a:rPr lang="mk-MK" sz="3200" b="1">
                          <a:solidFill>
                            <a:srgbClr val="742838"/>
                          </a:solidFill>
                          <a:latin typeface="Arial"/>
                          <a:ea typeface="Arial"/>
                          <a:cs typeface="Arial"/>
                        </a:rPr>
                        <a:t>Доцниот запис</a:t>
                      </a:r>
                    </a:p>
                  </a:txBody>
                  <a:tcPr anchor="ctr">
                    <a:solidFill>
                      <a:srgbClr val="F4ECEE"/>
                    </a:solidFill>
                  </a:tcPr>
                </a:tc>
                <a:extLst>
                  <a:ext uri="{0D108BD9-81ED-4DB2-BD59-A6C34878D82A}">
                    <a16:rowId xmlns:a16="http://schemas.microsoft.com/office/drawing/2014/main" xmlns="" val="10000"/>
                  </a:ext>
                </a:extLst>
              </a:tr>
              <a:tr h="809625">
                <a:tc>
                  <a:txBody>
                    <a:bodyPr/>
                    <a:lstStyle/>
                    <a:p>
                      <a:pPr algn="l"/>
                      <a:r>
                        <a:rPr lang="mk-MK" sz="3200" b="0">
                          <a:solidFill>
                            <a:srgbClr val="232329"/>
                          </a:solidFill>
                          <a:latin typeface="Arial"/>
                          <a:ea typeface="Arial"/>
                          <a:cs typeface="Arial"/>
                        </a:rPr>
                        <a:t>Барање авторитетна потврда</a:t>
                      </a:r>
                    </a:p>
                  </a:txBody>
                  <a:tcPr anchor="ctr">
                    <a:solidFill>
                      <a:srgbClr val="FFFFFF"/>
                    </a:solidFill>
                  </a:tcPr>
                </a:tc>
                <a:tc>
                  <a:txBody>
                    <a:bodyPr/>
                    <a:lstStyle/>
                    <a:p>
                      <a:pPr algn="l"/>
                      <a:r>
                        <a:rPr lang="mk-MK" sz="3200" b="0">
                          <a:solidFill>
                            <a:srgbClr val="232329"/>
                          </a:solidFill>
                          <a:latin typeface="Arial"/>
                          <a:ea typeface="Arial"/>
                          <a:cs typeface="Arial"/>
                        </a:rPr>
                        <a:t>Преиспитување на гестот</a:t>
                      </a:r>
                    </a:p>
                  </a:txBody>
                  <a:tcPr anchor="ctr">
                    <a:solidFill>
                      <a:srgbClr val="FFFFFF"/>
                    </a:solidFill>
                  </a:tcPr>
                </a:tc>
                <a:extLst>
                  <a:ext uri="{0D108BD9-81ED-4DB2-BD59-A6C34878D82A}">
                    <a16:rowId xmlns:a16="http://schemas.microsoft.com/office/drawing/2014/main" xmlns="" val="10001"/>
                  </a:ext>
                </a:extLst>
              </a:tr>
            </a:tbl>
          </a:graphicData>
        </a:graphic>
      </p:graphicFrame>
      <p:sp>
        <p:nvSpPr>
          <p:cNvPr id="12" name="content">
            <a:extLst>
              <a:ext uri="{FF2B5EF4-FFF2-40B4-BE49-F238E27FC236}">
                <a16:creationId xmlns:a16="http://schemas.microsoft.com/office/drawing/2014/main" xmlns="" id="{19B481AB-257A-4749-8835-F8704FADDB62}"/>
              </a:ext>
            </a:extLst>
          </p:cNvPr>
          <p:cNvSpPr>
            <a:spLocks noGrp="1"/>
          </p:cNvSpPr>
          <p:nvPr/>
        </p:nvSpPr>
        <p:spPr>
          <a:xfrm>
            <a:off x="781050" y="83820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1" i="0">
                <a:solidFill>
                  <a:srgbClr val="742838"/>
                </a:solidFill>
                <a:latin typeface="Arial"/>
                <a:ea typeface="Arial"/>
                <a:cs typeface="Arial"/>
              </a:rPr>
              <a:t>Портретот на Андриќ станува и автопортрет на Конески</a:t>
            </a:r>
          </a:p>
        </p:txBody>
      </p:sp>
    </p:spTree>
    <p:extLst>
      <p:ext uri="{BB962C8B-B14F-4D97-AF65-F5344CB8AC3E}">
        <p14:creationId xmlns:p14="http://schemas.microsoft.com/office/powerpoint/2010/main" val="1813168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01C1474-AD20-42E7-9D7E-18E969982C93}"/>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246DFB23-A97C-4EE8-8411-CC3EE6F2A2E3}"/>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Од творечката истрајност до културната одговорност</a:t>
            </a:r>
          </a:p>
        </p:txBody>
      </p:sp>
      <p:sp>
        <p:nvSpPr>
          <p:cNvPr id="4" name="Rectangle 3">
            <a:extLst>
              <a:ext uri="{FF2B5EF4-FFF2-40B4-BE49-F238E27FC236}">
                <a16:creationId xmlns:a16="http://schemas.microsoft.com/office/drawing/2014/main" xmlns="" id="{BDDEF8F1-D983-4E81-AE53-5D8DD962714A}"/>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0D680075-6144-4D99-BEC1-B004F4C42E33}"/>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C7BCFF4A-A727-492F-AA6F-4C09E1EF7177}"/>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7</a:t>
            </a:r>
          </a:p>
        </p:txBody>
      </p:sp>
      <p:sp>
        <p:nvSpPr>
          <p:cNvPr id="7" name="content">
            <a:extLst>
              <a:ext uri="{FF2B5EF4-FFF2-40B4-BE49-F238E27FC236}">
                <a16:creationId xmlns:a16="http://schemas.microsoft.com/office/drawing/2014/main" xmlns="" id="{7D1F8E5A-2584-412C-A519-FA7681F9CAE7}"/>
              </a:ext>
            </a:extLst>
          </p:cNvPr>
          <p:cNvSpPr>
            <a:spLocks noGrp="1"/>
          </p:cNvSpPr>
          <p:nvPr/>
        </p:nvSpPr>
        <p:spPr>
          <a:xfrm>
            <a:off x="781050" y="21907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Блед, 1964: „</a:t>
            </a:r>
            <a:r>
              <a:rPr lang="mk-MK" sz="3200" b="0" i="1">
                <a:solidFill>
                  <a:srgbClr val="232329"/>
                </a:solidFill>
                <a:latin typeface="Arial"/>
                <a:ea typeface="Arial"/>
                <a:cs typeface="Arial"/>
              </a:rPr>
              <a:t>требаше да се издржат триесет години</a:t>
            </a:r>
            <a:r>
              <a:rPr lang="mk-MK" sz="3200" b="0" i="0">
                <a:solidFill>
                  <a:srgbClr val="232329"/>
                </a:solidFill>
                <a:latin typeface="Arial"/>
                <a:ea typeface="Arial"/>
                <a:cs typeface="Arial"/>
              </a:rPr>
              <a:t>“</a:t>
            </a:r>
          </a:p>
        </p:txBody>
      </p:sp>
      <p:sp>
        <p:nvSpPr>
          <p:cNvPr id="8" name="content">
            <a:extLst>
              <a:ext uri="{FF2B5EF4-FFF2-40B4-BE49-F238E27FC236}">
                <a16:creationId xmlns:a16="http://schemas.microsoft.com/office/drawing/2014/main" xmlns="" id="{3251303B-651B-4EF1-90EB-4E6772920263}"/>
              </a:ext>
            </a:extLst>
          </p:cNvPr>
          <p:cNvSpPr>
            <a:spLocks noGrp="1"/>
          </p:cNvSpPr>
          <p:nvPr/>
        </p:nvSpPr>
        <p:spPr>
          <a:xfrm>
            <a:off x="781050" y="27813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(Конески 1988: 101).</a:t>
            </a:r>
          </a:p>
        </p:txBody>
      </p:sp>
      <p:sp>
        <p:nvSpPr>
          <p:cNvPr id="9" name="content">
            <a:extLst>
              <a:ext uri="{FF2B5EF4-FFF2-40B4-BE49-F238E27FC236}">
                <a16:creationId xmlns:a16="http://schemas.microsoft.com/office/drawing/2014/main" xmlns="" id="{04D89814-D953-4A99-9C5C-8624B70146E6}"/>
              </a:ext>
            </a:extLst>
          </p:cNvPr>
          <p:cNvSpPr>
            <a:spLocks noGrp="1"/>
          </p:cNvSpPr>
          <p:nvPr/>
        </p:nvSpPr>
        <p:spPr>
          <a:xfrm>
            <a:off x="781050" y="4143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1" i="0">
                <a:solidFill>
                  <a:srgbClr val="232329"/>
                </a:solidFill>
                <a:latin typeface="Arial"/>
                <a:ea typeface="Arial"/>
                <a:cs typeface="Arial"/>
              </a:rPr>
              <a:t>Верноста кон сопствената тема како творечка истрајност</a:t>
            </a:r>
          </a:p>
        </p:txBody>
      </p:sp>
      <p:sp>
        <p:nvSpPr>
          <p:cNvPr id="10" name="content">
            <a:extLst>
              <a:ext uri="{FF2B5EF4-FFF2-40B4-BE49-F238E27FC236}">
                <a16:creationId xmlns:a16="http://schemas.microsoft.com/office/drawing/2014/main" xmlns="" id="{49D45D5D-ED36-49A7-8B18-58438AF38CEE}"/>
              </a:ext>
            </a:extLst>
          </p:cNvPr>
          <p:cNvSpPr>
            <a:spLocks noGrp="1"/>
          </p:cNvSpPr>
          <p:nvPr/>
        </p:nvSpPr>
        <p:spPr>
          <a:xfrm>
            <a:off x="781050" y="54292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dirty="0">
                <a:solidFill>
                  <a:srgbClr val="232329"/>
                </a:solidFill>
                <a:latin typeface="Arial"/>
                <a:ea typeface="Arial"/>
                <a:cs typeface="Arial"/>
              </a:rPr>
              <a:t>Татковината како „</a:t>
            </a:r>
            <a:r>
              <a:rPr lang="mk-MK" sz="3200" b="0" i="1" dirty="0">
                <a:solidFill>
                  <a:srgbClr val="232329"/>
                </a:solidFill>
                <a:latin typeface="Tahoma" panose="020B0604030504040204" pitchFamily="34" charset="0"/>
                <a:ea typeface="Tahoma" panose="020B0604030504040204" pitchFamily="34" charset="0"/>
                <a:cs typeface="Tahoma" panose="020B0604030504040204" pitchFamily="34" charset="0"/>
              </a:rPr>
              <a:t>кров</a:t>
            </a:r>
            <a:r>
              <a:rPr lang="mk-MK" sz="3200" b="0" i="1" dirty="0">
                <a:solidFill>
                  <a:srgbClr val="232329"/>
                </a:solidFill>
                <a:latin typeface="Arial"/>
                <a:ea typeface="Arial"/>
                <a:cs typeface="Arial"/>
              </a:rPr>
              <a:t> над глава</a:t>
            </a:r>
            <a:r>
              <a:rPr lang="mk-MK" sz="3200" b="0" i="0" dirty="0">
                <a:solidFill>
                  <a:srgbClr val="232329"/>
                </a:solidFill>
                <a:latin typeface="Arial"/>
                <a:ea typeface="Arial"/>
                <a:cs typeface="Arial"/>
              </a:rPr>
              <a:t>“ (Конески 1988: 102).</a:t>
            </a:r>
          </a:p>
        </p:txBody>
      </p:sp>
      <p:sp>
        <p:nvSpPr>
          <p:cNvPr id="11" name="content">
            <a:extLst>
              <a:ext uri="{FF2B5EF4-FFF2-40B4-BE49-F238E27FC236}">
                <a16:creationId xmlns:a16="http://schemas.microsoft.com/office/drawing/2014/main" xmlns="" id="{467717CE-E682-405D-AB99-1C5C7B8DB0BC}"/>
              </a:ext>
            </a:extLst>
          </p:cNvPr>
          <p:cNvSpPr>
            <a:spLocks noGrp="1"/>
          </p:cNvSpPr>
          <p:nvPr/>
        </p:nvSpPr>
        <p:spPr>
          <a:xfrm>
            <a:off x="781050" y="68008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1" i="0">
                <a:solidFill>
                  <a:srgbClr val="232329"/>
                </a:solidFill>
                <a:latin typeface="Arial"/>
                <a:ea typeface="Arial"/>
                <a:cs typeface="Arial"/>
              </a:rPr>
              <a:t>Личната дистанца има граница пред одговорноста за заедницата</a:t>
            </a:r>
          </a:p>
        </p:txBody>
      </p:sp>
      <p:sp>
        <p:nvSpPr>
          <p:cNvPr id="12" name="content">
            <a:extLst>
              <a:ext uri="{FF2B5EF4-FFF2-40B4-BE49-F238E27FC236}">
                <a16:creationId xmlns:a16="http://schemas.microsoft.com/office/drawing/2014/main" xmlns="" id="{7281A630-EE4A-4D49-AE1E-847DB68A0194}"/>
              </a:ext>
            </a:extLst>
          </p:cNvPr>
          <p:cNvSpPr>
            <a:spLocks noGrp="1"/>
          </p:cNvSpPr>
          <p:nvPr/>
        </p:nvSpPr>
        <p:spPr>
          <a:xfrm>
            <a:off x="781050" y="82010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0" i="0">
                <a:solidFill>
                  <a:srgbClr val="742838"/>
                </a:solidFill>
                <a:latin typeface="Arial"/>
                <a:ea typeface="Arial"/>
                <a:cs typeface="Arial"/>
              </a:rPr>
              <a:t>Изборот на сцените ја открива и вредносната позиција на Конески</a:t>
            </a:r>
          </a:p>
        </p:txBody>
      </p:sp>
    </p:spTree>
    <p:extLst>
      <p:ext uri="{BB962C8B-B14F-4D97-AF65-F5344CB8AC3E}">
        <p14:creationId xmlns:p14="http://schemas.microsoft.com/office/powerpoint/2010/main" val="913211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F0BB713-F6EB-402E-8564-E2ACBBA0178A}"/>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40E60821-6468-47CF-AAFC-2FDF6E063B58}"/>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Косубјект на сеќавањето: споредбениот резултат</a:t>
            </a:r>
          </a:p>
        </p:txBody>
      </p:sp>
      <p:sp>
        <p:nvSpPr>
          <p:cNvPr id="4" name="Rectangle 3">
            <a:extLst>
              <a:ext uri="{FF2B5EF4-FFF2-40B4-BE49-F238E27FC236}">
                <a16:creationId xmlns:a16="http://schemas.microsoft.com/office/drawing/2014/main" xmlns="" id="{06FB6A51-8EBB-4C44-9650-0427AA283317}"/>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0DDF47A5-3ECD-40F0-A38F-0CEEE928955F}"/>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7FB280A9-3F3B-42D3-904D-2B2163457B4B}"/>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8</a:t>
            </a:r>
          </a:p>
        </p:txBody>
      </p:sp>
      <p:graphicFrame>
        <p:nvGraphicFramePr>
          <p:cNvPr id="15" name="Table 14"/>
          <p:cNvGraphicFramePr/>
          <p:nvPr/>
        </p:nvGraphicFramePr>
        <p:xfrm>
          <a:off x="781050" y="2333625"/>
          <a:ext cx="16687800" cy="4191000"/>
        </p:xfrm>
        <a:graphic>
          <a:graphicData uri="http://schemas.openxmlformats.org/drawingml/2006/table">
            <a:tbl>
              <a:tblPr/>
              <a:tblGrid>
                <a:gridCol w="3143250">
                  <a:extLst>
                    <a:ext uri="{9D8B030D-6E8A-4147-A177-3AD203B41FA5}">
                      <a16:colId xmlns:a16="http://schemas.microsoft.com/office/drawing/2014/main" xmlns="" val="20000"/>
                    </a:ext>
                  </a:extLst>
                </a:gridCol>
                <a:gridCol w="6762750">
                  <a:extLst>
                    <a:ext uri="{9D8B030D-6E8A-4147-A177-3AD203B41FA5}">
                      <a16:colId xmlns:a16="http://schemas.microsoft.com/office/drawing/2014/main" xmlns="" val="20001"/>
                    </a:ext>
                  </a:extLst>
                </a:gridCol>
                <a:gridCol w="6781800">
                  <a:extLst>
                    <a:ext uri="{9D8B030D-6E8A-4147-A177-3AD203B41FA5}">
                      <a16:colId xmlns:a16="http://schemas.microsoft.com/office/drawing/2014/main" xmlns="" val="20002"/>
                    </a:ext>
                  </a:extLst>
                </a:gridCol>
              </a:tblGrid>
              <a:tr h="838200">
                <a:tc>
                  <a:txBody>
                    <a:bodyPr/>
                    <a:lstStyle/>
                    <a:p>
                      <a:pPr algn="l"/>
                      <a:r>
                        <a:rPr lang="mk-MK" sz="3200" b="1">
                          <a:solidFill>
                            <a:srgbClr val="742838"/>
                          </a:solidFill>
                          <a:latin typeface="Arial"/>
                          <a:ea typeface="Arial"/>
                          <a:cs typeface="Arial"/>
                        </a:rPr>
                        <a:t>Рамниште</a:t>
                      </a:r>
                    </a:p>
                  </a:txBody>
                  <a:tcPr anchor="ctr">
                    <a:solidFill>
                      <a:srgbClr val="F4ECEE"/>
                    </a:solidFill>
                  </a:tcPr>
                </a:tc>
                <a:tc>
                  <a:txBody>
                    <a:bodyPr/>
                    <a:lstStyle/>
                    <a:p>
                      <a:pPr algn="l"/>
                      <a:r>
                        <a:rPr lang="mk-MK" sz="3200" b="1">
                          <a:solidFill>
                            <a:srgbClr val="742838"/>
                          </a:solidFill>
                          <a:latin typeface="Arial"/>
                          <a:ea typeface="Arial"/>
                          <a:cs typeface="Arial"/>
                        </a:rPr>
                        <a:t>Личеноски</a:t>
                      </a:r>
                    </a:p>
                  </a:txBody>
                  <a:tcPr anchor="ctr">
                    <a:solidFill>
                      <a:srgbClr val="F4ECEE"/>
                    </a:solidFill>
                  </a:tcPr>
                </a:tc>
                <a:tc>
                  <a:txBody>
                    <a:bodyPr/>
                    <a:lstStyle/>
                    <a:p>
                      <a:pPr algn="l"/>
                      <a:r>
                        <a:rPr lang="mk-MK" sz="3200" b="1">
                          <a:solidFill>
                            <a:srgbClr val="742838"/>
                          </a:solidFill>
                          <a:latin typeface="Arial"/>
                          <a:ea typeface="Arial"/>
                          <a:cs typeface="Arial"/>
                        </a:rPr>
                        <a:t>Конески</a:t>
                      </a:r>
                    </a:p>
                  </a:txBody>
                  <a:tcPr anchor="ctr">
                    <a:solidFill>
                      <a:srgbClr val="F4ECEE"/>
                    </a:solidFill>
                  </a:tcPr>
                </a:tc>
                <a:extLst>
                  <a:ext uri="{0D108BD9-81ED-4DB2-BD59-A6C34878D82A}">
                    <a16:rowId xmlns:a16="http://schemas.microsoft.com/office/drawing/2014/main" xmlns="" val="10000"/>
                  </a:ext>
                </a:extLst>
              </a:tr>
              <a:tr h="838200">
                <a:tc>
                  <a:txBody>
                    <a:bodyPr/>
                    <a:lstStyle/>
                    <a:p>
                      <a:pPr algn="l"/>
                      <a:r>
                        <a:rPr lang="mk-MK" sz="3200" b="0">
                          <a:solidFill>
                            <a:srgbClr val="232329"/>
                          </a:solidFill>
                          <a:latin typeface="Arial"/>
                          <a:ea typeface="Arial"/>
                          <a:cs typeface="Arial"/>
                        </a:rPr>
                        <a:t>Извор</a:t>
                      </a:r>
                    </a:p>
                  </a:txBody>
                  <a:tcPr anchor="ctr">
                    <a:solidFill>
                      <a:srgbClr val="FFFFFF"/>
                    </a:solidFill>
                  </a:tcPr>
                </a:tc>
                <a:tc>
                  <a:txBody>
                    <a:bodyPr/>
                    <a:lstStyle/>
                    <a:p>
                      <a:pPr algn="l"/>
                      <a:r>
                        <a:rPr lang="mk-MK" sz="3200" b="0">
                          <a:solidFill>
                            <a:srgbClr val="232329"/>
                          </a:solidFill>
                          <a:latin typeface="Arial"/>
                          <a:ea typeface="Arial"/>
                          <a:cs typeface="Arial"/>
                        </a:rPr>
                        <a:t>Семејно посредување</a:t>
                      </a:r>
                    </a:p>
                  </a:txBody>
                  <a:tcPr anchor="ctr">
                    <a:solidFill>
                      <a:srgbClr val="FFFFFF"/>
                    </a:solidFill>
                  </a:tcPr>
                </a:tc>
                <a:tc>
                  <a:txBody>
                    <a:bodyPr/>
                    <a:lstStyle/>
                    <a:p>
                      <a:pPr algn="l"/>
                      <a:r>
                        <a:rPr lang="mk-MK" sz="3200" b="0">
                          <a:solidFill>
                            <a:srgbClr val="232329"/>
                          </a:solidFill>
                          <a:latin typeface="Arial"/>
                          <a:ea typeface="Arial"/>
                          <a:cs typeface="Arial"/>
                        </a:rPr>
                        <a:t>Прволичен запис</a:t>
                      </a:r>
                    </a:p>
                  </a:txBody>
                  <a:tcPr anchor="ctr">
                    <a:solidFill>
                      <a:srgbClr val="FFFFFF"/>
                    </a:solidFill>
                  </a:tcPr>
                </a:tc>
                <a:extLst>
                  <a:ext uri="{0D108BD9-81ED-4DB2-BD59-A6C34878D82A}">
                    <a16:rowId xmlns:a16="http://schemas.microsoft.com/office/drawing/2014/main" xmlns="" val="10001"/>
                  </a:ext>
                </a:extLst>
              </a:tr>
              <a:tr h="838200">
                <a:tc>
                  <a:txBody>
                    <a:bodyPr/>
                    <a:lstStyle/>
                    <a:p>
                      <a:pPr algn="l"/>
                      <a:r>
                        <a:rPr lang="mk-MK" sz="3200" b="0">
                          <a:solidFill>
                            <a:srgbClr val="232329"/>
                          </a:solidFill>
                          <a:latin typeface="Arial"/>
                          <a:ea typeface="Arial"/>
                          <a:cs typeface="Arial"/>
                        </a:rPr>
                        <a:t>Разговор</a:t>
                      </a:r>
                    </a:p>
                  </a:txBody>
                  <a:tcPr anchor="ctr">
                    <a:solidFill>
                      <a:srgbClr val="FFFFFF"/>
                    </a:solidFill>
                  </a:tcPr>
                </a:tc>
                <a:tc>
                  <a:txBody>
                    <a:bodyPr/>
                    <a:lstStyle/>
                    <a:p>
                      <a:pPr algn="l"/>
                      <a:r>
                        <a:rPr lang="mk-MK" sz="3200" b="0">
                          <a:solidFill>
                            <a:srgbClr val="232329"/>
                          </a:solidFill>
                          <a:latin typeface="Arial"/>
                          <a:ea typeface="Arial"/>
                          <a:cs typeface="Arial"/>
                        </a:rPr>
                        <a:t>Генеза на пишувањето</a:t>
                      </a:r>
                    </a:p>
                  </a:txBody>
                  <a:tcPr anchor="ctr">
                    <a:solidFill>
                      <a:srgbClr val="FFFFFF"/>
                    </a:solidFill>
                  </a:tcPr>
                </a:tc>
                <a:tc>
                  <a:txBody>
                    <a:bodyPr/>
                    <a:lstStyle/>
                    <a:p>
                      <a:pPr algn="l"/>
                      <a:r>
                        <a:rPr lang="mk-MK" sz="3200" b="0">
                          <a:solidFill>
                            <a:srgbClr val="232329"/>
                          </a:solidFill>
                          <a:latin typeface="Arial"/>
                          <a:ea typeface="Arial"/>
                          <a:cs typeface="Arial"/>
                        </a:rPr>
                        <a:t>Форма и етика</a:t>
                      </a:r>
                    </a:p>
                  </a:txBody>
                  <a:tcPr anchor="ctr">
                    <a:solidFill>
                      <a:srgbClr val="FFFFFF"/>
                    </a:solidFill>
                  </a:tcPr>
                </a:tc>
                <a:extLst>
                  <a:ext uri="{0D108BD9-81ED-4DB2-BD59-A6C34878D82A}">
                    <a16:rowId xmlns:a16="http://schemas.microsoft.com/office/drawing/2014/main" xmlns="" val="10002"/>
                  </a:ext>
                </a:extLst>
              </a:tr>
              <a:tr h="838200">
                <a:tc>
                  <a:txBody>
                    <a:bodyPr/>
                    <a:lstStyle/>
                    <a:p>
                      <a:pPr algn="l"/>
                      <a:r>
                        <a:rPr lang="mk-MK" sz="3200" b="0">
                          <a:solidFill>
                            <a:srgbClr val="232329"/>
                          </a:solidFill>
                          <a:latin typeface="Arial"/>
                          <a:ea typeface="Arial"/>
                          <a:cs typeface="Arial"/>
                        </a:rPr>
                        <a:t>Медиум</a:t>
                      </a:r>
                    </a:p>
                  </a:txBody>
                  <a:tcPr anchor="ctr">
                    <a:solidFill>
                      <a:srgbClr val="FFFFFF"/>
                    </a:solidFill>
                  </a:tcPr>
                </a:tc>
                <a:tc>
                  <a:txBody>
                    <a:bodyPr/>
                    <a:lstStyle/>
                    <a:p>
                      <a:pPr algn="l"/>
                      <a:r>
                        <a:rPr lang="mk-MK" sz="3200" b="0">
                          <a:solidFill>
                            <a:srgbClr val="232329"/>
                          </a:solidFill>
                          <a:latin typeface="Arial"/>
                          <a:ea typeface="Arial"/>
                          <a:cs typeface="Arial"/>
                        </a:rPr>
                        <a:t>Отсутен тефтер</a:t>
                      </a:r>
                    </a:p>
                  </a:txBody>
                  <a:tcPr anchor="ctr">
                    <a:solidFill>
                      <a:srgbClr val="FFFFFF"/>
                    </a:solidFill>
                  </a:tcPr>
                </a:tc>
                <a:tc>
                  <a:txBody>
                    <a:bodyPr/>
                    <a:lstStyle/>
                    <a:p>
                      <a:pPr algn="l"/>
                      <a:r>
                        <a:rPr lang="mk-MK" sz="3200" b="0">
                          <a:solidFill>
                            <a:srgbClr val="232329"/>
                          </a:solidFill>
                          <a:latin typeface="Arial"/>
                          <a:ea typeface="Arial"/>
                          <a:cs typeface="Arial"/>
                        </a:rPr>
                        <a:t>Објавена книга</a:t>
                      </a:r>
                    </a:p>
                  </a:txBody>
                  <a:tcPr anchor="ctr">
                    <a:solidFill>
                      <a:srgbClr val="FFFFFF"/>
                    </a:solidFill>
                  </a:tcPr>
                </a:tc>
                <a:extLst>
                  <a:ext uri="{0D108BD9-81ED-4DB2-BD59-A6C34878D82A}">
                    <a16:rowId xmlns:a16="http://schemas.microsoft.com/office/drawing/2014/main" xmlns="" val="10003"/>
                  </a:ext>
                </a:extLst>
              </a:tr>
              <a:tr h="838200">
                <a:tc>
                  <a:txBody>
                    <a:bodyPr/>
                    <a:lstStyle/>
                    <a:p>
                      <a:pPr algn="l"/>
                      <a:r>
                        <a:rPr lang="mk-MK" sz="3200" b="0">
                          <a:solidFill>
                            <a:srgbClr val="232329"/>
                          </a:solidFill>
                          <a:latin typeface="Arial"/>
                          <a:ea typeface="Arial"/>
                          <a:cs typeface="Arial"/>
                        </a:rPr>
                        <a:t>Паметење</a:t>
                      </a:r>
                    </a:p>
                  </a:txBody>
                  <a:tcPr anchor="ctr">
                    <a:solidFill>
                      <a:srgbClr val="FFFFFF"/>
                    </a:solidFill>
                  </a:tcPr>
                </a:tc>
                <a:tc>
                  <a:txBody>
                    <a:bodyPr/>
                    <a:lstStyle/>
                    <a:p>
                      <a:pPr algn="l"/>
                      <a:r>
                        <a:rPr lang="mk-MK" sz="3200" b="0">
                          <a:solidFill>
                            <a:srgbClr val="232329"/>
                          </a:solidFill>
                          <a:latin typeface="Arial"/>
                          <a:ea typeface="Arial"/>
                          <a:cs typeface="Arial"/>
                        </a:rPr>
                        <a:t>Архивска загрозеност</a:t>
                      </a:r>
                    </a:p>
                  </a:txBody>
                  <a:tcPr anchor="ctr">
                    <a:solidFill>
                      <a:srgbClr val="FFFFFF"/>
                    </a:solidFill>
                  </a:tcPr>
                </a:tc>
                <a:tc>
                  <a:txBody>
                    <a:bodyPr/>
                    <a:lstStyle/>
                    <a:p>
                      <a:pPr algn="l"/>
                      <a:r>
                        <a:rPr lang="mk-MK" sz="3200" b="0">
                          <a:solidFill>
                            <a:srgbClr val="232329"/>
                          </a:solidFill>
                          <a:latin typeface="Arial"/>
                          <a:ea typeface="Arial"/>
                          <a:cs typeface="Arial"/>
                        </a:rPr>
                        <a:t>Авторска селекција</a:t>
                      </a:r>
                    </a:p>
                  </a:txBody>
                  <a:tcPr anchor="ctr">
                    <a:solidFill>
                      <a:srgbClr val="FFFFFF"/>
                    </a:solidFill>
                  </a:tcPr>
                </a:tc>
                <a:extLst>
                  <a:ext uri="{0D108BD9-81ED-4DB2-BD59-A6C34878D82A}">
                    <a16:rowId xmlns:a16="http://schemas.microsoft.com/office/drawing/2014/main" xmlns="" val="10004"/>
                  </a:ext>
                </a:extLst>
              </a:tr>
            </a:tbl>
          </a:graphicData>
        </a:graphic>
      </p:graphicFrame>
      <p:sp>
        <p:nvSpPr>
          <p:cNvPr id="8" name="content">
            <a:extLst>
              <a:ext uri="{FF2B5EF4-FFF2-40B4-BE49-F238E27FC236}">
                <a16:creationId xmlns:a16="http://schemas.microsoft.com/office/drawing/2014/main" xmlns="" id="{40BCE57D-B1F7-44CF-AD76-EF89693F78FA}"/>
              </a:ext>
            </a:extLst>
          </p:cNvPr>
          <p:cNvSpPr>
            <a:spLocks noGrp="1"/>
          </p:cNvSpPr>
          <p:nvPr/>
        </p:nvSpPr>
        <p:spPr>
          <a:xfrm>
            <a:off x="781050" y="73152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1" i="0">
                <a:solidFill>
                  <a:srgbClr val="742838"/>
                </a:solidFill>
                <a:latin typeface="Arial"/>
                <a:ea typeface="Arial"/>
                <a:cs typeface="Arial"/>
              </a:rPr>
              <a:t>Косубјект</a:t>
            </a:r>
            <a:r>
              <a:rPr lang="mk-MK" sz="3200" b="0" i="0">
                <a:solidFill>
                  <a:srgbClr val="742838"/>
                </a:solidFill>
                <a:latin typeface="Arial"/>
                <a:ea typeface="Arial"/>
                <a:cs typeface="Arial"/>
              </a:rPr>
              <a:t>: отсутниот Друг учествува во себеразбирањето</a:t>
            </a:r>
          </a:p>
        </p:txBody>
      </p:sp>
      <p:sp>
        <p:nvSpPr>
          <p:cNvPr id="9" name="content">
            <a:extLst>
              <a:ext uri="{FF2B5EF4-FFF2-40B4-BE49-F238E27FC236}">
                <a16:creationId xmlns:a16="http://schemas.microsoft.com/office/drawing/2014/main" xmlns="" id="{EDB0B333-54E3-4F41-85F2-081569571E03}"/>
              </a:ext>
            </a:extLst>
          </p:cNvPr>
          <p:cNvSpPr>
            <a:spLocks noGrp="1"/>
          </p:cNvSpPr>
          <p:nvPr/>
        </p:nvSpPr>
        <p:spPr>
          <a:xfrm>
            <a:off x="781050" y="82867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Авторска аналитичка категорија; не означува коавторство</a:t>
            </a:r>
          </a:p>
        </p:txBody>
      </p:sp>
    </p:spTree>
    <p:extLst>
      <p:ext uri="{BB962C8B-B14F-4D97-AF65-F5344CB8AC3E}">
        <p14:creationId xmlns:p14="http://schemas.microsoft.com/office/powerpoint/2010/main" val="1570325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8A5E461-F3B5-4D9C-8CAD-E3462D4DA0DB}"/>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DC769B8F-BFC6-40E2-8E7D-E738C795B585}"/>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ChatGPT: границата на машинското посредување</a:t>
            </a:r>
          </a:p>
        </p:txBody>
      </p:sp>
      <p:sp>
        <p:nvSpPr>
          <p:cNvPr id="4" name="Rectangle 3">
            <a:extLst>
              <a:ext uri="{FF2B5EF4-FFF2-40B4-BE49-F238E27FC236}">
                <a16:creationId xmlns:a16="http://schemas.microsoft.com/office/drawing/2014/main" xmlns="" id="{76E72BCD-F462-4D1B-81A0-0AA91A97B882}"/>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F53C3A23-4598-44AF-86B2-EE87B8A89248}"/>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A8DA55B1-160C-4053-AFD6-77AED68F7F65}"/>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9</a:t>
            </a:r>
          </a:p>
        </p:txBody>
      </p:sp>
      <p:graphicFrame>
        <p:nvGraphicFramePr>
          <p:cNvPr id="16" name="Table 15"/>
          <p:cNvGraphicFramePr/>
          <p:nvPr/>
        </p:nvGraphicFramePr>
        <p:xfrm>
          <a:off x="781050" y="2286000"/>
          <a:ext cx="16687800" cy="3619500"/>
        </p:xfrm>
        <a:graphic>
          <a:graphicData uri="http://schemas.openxmlformats.org/drawingml/2006/table">
            <a:tbl>
              <a:tblPr/>
              <a:tblGrid>
                <a:gridCol w="6858000">
                  <a:extLst>
                    <a:ext uri="{9D8B030D-6E8A-4147-A177-3AD203B41FA5}">
                      <a16:colId xmlns:a16="http://schemas.microsoft.com/office/drawing/2014/main" xmlns="" val="20000"/>
                    </a:ext>
                  </a:extLst>
                </a:gridCol>
                <a:gridCol w="9829800">
                  <a:extLst>
                    <a:ext uri="{9D8B030D-6E8A-4147-A177-3AD203B41FA5}">
                      <a16:colId xmlns:a16="http://schemas.microsoft.com/office/drawing/2014/main" xmlns="" val="20001"/>
                    </a:ext>
                  </a:extLst>
                </a:gridCol>
              </a:tblGrid>
              <a:tr h="904875">
                <a:tc>
                  <a:txBody>
                    <a:bodyPr/>
                    <a:lstStyle/>
                    <a:p>
                      <a:pPr algn="l"/>
                      <a:r>
                        <a:rPr lang="mk-MK" sz="3200" b="1">
                          <a:solidFill>
                            <a:srgbClr val="742838"/>
                          </a:solidFill>
                          <a:latin typeface="Arial"/>
                          <a:ea typeface="Arial"/>
                          <a:cs typeface="Arial"/>
                        </a:rPr>
                        <a:t>Поттик</a:t>
                      </a:r>
                    </a:p>
                  </a:txBody>
                  <a:tcPr anchor="ctr">
                    <a:solidFill>
                      <a:srgbClr val="F4ECEE"/>
                    </a:solidFill>
                  </a:tcPr>
                </a:tc>
                <a:tc>
                  <a:txBody>
                    <a:bodyPr/>
                    <a:lstStyle/>
                    <a:p>
                      <a:pPr algn="l"/>
                      <a:r>
                        <a:rPr lang="mk-MK" sz="3200" b="1">
                          <a:solidFill>
                            <a:srgbClr val="742838"/>
                          </a:solidFill>
                          <a:latin typeface="Arial"/>
                          <a:ea typeface="Arial"/>
                          <a:cs typeface="Arial"/>
                        </a:rPr>
                        <a:t>Резултат во опишаната сесија</a:t>
                      </a:r>
                    </a:p>
                  </a:txBody>
                  <a:tcPr anchor="ctr">
                    <a:solidFill>
                      <a:srgbClr val="F4ECEE"/>
                    </a:solidFill>
                  </a:tcPr>
                </a:tc>
                <a:extLst>
                  <a:ext uri="{0D108BD9-81ED-4DB2-BD59-A6C34878D82A}">
                    <a16:rowId xmlns:a16="http://schemas.microsoft.com/office/drawing/2014/main" xmlns="" val="10000"/>
                  </a:ext>
                </a:extLst>
              </a:tr>
              <a:tr h="904875">
                <a:tc>
                  <a:txBody>
                    <a:bodyPr/>
                    <a:lstStyle/>
                    <a:p>
                      <a:pPr algn="l"/>
                      <a:r>
                        <a:rPr lang="mk-MK" sz="3200" b="0">
                          <a:solidFill>
                            <a:srgbClr val="232329"/>
                          </a:solidFill>
                          <a:latin typeface="Arial"/>
                          <a:ea typeface="Arial"/>
                          <a:cs typeface="Arial"/>
                        </a:rPr>
                        <a:t>Отворено прашање</a:t>
                      </a:r>
                    </a:p>
                  </a:txBody>
                  <a:tcPr anchor="ctr">
                    <a:solidFill>
                      <a:srgbClr val="FFFFFF"/>
                    </a:solidFill>
                  </a:tcPr>
                </a:tc>
                <a:tc>
                  <a:txBody>
                    <a:bodyPr/>
                    <a:lstStyle/>
                    <a:p>
                      <a:pPr algn="l"/>
                      <a:r>
                        <a:rPr lang="mk-MK" sz="3200" b="0">
                          <a:solidFill>
                            <a:srgbClr val="232329"/>
                          </a:solidFill>
                          <a:latin typeface="Arial"/>
                          <a:ea typeface="Arial"/>
                          <a:cs typeface="Arial"/>
                        </a:rPr>
                        <a:t>Израмнување на корпусите</a:t>
                      </a:r>
                    </a:p>
                  </a:txBody>
                  <a:tcPr anchor="ctr">
                    <a:solidFill>
                      <a:srgbClr val="FFFFFF"/>
                    </a:solidFill>
                  </a:tcPr>
                </a:tc>
                <a:extLst>
                  <a:ext uri="{0D108BD9-81ED-4DB2-BD59-A6C34878D82A}">
                    <a16:rowId xmlns:a16="http://schemas.microsoft.com/office/drawing/2014/main" xmlns="" val="10001"/>
                  </a:ext>
                </a:extLst>
              </a:tr>
              <a:tr h="904875">
                <a:tc>
                  <a:txBody>
                    <a:bodyPr/>
                    <a:lstStyle/>
                    <a:p>
                      <a:pPr algn="l"/>
                      <a:r>
                        <a:rPr lang="mk-MK" sz="3200" b="0">
                          <a:solidFill>
                            <a:srgbClr val="232329"/>
                          </a:solidFill>
                          <a:latin typeface="Arial"/>
                          <a:ea typeface="Arial"/>
                          <a:cs typeface="Arial"/>
                        </a:rPr>
                        <a:t>Изворно ограничување</a:t>
                      </a:r>
                    </a:p>
                  </a:txBody>
                  <a:tcPr anchor="ctr">
                    <a:solidFill>
                      <a:srgbClr val="FFFFFF"/>
                    </a:solidFill>
                  </a:tcPr>
                </a:tc>
                <a:tc>
                  <a:txBody>
                    <a:bodyPr/>
                    <a:lstStyle/>
                    <a:p>
                      <a:pPr algn="l"/>
                      <a:r>
                        <a:rPr lang="mk-MK" sz="3200" b="0">
                          <a:solidFill>
                            <a:srgbClr val="232329"/>
                          </a:solidFill>
                          <a:latin typeface="Arial"/>
                          <a:ea typeface="Arial"/>
                          <a:cs typeface="Arial"/>
                        </a:rPr>
                        <a:t>Разграничување на доказите</a:t>
                      </a:r>
                    </a:p>
                  </a:txBody>
                  <a:tcPr anchor="ctr">
                    <a:solidFill>
                      <a:srgbClr val="FFFFFF"/>
                    </a:solidFill>
                  </a:tcPr>
                </a:tc>
                <a:extLst>
                  <a:ext uri="{0D108BD9-81ED-4DB2-BD59-A6C34878D82A}">
                    <a16:rowId xmlns:a16="http://schemas.microsoft.com/office/drawing/2014/main" xmlns="" val="10002"/>
                  </a:ext>
                </a:extLst>
              </a:tr>
              <a:tr h="904875">
                <a:tc>
                  <a:txBody>
                    <a:bodyPr/>
                    <a:lstStyle/>
                    <a:p>
                      <a:pPr algn="l"/>
                      <a:r>
                        <a:rPr lang="mk-MK" sz="3200" b="0">
                          <a:solidFill>
                            <a:srgbClr val="232329"/>
                          </a:solidFill>
                          <a:latin typeface="Arial"/>
                          <a:ea typeface="Arial"/>
                          <a:cs typeface="Arial"/>
                        </a:rPr>
                        <a:t>Недокажана премиса</a:t>
                      </a:r>
                    </a:p>
                  </a:txBody>
                  <a:tcPr anchor="ctr">
                    <a:solidFill>
                      <a:srgbClr val="FFFFFF"/>
                    </a:solidFill>
                  </a:tcPr>
                </a:tc>
                <a:tc>
                  <a:txBody>
                    <a:bodyPr/>
                    <a:lstStyle/>
                    <a:p>
                      <a:pPr algn="l"/>
                      <a:r>
                        <a:rPr lang="mk-MK" sz="3200" b="0">
                          <a:solidFill>
                            <a:srgbClr val="232329"/>
                          </a:solidFill>
                          <a:latin typeface="Arial"/>
                          <a:ea typeface="Arial"/>
                          <a:cs typeface="Arial"/>
                        </a:rPr>
                        <a:t>Одбивање на неподдржаното</a:t>
                      </a:r>
                    </a:p>
                  </a:txBody>
                  <a:tcPr anchor="ctr">
                    <a:solidFill>
                      <a:srgbClr val="FFFFFF"/>
                    </a:solidFill>
                  </a:tcPr>
                </a:tc>
                <a:extLst>
                  <a:ext uri="{0D108BD9-81ED-4DB2-BD59-A6C34878D82A}">
                    <a16:rowId xmlns:a16="http://schemas.microsoft.com/office/drawing/2014/main" xmlns="" val="10003"/>
                  </a:ext>
                </a:extLst>
              </a:tr>
            </a:tbl>
          </a:graphicData>
        </a:graphic>
      </p:graphicFrame>
      <p:sp>
        <p:nvSpPr>
          <p:cNvPr id="8" name="content">
            <a:extLst>
              <a:ext uri="{FF2B5EF4-FFF2-40B4-BE49-F238E27FC236}">
                <a16:creationId xmlns:a16="http://schemas.microsoft.com/office/drawing/2014/main" xmlns="" id="{B0C44842-D583-4AA5-84B0-376B897B3FAB}"/>
              </a:ext>
            </a:extLst>
          </p:cNvPr>
          <p:cNvSpPr>
            <a:spLocks noGrp="1"/>
          </p:cNvSpPr>
          <p:nvPr/>
        </p:nvSpPr>
        <p:spPr>
          <a:xfrm>
            <a:off x="781050" y="65341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Мала студија на случај (авторска сесија, 2.9.2026)</a:t>
            </a:r>
          </a:p>
        </p:txBody>
      </p:sp>
      <p:sp>
        <p:nvSpPr>
          <p:cNvPr id="9" name="content">
            <a:extLst>
              <a:ext uri="{FF2B5EF4-FFF2-40B4-BE49-F238E27FC236}">
                <a16:creationId xmlns:a16="http://schemas.microsoft.com/office/drawing/2014/main" xmlns="" id="{2B52F25D-977F-4E3A-BA17-646369117CF3}"/>
              </a:ext>
            </a:extLst>
          </p:cNvPr>
          <p:cNvSpPr>
            <a:spLocks noGrp="1"/>
          </p:cNvSpPr>
          <p:nvPr/>
        </p:nvSpPr>
        <p:spPr>
          <a:xfrm>
            <a:off x="781050" y="75247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1" i="0">
                <a:solidFill>
                  <a:srgbClr val="742838"/>
                </a:solidFill>
                <a:latin typeface="Arial"/>
                <a:ea typeface="Arial"/>
                <a:cs typeface="Arial"/>
              </a:rPr>
              <a:t>Третостепена ремедијација</a:t>
            </a:r>
            <a:r>
              <a:rPr lang="mk-MK" sz="3200" b="0" i="0">
                <a:solidFill>
                  <a:srgbClr val="742838"/>
                </a:solidFill>
                <a:latin typeface="Arial"/>
                <a:ea typeface="Arial"/>
                <a:cs typeface="Arial"/>
              </a:rPr>
              <a:t>: обработка на веќе посредувани траги</a:t>
            </a:r>
          </a:p>
        </p:txBody>
      </p:sp>
      <p:sp>
        <p:nvSpPr>
          <p:cNvPr id="10" name="content">
            <a:extLst>
              <a:ext uri="{FF2B5EF4-FFF2-40B4-BE49-F238E27FC236}">
                <a16:creationId xmlns:a16="http://schemas.microsoft.com/office/drawing/2014/main" xmlns="" id="{51BDE53A-B6D4-4AE1-AADB-B2FE6429C927}"/>
              </a:ext>
            </a:extLst>
          </p:cNvPr>
          <p:cNvSpPr>
            <a:spLocks noGrp="1"/>
          </p:cNvSpPr>
          <p:nvPr/>
        </p:nvSpPr>
        <p:spPr>
          <a:xfrm>
            <a:off x="781050" y="85153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Машинската синтеза не е историски сведок</a:t>
            </a:r>
          </a:p>
        </p:txBody>
      </p:sp>
    </p:spTree>
    <p:extLst>
      <p:ext uri="{BB962C8B-B14F-4D97-AF65-F5344CB8AC3E}">
        <p14:creationId xmlns:p14="http://schemas.microsoft.com/office/powerpoint/2010/main" val="512137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7706D5D-9CBD-4E4B-A9D9-545DDEA28F46}"/>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B459F325-3A21-49C4-A9A0-B54296AE98D7}"/>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Придонесот на споредбеното читање</a:t>
            </a:r>
          </a:p>
        </p:txBody>
      </p:sp>
      <p:sp>
        <p:nvSpPr>
          <p:cNvPr id="4" name="Rectangle 3">
            <a:extLst>
              <a:ext uri="{FF2B5EF4-FFF2-40B4-BE49-F238E27FC236}">
                <a16:creationId xmlns:a16="http://schemas.microsoft.com/office/drawing/2014/main" xmlns="" id="{5BDA0391-EE41-4686-9444-F3478D44785E}"/>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9DE906D5-9186-4928-B638-096E6665D957}"/>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B01A7629-AFCF-43C6-88DB-30C0091AE97E}"/>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10</a:t>
            </a:r>
          </a:p>
        </p:txBody>
      </p:sp>
      <p:sp>
        <p:nvSpPr>
          <p:cNvPr id="7" name="content">
            <a:extLst>
              <a:ext uri="{FF2B5EF4-FFF2-40B4-BE49-F238E27FC236}">
                <a16:creationId xmlns:a16="http://schemas.microsoft.com/office/drawing/2014/main" xmlns="" id="{EE2FD3B3-828B-426A-A4F7-00C706F3E6FB}"/>
              </a:ext>
            </a:extLst>
          </p:cNvPr>
          <p:cNvSpPr>
            <a:spLocks noGrp="1"/>
          </p:cNvSpPr>
          <p:nvPr/>
        </p:nvSpPr>
        <p:spPr>
          <a:xfrm>
            <a:off x="781050" y="2238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Радически: македонските хоризонти на Андриќ</a:t>
            </a:r>
          </a:p>
        </p:txBody>
      </p:sp>
      <p:sp>
        <p:nvSpPr>
          <p:cNvPr id="8" name="content">
            <a:extLst>
              <a:ext uri="{FF2B5EF4-FFF2-40B4-BE49-F238E27FC236}">
                <a16:creationId xmlns:a16="http://schemas.microsoft.com/office/drawing/2014/main" xmlns="" id="{F31A1A85-1BCD-4D39-96D3-529F3EB85651}"/>
              </a:ext>
            </a:extLst>
          </p:cNvPr>
          <p:cNvSpPr>
            <a:spLocks noGrp="1"/>
          </p:cNvSpPr>
          <p:nvPr/>
        </p:nvSpPr>
        <p:spPr>
          <a:xfrm>
            <a:off x="781050" y="32861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Смилевски: дневникот на Конески како дијалог</a:t>
            </a:r>
          </a:p>
        </p:txBody>
      </p:sp>
      <p:sp>
        <p:nvSpPr>
          <p:cNvPr id="9" name="content">
            <a:extLst>
              <a:ext uri="{FF2B5EF4-FFF2-40B4-BE49-F238E27FC236}">
                <a16:creationId xmlns:a16="http://schemas.microsoft.com/office/drawing/2014/main" xmlns="" id="{C64E62A6-3148-471C-A83C-928F0E6C3E0D}"/>
              </a:ext>
            </a:extLst>
          </p:cNvPr>
          <p:cNvSpPr>
            <a:spLocks noGrp="1"/>
          </p:cNvSpPr>
          <p:nvPr/>
        </p:nvSpPr>
        <p:spPr>
          <a:xfrm>
            <a:off x="781050" y="43338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1" i="0">
                <a:solidFill>
                  <a:srgbClr val="232329"/>
                </a:solidFill>
                <a:latin typeface="Arial"/>
                <a:ea typeface="Arial"/>
                <a:cs typeface="Arial"/>
              </a:rPr>
              <a:t>Нашиот придонес</a:t>
            </a:r>
            <a:r>
              <a:rPr lang="mk-MK" sz="3200" b="0" i="0">
                <a:solidFill>
                  <a:srgbClr val="232329"/>
                </a:solidFill>
                <a:latin typeface="Arial"/>
                <a:ea typeface="Arial"/>
                <a:cs typeface="Arial"/>
              </a:rPr>
              <a:t>:</a:t>
            </a:r>
            <a:r>
              <a:rPr lang="mk-MK" sz="3200" b="1" i="0">
                <a:solidFill>
                  <a:srgbClr val="232329"/>
                </a:solidFill>
                <a:latin typeface="Arial"/>
                <a:ea typeface="Arial"/>
                <a:cs typeface="Arial"/>
              </a:rPr>
              <a:t> споредба на два режима на сеќавање</a:t>
            </a:r>
          </a:p>
        </p:txBody>
      </p:sp>
      <p:sp>
        <p:nvSpPr>
          <p:cNvPr id="10" name="content">
            <a:extLst>
              <a:ext uri="{FF2B5EF4-FFF2-40B4-BE49-F238E27FC236}">
                <a16:creationId xmlns:a16="http://schemas.microsoft.com/office/drawing/2014/main" xmlns="" id="{67CC9690-EF1A-4DDC-8F4E-A0352ECD51CD}"/>
              </a:ext>
            </a:extLst>
          </p:cNvPr>
          <p:cNvSpPr>
            <a:spLocks noGrp="1"/>
          </p:cNvSpPr>
          <p:nvPr/>
        </p:nvSpPr>
        <p:spPr>
          <a:xfrm>
            <a:off x="781050" y="53816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Разговорот како генеза, форма и етика на пишувањето</a:t>
            </a:r>
          </a:p>
        </p:txBody>
      </p:sp>
      <p:sp>
        <p:nvSpPr>
          <p:cNvPr id="11" name="content">
            <a:extLst>
              <a:ext uri="{FF2B5EF4-FFF2-40B4-BE49-F238E27FC236}">
                <a16:creationId xmlns:a16="http://schemas.microsoft.com/office/drawing/2014/main" xmlns="" id="{85D29E9D-0875-402B-9F6B-125B62831D3D}"/>
              </a:ext>
            </a:extLst>
          </p:cNvPr>
          <p:cNvSpPr>
            <a:spLocks noGrp="1"/>
          </p:cNvSpPr>
          <p:nvPr/>
        </p:nvSpPr>
        <p:spPr>
          <a:xfrm>
            <a:off x="781050" y="6429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Косубјектот ја именува улогата на запаметениот Друг</a:t>
            </a:r>
          </a:p>
        </p:txBody>
      </p:sp>
      <p:sp>
        <p:nvSpPr>
          <p:cNvPr id="12" name="content">
            <a:extLst>
              <a:ext uri="{FF2B5EF4-FFF2-40B4-BE49-F238E27FC236}">
                <a16:creationId xmlns:a16="http://schemas.microsoft.com/office/drawing/2014/main" xmlns="" id="{9E870C6B-9793-436A-9628-CE889A77784F}"/>
              </a:ext>
            </a:extLst>
          </p:cNvPr>
          <p:cNvSpPr>
            <a:spLocks noGrp="1"/>
          </p:cNvSpPr>
          <p:nvPr/>
        </p:nvSpPr>
        <p:spPr>
          <a:xfrm>
            <a:off x="781050" y="80391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1" i="0">
                <a:solidFill>
                  <a:srgbClr val="742838"/>
                </a:solidFill>
                <a:latin typeface="Arial"/>
                <a:ea typeface="Arial"/>
                <a:cs typeface="Arial"/>
              </a:rPr>
              <a:t>Македонското искуство е активен културен соговорник</a:t>
            </a:r>
          </a:p>
        </p:txBody>
      </p:sp>
    </p:spTree>
    <p:extLst>
      <p:ext uri="{BB962C8B-B14F-4D97-AF65-F5344CB8AC3E}">
        <p14:creationId xmlns:p14="http://schemas.microsoft.com/office/powerpoint/2010/main" val="1878357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A4F481C4-35CA-46B7-9783-20BD6DD5FA67}"/>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9CD709A3-967D-4281-A1E9-6E01F51C76C6}"/>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dirty="0">
                <a:solidFill>
                  <a:srgbClr val="742838"/>
                </a:solidFill>
                <a:latin typeface="Arial"/>
                <a:ea typeface="Arial"/>
                <a:cs typeface="Arial"/>
              </a:rPr>
              <a:t>Заклучок: </a:t>
            </a:r>
            <a:r>
              <a:rPr lang="en-GB" sz="4000" b="1" i="0" dirty="0" smtClean="0">
                <a:solidFill>
                  <a:srgbClr val="742838"/>
                </a:solidFill>
                <a:latin typeface="Arial"/>
                <a:ea typeface="Arial"/>
                <a:cs typeface="Arial"/>
              </a:rPr>
              <a:t>T</a:t>
            </a:r>
            <a:r>
              <a:rPr lang="mk-MK" sz="4000" b="1" i="0" dirty="0" smtClean="0">
                <a:solidFill>
                  <a:srgbClr val="742838"/>
                </a:solidFill>
                <a:latin typeface="Arial"/>
                <a:ea typeface="Arial"/>
                <a:cs typeface="Arial"/>
              </a:rPr>
              <a:t>раењето </a:t>
            </a:r>
            <a:r>
              <a:rPr lang="mk-MK" sz="4000" b="1" i="0" dirty="0">
                <a:solidFill>
                  <a:srgbClr val="742838"/>
                </a:solidFill>
                <a:latin typeface="Arial"/>
                <a:ea typeface="Arial"/>
                <a:cs typeface="Arial"/>
              </a:rPr>
              <a:t>на разговорот</a:t>
            </a:r>
          </a:p>
        </p:txBody>
      </p:sp>
      <p:sp>
        <p:nvSpPr>
          <p:cNvPr id="4" name="Rectangle 3">
            <a:extLst>
              <a:ext uri="{FF2B5EF4-FFF2-40B4-BE49-F238E27FC236}">
                <a16:creationId xmlns:a16="http://schemas.microsoft.com/office/drawing/2014/main" xmlns="" id="{483A8AF2-F74F-4596-B689-F0C34CBFBCCB}"/>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33D99601-5F72-4185-A66C-2B00D28C0868}"/>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534DB1FD-BBD2-4912-9AC5-9F13789E38A5}"/>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11</a:t>
            </a:r>
          </a:p>
        </p:txBody>
      </p:sp>
      <p:sp>
        <p:nvSpPr>
          <p:cNvPr id="7" name="content">
            <a:extLst>
              <a:ext uri="{FF2B5EF4-FFF2-40B4-BE49-F238E27FC236}">
                <a16:creationId xmlns:a16="http://schemas.microsoft.com/office/drawing/2014/main" xmlns="" id="{E5DA11BF-A0ED-42A6-91D0-8C0F2CDDAA7E}"/>
              </a:ext>
            </a:extLst>
          </p:cNvPr>
          <p:cNvSpPr>
            <a:spLocks noGrp="1"/>
          </p:cNvSpPr>
          <p:nvPr/>
        </p:nvSpPr>
        <p:spPr>
          <a:xfrm>
            <a:off x="781050" y="2238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Личеноски: разговорот бара запис</a:t>
            </a:r>
          </a:p>
        </p:txBody>
      </p:sp>
      <p:sp>
        <p:nvSpPr>
          <p:cNvPr id="8" name="content">
            <a:extLst>
              <a:ext uri="{FF2B5EF4-FFF2-40B4-BE49-F238E27FC236}">
                <a16:creationId xmlns:a16="http://schemas.microsoft.com/office/drawing/2014/main" xmlns="" id="{B1F32C4A-29D5-43D8-9D4A-6E2ED21ED384}"/>
              </a:ext>
            </a:extLst>
          </p:cNvPr>
          <p:cNvSpPr>
            <a:spLocks noGrp="1"/>
          </p:cNvSpPr>
          <p:nvPr/>
        </p:nvSpPr>
        <p:spPr>
          <a:xfrm>
            <a:off x="781050" y="32861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Конески: записот го продолжува разговорот</a:t>
            </a:r>
          </a:p>
        </p:txBody>
      </p:sp>
      <p:sp>
        <p:nvSpPr>
          <p:cNvPr id="9" name="content">
            <a:extLst>
              <a:ext uri="{FF2B5EF4-FFF2-40B4-BE49-F238E27FC236}">
                <a16:creationId xmlns:a16="http://schemas.microsoft.com/office/drawing/2014/main" xmlns="" id="{9A6988A1-6A24-4EB6-BF4B-3FBF68B058E1}"/>
              </a:ext>
            </a:extLst>
          </p:cNvPr>
          <p:cNvSpPr>
            <a:spLocks noGrp="1"/>
          </p:cNvSpPr>
          <p:nvPr/>
        </p:nvSpPr>
        <p:spPr>
          <a:xfrm>
            <a:off x="781050" y="43338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1" i="0">
                <a:solidFill>
                  <a:srgbClr val="232329"/>
                </a:solidFill>
                <a:latin typeface="Arial"/>
                <a:ea typeface="Arial"/>
                <a:cs typeface="Arial"/>
              </a:rPr>
              <a:t>Запаметениот Друг го менува оној што се сеќава</a:t>
            </a:r>
          </a:p>
        </p:txBody>
      </p:sp>
      <p:sp>
        <p:nvSpPr>
          <p:cNvPr id="10" name="content">
            <a:extLst>
              <a:ext uri="{FF2B5EF4-FFF2-40B4-BE49-F238E27FC236}">
                <a16:creationId xmlns:a16="http://schemas.microsoft.com/office/drawing/2014/main" xmlns="" id="{931F5456-1A63-41F4-A3B3-AB3498EB6646}"/>
              </a:ext>
            </a:extLst>
          </p:cNvPr>
          <p:cNvSpPr>
            <a:spLocks noGrp="1"/>
          </p:cNvSpPr>
          <p:nvPr/>
        </p:nvSpPr>
        <p:spPr>
          <a:xfrm>
            <a:off x="781050" y="53816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Посредувањето овозможува траење и ја преобразува меморијата</a:t>
            </a:r>
          </a:p>
        </p:txBody>
      </p:sp>
      <p:sp>
        <p:nvSpPr>
          <p:cNvPr id="11" name="content">
            <a:extLst>
              <a:ext uri="{FF2B5EF4-FFF2-40B4-BE49-F238E27FC236}">
                <a16:creationId xmlns:a16="http://schemas.microsoft.com/office/drawing/2014/main" xmlns="" id="{4828D219-1ECB-400D-8DC2-B8CCE9ED522E}"/>
              </a:ext>
            </a:extLst>
          </p:cNvPr>
          <p:cNvSpPr>
            <a:spLocks noGrp="1"/>
          </p:cNvSpPr>
          <p:nvPr/>
        </p:nvSpPr>
        <p:spPr>
          <a:xfrm>
            <a:off x="781050" y="64293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Толкувањето ја задржува границата на доказот</a:t>
            </a:r>
          </a:p>
        </p:txBody>
      </p:sp>
      <p:sp>
        <p:nvSpPr>
          <p:cNvPr id="12" name="content">
            <a:extLst>
              <a:ext uri="{FF2B5EF4-FFF2-40B4-BE49-F238E27FC236}">
                <a16:creationId xmlns:a16="http://schemas.microsoft.com/office/drawing/2014/main" xmlns="" id="{3AD436C0-1E78-4A8B-8B3B-F9CAA3F2EC4A}"/>
              </a:ext>
            </a:extLst>
          </p:cNvPr>
          <p:cNvSpPr>
            <a:spLocks noGrp="1"/>
          </p:cNvSpPr>
          <p:nvPr/>
        </p:nvSpPr>
        <p:spPr>
          <a:xfrm>
            <a:off x="781050" y="80391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742838"/>
                </a:solidFill>
                <a:latin typeface="Arial"/>
                <a:ea typeface="Arial"/>
                <a:cs typeface="Arial"/>
              </a:defRPr>
            </a:pPr>
            <a:r>
              <a:rPr lang="mk-MK" sz="3200" b="1" i="0">
                <a:solidFill>
                  <a:srgbClr val="742838"/>
                </a:solidFill>
                <a:latin typeface="Arial"/>
                <a:ea typeface="Arial"/>
                <a:cs typeface="Arial"/>
              </a:rPr>
              <a:t>Кој говори</a:t>
            </a:r>
            <a:r>
              <a:rPr lang="mk-MK" sz="3200" b="0" i="0">
                <a:solidFill>
                  <a:srgbClr val="742838"/>
                </a:solidFill>
                <a:latin typeface="Arial"/>
                <a:ea typeface="Arial"/>
                <a:cs typeface="Arial"/>
              </a:rPr>
              <a:t>,</a:t>
            </a:r>
            <a:r>
              <a:rPr lang="mk-MK" sz="3200" b="1" i="0">
                <a:solidFill>
                  <a:srgbClr val="742838"/>
                </a:solidFill>
                <a:latin typeface="Arial"/>
                <a:ea typeface="Arial"/>
                <a:cs typeface="Arial"/>
              </a:rPr>
              <a:t> преку кого и со каква доказна сила</a:t>
            </a:r>
            <a:r>
              <a:rPr lang="mk-MK" sz="3200" b="0" i="0">
                <a:solidFill>
                  <a:srgbClr val="742838"/>
                </a:solidFill>
                <a:latin typeface="Arial"/>
                <a:ea typeface="Arial"/>
                <a:cs typeface="Arial"/>
              </a:rPr>
              <a:t>?</a:t>
            </a:r>
          </a:p>
        </p:txBody>
      </p:sp>
    </p:spTree>
    <p:extLst>
      <p:ext uri="{BB962C8B-B14F-4D97-AF65-F5344CB8AC3E}">
        <p14:creationId xmlns:p14="http://schemas.microsoft.com/office/powerpoint/2010/main" val="1218723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E563490-6B0D-4BB1-BE20-64FFDDF0E8AE}"/>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EDFDAE7C-31D2-4D0A-B4D4-67A23FAF4E3B}"/>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Извори и литература (1)</a:t>
            </a:r>
          </a:p>
        </p:txBody>
      </p:sp>
      <p:sp>
        <p:nvSpPr>
          <p:cNvPr id="4" name="Rectangle 3">
            <a:extLst>
              <a:ext uri="{FF2B5EF4-FFF2-40B4-BE49-F238E27FC236}">
                <a16:creationId xmlns:a16="http://schemas.microsoft.com/office/drawing/2014/main" xmlns="" id="{1446DF3A-1A74-46F5-ADDF-6F232D5B0C2F}"/>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55221888-69B8-4B3D-80D0-C75CC20860D9}"/>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9A5A637F-A073-48EC-BA12-FEDC63369A4E}"/>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12</a:t>
            </a:r>
          </a:p>
        </p:txBody>
      </p:sp>
      <p:sp>
        <p:nvSpPr>
          <p:cNvPr id="7" name="content">
            <a:extLst>
              <a:ext uri="{FF2B5EF4-FFF2-40B4-BE49-F238E27FC236}">
                <a16:creationId xmlns:a16="http://schemas.microsoft.com/office/drawing/2014/main" xmlns="" id="{D73E0D3B-F825-4021-BAFE-175BF15843B0}"/>
              </a:ext>
            </a:extLst>
          </p:cNvPr>
          <p:cNvSpPr>
            <a:spLocks noGrp="1"/>
          </p:cNvSpPr>
          <p:nvPr/>
        </p:nvSpPr>
        <p:spPr>
          <a:xfrm>
            <a:off x="781050" y="22669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Конески 1988: Конески, Блаже. </a:t>
            </a:r>
            <a:r>
              <a:rPr lang="mk-MK" sz="3200" b="0" i="0" cap="small">
                <a:solidFill>
                  <a:srgbClr val="232329"/>
                </a:solidFill>
                <a:latin typeface="Arial"/>
                <a:ea typeface="Arial"/>
                <a:cs typeface="Arial"/>
              </a:rPr>
              <a:t>Дневник по многу години</a:t>
            </a:r>
            <a:r>
              <a:rPr lang="mk-MK" sz="3200" b="0" i="0">
                <a:solidFill>
                  <a:srgbClr val="232329"/>
                </a:solidFill>
                <a:latin typeface="Arial"/>
                <a:ea typeface="Arial"/>
                <a:cs typeface="Arial"/>
              </a:rPr>
              <a:t>. Скопје.</a:t>
            </a:r>
          </a:p>
        </p:txBody>
      </p:sp>
      <p:sp>
        <p:nvSpPr>
          <p:cNvPr id="8" name="content">
            <a:extLst>
              <a:ext uri="{FF2B5EF4-FFF2-40B4-BE49-F238E27FC236}">
                <a16:creationId xmlns:a16="http://schemas.microsoft.com/office/drawing/2014/main" xmlns="" id="{2F9513E7-E7C6-4539-91CE-AAD91BEAF4A4}"/>
              </a:ext>
            </a:extLst>
          </p:cNvPr>
          <p:cNvSpPr>
            <a:spLocks noGrp="1"/>
          </p:cNvSpPr>
          <p:nvPr/>
        </p:nvSpPr>
        <p:spPr>
          <a:xfrm>
            <a:off x="781050" y="31908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Конески 1980a: Конески, Блаже. Лазар Личеноски. In: </a:t>
            </a:r>
            <a:r>
              <a:rPr lang="mk-MK" sz="3200" b="0" i="0" cap="small">
                <a:solidFill>
                  <a:srgbClr val="232329"/>
                </a:solidFill>
                <a:latin typeface="Arial"/>
                <a:ea typeface="Arial"/>
                <a:cs typeface="Arial"/>
              </a:rPr>
              <a:t>За литературата</a:t>
            </a:r>
          </a:p>
        </p:txBody>
      </p:sp>
      <p:sp>
        <p:nvSpPr>
          <p:cNvPr id="9" name="content">
            <a:extLst>
              <a:ext uri="{FF2B5EF4-FFF2-40B4-BE49-F238E27FC236}">
                <a16:creationId xmlns:a16="http://schemas.microsoft.com/office/drawing/2014/main" xmlns="" id="{F92902CA-C84A-4DCF-BA30-5058E2BB2295}"/>
              </a:ext>
            </a:extLst>
          </p:cNvPr>
          <p:cNvSpPr>
            <a:spLocks noGrp="1"/>
          </p:cNvSpPr>
          <p:nvPr/>
        </p:nvSpPr>
        <p:spPr>
          <a:xfrm>
            <a:off x="781050" y="37433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cap="small">
                <a:solidFill>
                  <a:srgbClr val="232329"/>
                </a:solidFill>
                <a:latin typeface="Arial"/>
                <a:ea typeface="Arial"/>
                <a:cs typeface="Arial"/>
              </a:rPr>
              <a:t>и културата</a:t>
            </a:r>
            <a:r>
              <a:rPr lang="mk-MK" sz="3200" b="0" i="0">
                <a:solidFill>
                  <a:srgbClr val="232329"/>
                </a:solidFill>
                <a:latin typeface="Arial"/>
                <a:ea typeface="Arial"/>
                <a:cs typeface="Arial"/>
              </a:rPr>
              <a:t>, кн. 4. Скопје, 147–159.</a:t>
            </a:r>
          </a:p>
        </p:txBody>
      </p:sp>
      <p:sp>
        <p:nvSpPr>
          <p:cNvPr id="10" name="content">
            <a:extLst>
              <a:ext uri="{FF2B5EF4-FFF2-40B4-BE49-F238E27FC236}">
                <a16:creationId xmlns:a16="http://schemas.microsoft.com/office/drawing/2014/main" xmlns="" id="{DCC11935-BD6E-4747-BE05-EA32E22848D9}"/>
              </a:ext>
            </a:extLst>
          </p:cNvPr>
          <p:cNvSpPr>
            <a:spLocks noGrp="1"/>
          </p:cNvSpPr>
          <p:nvPr/>
        </p:nvSpPr>
        <p:spPr>
          <a:xfrm>
            <a:off x="781050" y="48291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Трајковска-www: Трајковска, Теона. Лазар Личеноски од близу.</a:t>
            </a:r>
          </a:p>
        </p:txBody>
      </p:sp>
      <p:sp>
        <p:nvSpPr>
          <p:cNvPr id="11" name="content">
            <a:extLst>
              <a:ext uri="{FF2B5EF4-FFF2-40B4-BE49-F238E27FC236}">
                <a16:creationId xmlns:a16="http://schemas.microsoft.com/office/drawing/2014/main" xmlns="" id="{93C1F3C9-B975-41FB-B65A-25D03BED05A1}"/>
              </a:ext>
            </a:extLst>
          </p:cNvPr>
          <p:cNvSpPr>
            <a:spLocks noGrp="1"/>
          </p:cNvSpPr>
          <p:nvPr/>
        </p:nvSpPr>
        <p:spPr>
          <a:xfrm>
            <a:off x="781050" y="538162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rodina.org.mk/лазар-личеноски-од-близу/. Пристап: 2.9.2026.</a:t>
            </a:r>
          </a:p>
        </p:txBody>
      </p:sp>
      <p:sp>
        <p:nvSpPr>
          <p:cNvPr id="12" name="content">
            <a:extLst>
              <a:ext uri="{FF2B5EF4-FFF2-40B4-BE49-F238E27FC236}">
                <a16:creationId xmlns:a16="http://schemas.microsoft.com/office/drawing/2014/main" xmlns="" id="{5C6A4308-1FEE-47CF-BC22-2D9333EC9D7F}"/>
              </a:ext>
            </a:extLst>
          </p:cNvPr>
          <p:cNvSpPr>
            <a:spLocks noGrp="1"/>
          </p:cNvSpPr>
          <p:nvPr/>
        </p:nvSpPr>
        <p:spPr>
          <a:xfrm>
            <a:off x="781050" y="6696075"/>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Bahtin 1991: Bahtin, Mihail. </a:t>
            </a:r>
            <a:r>
              <a:rPr lang="mk-MK" sz="3200" b="0" i="0" cap="small">
                <a:solidFill>
                  <a:srgbClr val="232329"/>
                </a:solidFill>
                <a:latin typeface="Arial"/>
                <a:ea typeface="Arial"/>
                <a:cs typeface="Arial"/>
              </a:rPr>
              <a:t>Autor i junak u estetskoj aktivnosti</a:t>
            </a:r>
            <a:r>
              <a:rPr lang="mk-MK" sz="3200" b="0" i="0">
                <a:solidFill>
                  <a:srgbClr val="232329"/>
                </a:solidFill>
                <a:latin typeface="Arial"/>
                <a:ea typeface="Arial"/>
                <a:cs typeface="Arial"/>
              </a:rPr>
              <a:t>. Novi Sad.</a:t>
            </a:r>
          </a:p>
        </p:txBody>
      </p:sp>
      <p:sp>
        <p:nvSpPr>
          <p:cNvPr id="13" name="content">
            <a:extLst>
              <a:ext uri="{FF2B5EF4-FFF2-40B4-BE49-F238E27FC236}">
                <a16:creationId xmlns:a16="http://schemas.microsoft.com/office/drawing/2014/main" xmlns="" id="{E930B5D4-613A-491C-ABA9-D7A575E16FE4}"/>
              </a:ext>
            </a:extLst>
          </p:cNvPr>
          <p:cNvSpPr>
            <a:spLocks noGrp="1"/>
          </p:cNvSpPr>
          <p:nvPr/>
        </p:nvSpPr>
        <p:spPr>
          <a:xfrm>
            <a:off x="781050" y="77724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Ricoeur 2004: Ricoeur, Paul. </a:t>
            </a:r>
            <a:r>
              <a:rPr lang="mk-MK" sz="3200" b="0" i="0" cap="small">
                <a:solidFill>
                  <a:srgbClr val="232329"/>
                </a:solidFill>
                <a:latin typeface="Arial"/>
                <a:ea typeface="Arial"/>
                <a:cs typeface="Arial"/>
              </a:rPr>
              <a:t>Memory</a:t>
            </a:r>
            <a:r>
              <a:rPr lang="mk-MK" sz="3200" b="0" i="0">
                <a:solidFill>
                  <a:srgbClr val="232329"/>
                </a:solidFill>
                <a:latin typeface="Arial"/>
                <a:ea typeface="Arial"/>
                <a:cs typeface="Arial"/>
              </a:rPr>
              <a:t>,</a:t>
            </a:r>
            <a:r>
              <a:rPr lang="mk-MK" sz="3200" b="0" i="0" cap="small">
                <a:solidFill>
                  <a:srgbClr val="232329"/>
                </a:solidFill>
                <a:latin typeface="Arial"/>
                <a:ea typeface="Arial"/>
                <a:cs typeface="Arial"/>
              </a:rPr>
              <a:t> History</a:t>
            </a:r>
            <a:r>
              <a:rPr lang="mk-MK" sz="3200" b="0" i="0">
                <a:solidFill>
                  <a:srgbClr val="232329"/>
                </a:solidFill>
                <a:latin typeface="Arial"/>
                <a:ea typeface="Arial"/>
                <a:cs typeface="Arial"/>
              </a:rPr>
              <a:t>,</a:t>
            </a:r>
            <a:r>
              <a:rPr lang="mk-MK" sz="3200" b="0" i="0" cap="small">
                <a:solidFill>
                  <a:srgbClr val="232329"/>
                </a:solidFill>
                <a:latin typeface="Arial"/>
                <a:ea typeface="Arial"/>
                <a:cs typeface="Arial"/>
              </a:rPr>
              <a:t> Forgetting</a:t>
            </a:r>
            <a:r>
              <a:rPr lang="mk-MK" sz="3200" b="0" i="0">
                <a:solidFill>
                  <a:srgbClr val="232329"/>
                </a:solidFill>
                <a:latin typeface="Arial"/>
                <a:ea typeface="Arial"/>
                <a:cs typeface="Arial"/>
              </a:rPr>
              <a:t>. Chicago – London.</a:t>
            </a:r>
          </a:p>
        </p:txBody>
      </p:sp>
    </p:spTree>
    <p:extLst>
      <p:ext uri="{BB962C8B-B14F-4D97-AF65-F5344CB8AC3E}">
        <p14:creationId xmlns:p14="http://schemas.microsoft.com/office/powerpoint/2010/main" val="1022556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E563490-6B0D-4BB1-BE20-64FFDDF0E8AE}"/>
              </a:ext>
            </a:extLst>
          </p:cNvPr>
          <p:cNvSpPr>
            <a:spLocks noGrp="1"/>
          </p:cNvSpPr>
          <p:nvPr/>
        </p:nvSpPr>
        <p:spPr>
          <a:xfrm>
            <a:off x="0" y="0"/>
            <a:ext cx="18288000" cy="64008"/>
          </a:xfrm>
          <a:prstGeom prst="rect">
            <a:avLst/>
          </a:prstGeom>
          <a:solidFill>
            <a:srgbClr val="74283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TextBox 2">
            <a:extLst>
              <a:ext uri="{FF2B5EF4-FFF2-40B4-BE49-F238E27FC236}">
                <a16:creationId xmlns:a16="http://schemas.microsoft.com/office/drawing/2014/main" xmlns="" id="{EDFDAE7C-31D2-4D0A-B4D4-67A23FAF4E3B}"/>
              </a:ext>
            </a:extLst>
          </p:cNvPr>
          <p:cNvSpPr>
            <a:spLocks noGrp="1"/>
          </p:cNvSpPr>
          <p:nvPr/>
        </p:nvSpPr>
        <p:spPr>
          <a:xfrm>
            <a:off x="758952" y="685800"/>
            <a:ext cx="16642080" cy="749808"/>
          </a:xfrm>
          <a:prstGeom prst="rect">
            <a:avLst/>
          </a:prstGeom>
          <a:noFill/>
        </p:spPr>
        <p:txBody>
          <a:bodyPr wrap="none" lIns="0" tIns="0" rIns="0" bIns="0" anchor="t">
            <a:noAutofit/>
          </a:bodyPr>
          <a:lstStyle/>
          <a:p>
            <a:pPr marL="0" indent="0" algn="l">
              <a:lnSpc>
                <a:spcPct val="104000"/>
              </a:lnSpc>
              <a:spcBef>
                <a:spcPts val="0"/>
              </a:spcBef>
              <a:spcAft>
                <a:spcPts val="0"/>
              </a:spcAft>
              <a:buNone/>
              <a:defRPr sz="4000" b="1">
                <a:solidFill>
                  <a:srgbClr val="742838"/>
                </a:solidFill>
                <a:latin typeface="Arial"/>
                <a:ea typeface="Arial"/>
                <a:cs typeface="Arial"/>
              </a:defRPr>
            </a:pPr>
            <a:r>
              <a:rPr lang="mk-MK" sz="4000" b="1" i="0">
                <a:solidFill>
                  <a:srgbClr val="742838"/>
                </a:solidFill>
                <a:latin typeface="Arial"/>
                <a:ea typeface="Arial"/>
                <a:cs typeface="Arial"/>
              </a:rPr>
              <a:t>Извори и литература (2)</a:t>
            </a:r>
          </a:p>
        </p:txBody>
      </p:sp>
      <p:sp>
        <p:nvSpPr>
          <p:cNvPr id="4" name="Rectangle 3">
            <a:extLst>
              <a:ext uri="{FF2B5EF4-FFF2-40B4-BE49-F238E27FC236}">
                <a16:creationId xmlns:a16="http://schemas.microsoft.com/office/drawing/2014/main" xmlns="" id="{1446DF3A-1A74-46F5-ADDF-6F232D5B0C2F}"/>
              </a:ext>
            </a:extLst>
          </p:cNvPr>
          <p:cNvSpPr>
            <a:spLocks noGrp="1"/>
          </p:cNvSpPr>
          <p:nvPr/>
        </p:nvSpPr>
        <p:spPr>
          <a:xfrm>
            <a:off x="758952" y="1664208"/>
            <a:ext cx="16770096" cy="13716"/>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xmlns="" id="{55221888-69B8-4B3D-80D0-C75CC20860D9}"/>
              </a:ext>
            </a:extLst>
          </p:cNvPr>
          <p:cNvSpPr>
            <a:spLocks noGrp="1"/>
          </p:cNvSpPr>
          <p:nvPr/>
        </p:nvSpPr>
        <p:spPr>
          <a:xfrm>
            <a:off x="758952" y="9765792"/>
            <a:ext cx="16770096" cy="10972"/>
          </a:xfrm>
          <a:prstGeom prst="rect">
            <a:avLst/>
          </a:prstGeom>
          <a:solidFill>
            <a:srgbClr val="DED4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xmlns="" id="{9A5A637F-A073-48EC-BA12-FEDC63369A4E}"/>
              </a:ext>
            </a:extLst>
          </p:cNvPr>
          <p:cNvSpPr>
            <a:spLocks noGrp="1"/>
          </p:cNvSpPr>
          <p:nvPr/>
        </p:nvSpPr>
        <p:spPr>
          <a:xfrm>
            <a:off x="16687800" y="9802368"/>
            <a:ext cx="822960" cy="384048"/>
          </a:xfrm>
          <a:prstGeom prst="rect">
            <a:avLst/>
          </a:prstGeom>
          <a:noFill/>
        </p:spPr>
        <p:txBody>
          <a:bodyPr wrap="none" lIns="0" tIns="0" rIns="0" bIns="0" anchor="t">
            <a:noAutofit/>
          </a:bodyPr>
          <a:lstStyle/>
          <a:p>
            <a:pPr marL="0" indent="0" algn="r">
              <a:lnSpc>
                <a:spcPct val="104000"/>
              </a:lnSpc>
              <a:spcBef>
                <a:spcPts val="0"/>
              </a:spcBef>
              <a:spcAft>
                <a:spcPts val="0"/>
              </a:spcAft>
              <a:buNone/>
              <a:defRPr sz="2000">
                <a:solidFill>
                  <a:srgbClr val="62636B"/>
                </a:solidFill>
                <a:latin typeface="Arial"/>
                <a:ea typeface="Arial"/>
                <a:cs typeface="Arial"/>
              </a:defRPr>
            </a:pPr>
            <a:r>
              <a:rPr lang="mk-MK" sz="2000" b="0" i="0">
                <a:solidFill>
                  <a:srgbClr val="62636B"/>
                </a:solidFill>
                <a:latin typeface="Arial"/>
                <a:ea typeface="Arial"/>
                <a:cs typeface="Arial"/>
              </a:rPr>
              <a:t>13</a:t>
            </a:r>
          </a:p>
        </p:txBody>
      </p:sp>
      <p:sp>
        <p:nvSpPr>
          <p:cNvPr id="7" name="content">
            <a:extLst>
              <a:ext uri="{FF2B5EF4-FFF2-40B4-BE49-F238E27FC236}">
                <a16:creationId xmlns:a16="http://schemas.microsoft.com/office/drawing/2014/main" xmlns="" id="{E52B33B2-BE9E-49F8-B432-026B3362F080}"/>
              </a:ext>
            </a:extLst>
          </p:cNvPr>
          <p:cNvSpPr>
            <a:spLocks noGrp="1"/>
          </p:cNvSpPr>
          <p:nvPr/>
        </p:nvSpPr>
        <p:spPr>
          <a:xfrm>
            <a:off x="781050" y="22860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Смилевски 2022: Смилевски, Гоце. Сеќавањето како дијалог:</a:t>
            </a:r>
          </a:p>
        </p:txBody>
      </p:sp>
      <p:sp>
        <p:nvSpPr>
          <p:cNvPr id="8" name="content">
            <a:extLst>
              <a:ext uri="{FF2B5EF4-FFF2-40B4-BE49-F238E27FC236}">
                <a16:creationId xmlns:a16="http://schemas.microsoft.com/office/drawing/2014/main" xmlns="" id="{04EC7629-7ED4-42B4-A813-9AC03F137EC2}"/>
              </a:ext>
            </a:extLst>
          </p:cNvPr>
          <p:cNvSpPr>
            <a:spLocks noGrp="1"/>
          </p:cNvSpPr>
          <p:nvPr/>
        </p:nvSpPr>
        <p:spPr>
          <a:xfrm>
            <a:off x="781050" y="28765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a:t>
            </a:r>
            <a:r>
              <a:rPr lang="mk-MK" sz="3200" b="0" i="0" cap="small">
                <a:solidFill>
                  <a:srgbClr val="232329"/>
                </a:solidFill>
                <a:latin typeface="Arial"/>
                <a:ea typeface="Arial"/>
                <a:cs typeface="Arial"/>
              </a:rPr>
              <a:t>Дневник по многу години</a:t>
            </a:r>
            <a:r>
              <a:rPr lang="mk-MK" sz="3200" b="0" i="0">
                <a:solidFill>
                  <a:srgbClr val="232329"/>
                </a:solidFill>
                <a:latin typeface="Arial"/>
                <a:ea typeface="Arial"/>
                <a:cs typeface="Arial"/>
              </a:rPr>
              <a:t>“ од Блаже Конески. In: Јакимовска-Тошиќ,</a:t>
            </a:r>
          </a:p>
        </p:txBody>
      </p:sp>
      <p:sp>
        <p:nvSpPr>
          <p:cNvPr id="9" name="content">
            <a:extLst>
              <a:ext uri="{FF2B5EF4-FFF2-40B4-BE49-F238E27FC236}">
                <a16:creationId xmlns:a16="http://schemas.microsoft.com/office/drawing/2014/main" xmlns="" id="{DF766415-6D97-43A4-B95B-44C384CBA15A}"/>
              </a:ext>
            </a:extLst>
          </p:cNvPr>
          <p:cNvSpPr>
            <a:spLocks noGrp="1"/>
          </p:cNvSpPr>
          <p:nvPr/>
        </p:nvSpPr>
        <p:spPr>
          <a:xfrm>
            <a:off x="781050" y="34671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Маја (ур.). </a:t>
            </a:r>
            <a:r>
              <a:rPr lang="mk-MK" sz="3200" b="0" i="0" cap="small">
                <a:solidFill>
                  <a:srgbClr val="232329"/>
                </a:solidFill>
                <a:latin typeface="Arial"/>
                <a:ea typeface="Arial"/>
                <a:cs typeface="Arial"/>
              </a:rPr>
              <a:t>Македонска книжевна архива</a:t>
            </a:r>
            <a:r>
              <a:rPr lang="mk-MK" sz="3200" b="0" i="0">
                <a:solidFill>
                  <a:srgbClr val="232329"/>
                </a:solidFill>
                <a:latin typeface="Arial"/>
                <a:ea typeface="Arial"/>
                <a:cs typeface="Arial"/>
              </a:rPr>
              <a:t>:</a:t>
            </a:r>
            <a:r>
              <a:rPr lang="mk-MK" sz="3200" b="0" i="0" cap="small">
                <a:solidFill>
                  <a:srgbClr val="232329"/>
                </a:solidFill>
                <a:latin typeface="Arial"/>
                <a:ea typeface="Arial"/>
                <a:cs typeface="Arial"/>
              </a:rPr>
              <a:t> од ракопис до дигитална култура</a:t>
            </a:r>
            <a:r>
              <a:rPr lang="mk-MK" sz="3200" b="0" i="0">
                <a:solidFill>
                  <a:srgbClr val="232329"/>
                </a:solidFill>
                <a:latin typeface="Arial"/>
                <a:ea typeface="Arial"/>
                <a:cs typeface="Arial"/>
              </a:rPr>
              <a:t>.</a:t>
            </a:r>
          </a:p>
        </p:txBody>
      </p:sp>
      <p:sp>
        <p:nvSpPr>
          <p:cNvPr id="10" name="content">
            <a:extLst>
              <a:ext uri="{FF2B5EF4-FFF2-40B4-BE49-F238E27FC236}">
                <a16:creationId xmlns:a16="http://schemas.microsoft.com/office/drawing/2014/main" xmlns="" id="{3A6C84F7-A08D-4B52-B9BB-D3F59DB5F3A4}"/>
              </a:ext>
            </a:extLst>
          </p:cNvPr>
          <p:cNvSpPr>
            <a:spLocks noGrp="1"/>
          </p:cNvSpPr>
          <p:nvPr/>
        </p:nvSpPr>
        <p:spPr>
          <a:xfrm>
            <a:off x="781050" y="40576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Скопје: Институт за македонска литература, 41–48.</a:t>
            </a:r>
          </a:p>
        </p:txBody>
      </p:sp>
      <p:sp>
        <p:nvSpPr>
          <p:cNvPr id="11" name="content">
            <a:extLst>
              <a:ext uri="{FF2B5EF4-FFF2-40B4-BE49-F238E27FC236}">
                <a16:creationId xmlns:a16="http://schemas.microsoft.com/office/drawing/2014/main" xmlns="" id="{553CD8C8-AA00-4DF3-8F0E-279691ADEBD4}"/>
              </a:ext>
            </a:extLst>
          </p:cNvPr>
          <p:cNvSpPr>
            <a:spLocks noGrp="1"/>
          </p:cNvSpPr>
          <p:nvPr/>
        </p:nvSpPr>
        <p:spPr>
          <a:xfrm>
            <a:off x="781050" y="56197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Радически-www: Радически, Науме. Македонските хоризонти на Иво Андриќ.</a:t>
            </a:r>
          </a:p>
        </p:txBody>
      </p:sp>
      <p:sp>
        <p:nvSpPr>
          <p:cNvPr id="12" name="content">
            <a:extLst>
              <a:ext uri="{FF2B5EF4-FFF2-40B4-BE49-F238E27FC236}">
                <a16:creationId xmlns:a16="http://schemas.microsoft.com/office/drawing/2014/main" xmlns="" id="{096D995E-EF1F-41C0-878A-E66D90D4A12A}"/>
              </a:ext>
            </a:extLst>
          </p:cNvPr>
          <p:cNvSpPr>
            <a:spLocks noGrp="1"/>
          </p:cNvSpPr>
          <p:nvPr/>
        </p:nvSpPr>
        <p:spPr>
          <a:xfrm>
            <a:off x="781050" y="621030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reper.net.mk/2014/06/12/makedonskite-horizonti-na-ivo-andrik/.</a:t>
            </a:r>
          </a:p>
        </p:txBody>
      </p:sp>
      <p:sp>
        <p:nvSpPr>
          <p:cNvPr id="13" name="content">
            <a:extLst>
              <a:ext uri="{FF2B5EF4-FFF2-40B4-BE49-F238E27FC236}">
                <a16:creationId xmlns:a16="http://schemas.microsoft.com/office/drawing/2014/main" xmlns="" id="{26F21DA2-7343-434B-988A-BDF0824177BA}"/>
              </a:ext>
            </a:extLst>
          </p:cNvPr>
          <p:cNvSpPr>
            <a:spLocks noGrp="1"/>
          </p:cNvSpPr>
          <p:nvPr/>
        </p:nvSpPr>
        <p:spPr>
          <a:xfrm>
            <a:off x="781050" y="6800850"/>
            <a:ext cx="16687800" cy="666750"/>
          </a:xfrm>
          <a:prstGeom prst="rect">
            <a:avLst/>
          </a:prstGeom>
          <a:noFill/>
          <a:ln w="0">
            <a:noFill/>
          </a:ln>
        </p:spPr>
        <p:txBody>
          <a:bodyPr wrap="none" lIns="0" tIns="0" rIns="0" bIns="0" anchor="t">
            <a:noAutofit/>
          </a:bodyPr>
          <a:lstStyle/>
          <a:p>
            <a:pPr marL="0" indent="0" algn="l">
              <a:spcBef>
                <a:spcPts val="0"/>
              </a:spcBef>
              <a:spcAft>
                <a:spcPts val="0"/>
              </a:spcAft>
              <a:defRPr sz="3200">
                <a:solidFill>
                  <a:srgbClr val="232329"/>
                </a:solidFill>
                <a:latin typeface="Arial"/>
                <a:ea typeface="Arial"/>
                <a:cs typeface="Arial"/>
              </a:defRPr>
            </a:pPr>
            <a:r>
              <a:rPr lang="mk-MK" sz="3200" b="0" i="0">
                <a:solidFill>
                  <a:srgbClr val="232329"/>
                </a:solidFill>
                <a:latin typeface="Arial"/>
                <a:ea typeface="Arial"/>
                <a:cs typeface="Arial"/>
              </a:rPr>
              <a:t>Пристап: 2.9.2026.</a:t>
            </a:r>
          </a:p>
        </p:txBody>
      </p:sp>
    </p:spTree>
    <p:extLst>
      <p:ext uri="{BB962C8B-B14F-4D97-AF65-F5344CB8AC3E}">
        <p14:creationId xmlns:p14="http://schemas.microsoft.com/office/powerpoint/2010/main" val="2026100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2950</Words>
  <Application>Microsoft Office PowerPoint</Application>
  <DocSecurity>0</DocSecurity>
  <PresentationFormat>Custom</PresentationFormat>
  <Paragraphs>264</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Андриќ во сеќавањата на Лазар Личеноски и Блаже Конески (сеќавањето како разговор)</dc:title>
  <dc:creator>Весна Мојсова-Чепишевска;Иван Антоновски</dc:creator>
  <cp:lastModifiedBy>Stevo</cp:lastModifiedBy>
  <cp:revision>1</cp:revision>
  <dcterms:created xsi:type="dcterms:W3CDTF">2026-10-06T22:41:11Z</dcterms:created>
  <dcterms:modified xsi:type="dcterms:W3CDTF">2026-10-14T06:53:59Z</dcterms:modified>
</cp:coreProperties>
</file>