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67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36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9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8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6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28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1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1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6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08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5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35C6B-2D33-44F4-9580-09A234AD41C8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836C0-9134-48BB-891C-12F1F9C824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05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1160" y="3182112"/>
            <a:ext cx="9156192" cy="2633472"/>
          </a:xfrm>
        </p:spPr>
        <p:txBody>
          <a:bodyPr>
            <a:normAutofit/>
          </a:bodyPr>
          <a:lstStyle/>
          <a:p>
            <a:r>
              <a:rPr lang="mk-MK" sz="4400" b="1" dirty="0">
                <a:solidFill>
                  <a:srgbClr val="FF0000"/>
                </a:solidFill>
              </a:rPr>
              <a:t>ИВО АНДРИЌ ВО МАКЕДОНСКИТЕ МЕДИУМИ ПО ПОВОД ДОБИВАЊЕ НА НОБЕЛОВАТА НАГРАДА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mk-MK" sz="3600" dirty="0"/>
              <a:t>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11880" y="1481328"/>
            <a:ext cx="4916424" cy="768096"/>
          </a:xfrm>
        </p:spPr>
        <p:txBody>
          <a:bodyPr>
            <a:noAutofit/>
          </a:bodyPr>
          <a:lstStyle/>
          <a:p>
            <a:r>
              <a:rPr lang="mk-MK" sz="1800" dirty="0" smtClean="0"/>
              <a:t>Универзитет </a:t>
            </a:r>
            <a:r>
              <a:rPr lang="mk-MK" sz="1800" dirty="0" smtClean="0"/>
              <a:t>„Св. Кирил и Методиј“, Скопје</a:t>
            </a:r>
          </a:p>
          <a:p>
            <a:r>
              <a:rPr lang="mk-MK" sz="1800" dirty="0" smtClean="0"/>
              <a:t>Институт за македонска литература</a:t>
            </a:r>
            <a:endParaRPr lang="en-US" sz="1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462528" y="1042416"/>
            <a:ext cx="4916424" cy="438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sz="1800" b="1" dirty="0" smtClean="0"/>
              <a:t>проф. д-р Славчо Ковилоски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462528" y="2414016"/>
            <a:ext cx="4916424" cy="438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slavcho.koviloski@outlook.com</a:t>
            </a:r>
            <a:endParaRPr lang="mk-MK" sz="1800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462528" y="5705856"/>
            <a:ext cx="4916424" cy="438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sz="1800" dirty="0" smtClean="0"/>
              <a:t>Стразбург, 2026</a:t>
            </a:r>
          </a:p>
        </p:txBody>
      </p:sp>
    </p:spTree>
    <p:extLst>
      <p:ext uri="{BB962C8B-B14F-4D97-AF65-F5344CB8AC3E}">
        <p14:creationId xmlns:p14="http://schemas.microsoft.com/office/powerpoint/2010/main" val="6957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4752" y="968353"/>
            <a:ext cx="9317736" cy="460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mk-MK" sz="2500" dirty="0"/>
              <a:t>Нашето истражување се однесува на собирање на материјали и создавање корпус на медиумски известувања во македонските весници и списанија по повод неговото добивање на Нобеловата награда за литература. </a:t>
            </a:r>
            <a:r>
              <a:rPr lang="mk-MK" sz="2500" dirty="0" smtClean="0"/>
              <a:t>Првенствено</a:t>
            </a:r>
            <a:r>
              <a:rPr lang="mk-MK" sz="2500" dirty="0"/>
              <a:t>, тоа се однесува на богатата архива на дневниот весник </a:t>
            </a:r>
            <a:r>
              <a:rPr lang="mk-MK" sz="2500" dirty="0" smtClean="0"/>
              <a:t>„Нова Македонија“, а </a:t>
            </a:r>
            <a:r>
              <a:rPr lang="mk-MK" sz="2500" dirty="0"/>
              <a:t>потоа и во периодичните списанија </a:t>
            </a:r>
            <a:r>
              <a:rPr lang="mk-MK" sz="2500" dirty="0" smtClean="0"/>
              <a:t>„Современост“, „Разгледи“ </a:t>
            </a:r>
            <a:r>
              <a:rPr lang="mk-MK" sz="2500" dirty="0"/>
              <a:t>итн. На овој начин ќе можеме да го видиме односот на македонските медиуми кон Андриќ и кон неговото творештво. Исто така, ќе може да се </a:t>
            </a:r>
            <a:r>
              <a:rPr lang="mk-MK" sz="2500" dirty="0" smtClean="0"/>
              <a:t>направат </a:t>
            </a:r>
            <a:r>
              <a:rPr lang="mk-MK" sz="2500" dirty="0"/>
              <a:t>и паралели кои се однесуваат на известувањата за Андриќ како нобеловец и за </a:t>
            </a:r>
            <a:r>
              <a:rPr lang="mk-MK" sz="2500" dirty="0" smtClean="0"/>
              <a:t>известувањата </a:t>
            </a:r>
            <a:r>
              <a:rPr lang="mk-MK" sz="2500" dirty="0"/>
              <a:t>пред и по него кон други добитници на оваа награда.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8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563" y="44809"/>
            <a:ext cx="51435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130" y="109728"/>
            <a:ext cx="2289795" cy="6665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4752" y="968353"/>
            <a:ext cx="2048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30795" y="6198721"/>
            <a:ext cx="271576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dirty="0" smtClean="0"/>
              <a:t>27 </a:t>
            </a:r>
            <a:r>
              <a:rPr lang="mk-MK" sz="2500" dirty="0" smtClean="0"/>
              <a:t>октомври 1961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2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967" y="447421"/>
            <a:ext cx="6383727" cy="61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8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83" y="73152"/>
            <a:ext cx="318592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611" y="137160"/>
            <a:ext cx="526506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142" y="137160"/>
            <a:ext cx="2643939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87" y="2856738"/>
            <a:ext cx="8742759" cy="41384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781" y="137160"/>
            <a:ext cx="8839998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70" y="137160"/>
            <a:ext cx="5986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7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48" y="0"/>
            <a:ext cx="4960223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66" y="0"/>
            <a:ext cx="524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0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138" y="45720"/>
            <a:ext cx="698486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6" y="0"/>
            <a:ext cx="4911837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892" y="1207007"/>
            <a:ext cx="8975403" cy="478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2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65" y="0"/>
            <a:ext cx="3910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0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718" y="0"/>
            <a:ext cx="5003667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85" y="1316736"/>
            <a:ext cx="9788062" cy="475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8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03" y="-173736"/>
            <a:ext cx="2756465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714" y="-109728"/>
            <a:ext cx="6636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4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86" y="0"/>
            <a:ext cx="4982276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199" y="-73152"/>
            <a:ext cx="3644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5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74" y="0"/>
            <a:ext cx="8661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796" y="0"/>
            <a:ext cx="5373204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455" y="0"/>
            <a:ext cx="296401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07" y="0"/>
            <a:ext cx="625851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6" y="73152"/>
            <a:ext cx="8548039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602" y="0"/>
            <a:ext cx="80947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0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6" y="0"/>
            <a:ext cx="4843307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98" y="1252728"/>
            <a:ext cx="7955381" cy="506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8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00" y="0"/>
            <a:ext cx="38821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7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89" y="0"/>
            <a:ext cx="512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9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61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001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31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7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1138</TotalTime>
  <Words>146</Words>
  <Application>Microsoft Office PowerPoint</Application>
  <PresentationFormat>Widescreen</PresentationFormat>
  <Paragraphs>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ИВО АНДРИЌ ВО МАКЕДОНСКИТЕ МЕДИУМИ ПО ПОВОД ДОБИВАЊЕ НА НОБЕЛОВАТА НАГРАДА 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ТЕМАТСКА АНАЛИЗА НА ЦИКЛУСОТ ПЕСНИ ЗА КРАЛЕ МАРКО ОД БЛАЖЕ КОНЕСКИ </dc:title>
  <dc:creator>Microsoft account</dc:creator>
  <cp:lastModifiedBy>Microsoft account</cp:lastModifiedBy>
  <cp:revision>47</cp:revision>
  <dcterms:created xsi:type="dcterms:W3CDTF">2025-12-30T11:02:42Z</dcterms:created>
  <dcterms:modified xsi:type="dcterms:W3CDTF">2026-10-04T17:23:36Z</dcterms:modified>
</cp:coreProperties>
</file>