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623" r:id="rId3"/>
    <p:sldId id="638" r:id="rId4"/>
    <p:sldId id="639" r:id="rId5"/>
    <p:sldId id="640" r:id="rId6"/>
    <p:sldId id="644" r:id="rId7"/>
    <p:sldId id="645" r:id="rId8"/>
    <p:sldId id="646" r:id="rId9"/>
    <p:sldId id="652" r:id="rId10"/>
    <p:sldId id="649" r:id="rId11"/>
    <p:sldId id="650" r:id="rId12"/>
    <p:sldId id="651" r:id="rId13"/>
    <p:sldId id="653" r:id="rId14"/>
    <p:sldId id="654" r:id="rId15"/>
    <p:sldId id="657" r:id="rId1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6699FF"/>
    <a:srgbClr val="800000"/>
    <a:srgbClr val="FFFFCC"/>
    <a:srgbClr val="CC9900"/>
    <a:srgbClr val="FF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5" autoAdjust="0"/>
    <p:restoredTop sz="94167" autoAdjust="0"/>
  </p:normalViewPr>
  <p:slideViewPr>
    <p:cSldViewPr>
      <p:cViewPr varScale="1">
        <p:scale>
          <a:sx n="96" d="100"/>
          <a:sy n="96" d="100"/>
        </p:scale>
        <p:origin x="20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6" y="1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584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/>
              <a:t>Branko Tošović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6" y="9428584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E21F047F-DD23-4999-BA19-4C60928E8EB5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46715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6" y="1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584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/>
              <a:t>Branko Tošović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6" y="9428584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1944808B-EE94-4BEF-84AC-15E12179F940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778564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sr-Latn-RS"/>
              <a:t>Branko Tošović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4704A-47C0-47AF-BFF0-A3CC1371CAEB}" type="slidenum">
              <a:rPr lang="en-US" altLang="sr-Latn-RS"/>
              <a:pPr/>
              <a:t>1</a:t>
            </a:fld>
            <a:endParaRPr lang="en-US" altLang="sr-Latn-R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1CD948-4B08-4B87-8B69-1E22BB7F2D77}" type="datetime1">
              <a:rPr lang="sr-Latn-CS" altLang="sr-Latn-RS" smtClean="0"/>
              <a:t>15.10.2023.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D2447-B4B5-4F5E-845D-F900A8CF5BD4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1293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1A427-0A77-4105-AF3E-F9380A287FBE}" type="datetime1">
              <a:rPr lang="sr-Latn-CS" altLang="sr-Latn-RS" smtClean="0"/>
              <a:t>15.10.2023.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CFD65-1E44-4F3B-BF14-C449AB8C73D8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9819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58C472-12FF-4991-BD38-97148147CB1C}" type="datetime1">
              <a:rPr lang="sr-Latn-CS" altLang="sr-Latn-RS" smtClean="0"/>
              <a:t>15.10.2023.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176A6-C9A2-44A6-8ED0-8B44FD5AB844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4561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F5824D-1FC0-4462-A171-B32E9A75835F}" type="datetime1">
              <a:rPr lang="sr-Latn-CS" altLang="sr-Latn-RS" smtClean="0"/>
              <a:t>15.10.2023.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F0C99-933E-4B99-A91F-3FE4F526293A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0277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8F8B51-2A91-40F4-B00B-AEE51386C283}" type="datetime1">
              <a:rPr lang="sr-Latn-CS" altLang="sr-Latn-RS" smtClean="0"/>
              <a:t>15.10.2023.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9A4CD-0054-4EAE-94AE-C4A45C2B36FA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1925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9B814C-0B64-40FF-9226-18FE4080A83E}" type="datetime1">
              <a:rPr lang="sr-Latn-CS" altLang="sr-Latn-RS" smtClean="0"/>
              <a:t>15.10.2023.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2C4B4-5E01-429D-AD9F-BC57FABE4721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4971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77B0F0-C098-414A-A37A-8E2D52A6EB75}" type="datetime1">
              <a:rPr lang="sr-Latn-CS" altLang="sr-Latn-RS" smtClean="0"/>
              <a:t>15.10.2023.</a:t>
            </a:fld>
            <a:endParaRPr lang="en-US" altLang="sr-Latn-R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87490-92E0-4134-8715-8A6B91510B5D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5003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4E13D7-FFC3-414B-8583-BAB97571E119}" type="datetime1">
              <a:rPr lang="sr-Latn-CS" altLang="sr-Latn-RS" smtClean="0"/>
              <a:t>15.10.2023.</a:t>
            </a:fld>
            <a:endParaRPr lang="en-US" altLang="sr-Latn-R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0D383-AC2E-4463-9A66-F167D499B0CC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5834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4754EE-42D0-47F1-8C00-09AB9A653155}" type="datetime1">
              <a:rPr lang="sr-Latn-CS" altLang="sr-Latn-RS" smtClean="0"/>
              <a:t>15.10.2023.</a:t>
            </a:fld>
            <a:endParaRPr lang="en-US" altLang="sr-Latn-R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146B4-9E24-469E-9CD1-F523A6E8A52D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0644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871E3D-38EB-48B3-9D3C-8013160F4394}" type="datetime1">
              <a:rPr lang="sr-Latn-CS" altLang="sr-Latn-RS" smtClean="0"/>
              <a:t>15.10.2023.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F3AF3-7938-4A69-8EAC-A9486B24862F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7337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D86DDA-99FF-4A24-A484-6869B124E007}" type="datetime1">
              <a:rPr lang="sr-Latn-CS" altLang="sr-Latn-RS" smtClean="0"/>
              <a:t>15.10.2023.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ABC5B-FD94-406A-8E83-397F02E3996B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5574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fld id="{281967DD-288E-4ECC-8739-0BB18E587DE0}" type="datetime1">
              <a:rPr lang="sr-Latn-CS" altLang="sr-Latn-RS" smtClean="0"/>
              <a:t>15.10.2023.</a:t>
            </a:fld>
            <a:endParaRPr lang="en-US" altLang="sr-Latn-R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en-US" altLang="sr-Latn-R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B6E1E9AD-A573-4CC2-9123-433837555A27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125831" y="4290466"/>
            <a:ext cx="8728521" cy="2906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de-DE" sz="6000" b="1" dirty="0" err="1">
                <a:solidFill>
                  <a:srgbClr val="FF0000"/>
                </a:solidFill>
                <a:ea typeface="宋体" pitchFamily="2" charset="-122"/>
              </a:rPr>
              <a:t>Andrić</a:t>
            </a:r>
            <a:r>
              <a:rPr lang="sr-Latn-RS" sz="6000" b="1" dirty="0">
                <a:solidFill>
                  <a:srgbClr val="FF0000"/>
                </a:solidFill>
                <a:ea typeface="宋体" pitchFamily="2" charset="-122"/>
              </a:rPr>
              <a:t>eva </a:t>
            </a:r>
            <a:br>
              <a:rPr lang="sr-Latn-RS" sz="6000" b="1" dirty="0">
                <a:solidFill>
                  <a:srgbClr val="FF0000"/>
                </a:solidFill>
                <a:ea typeface="宋体" pitchFamily="2" charset="-122"/>
              </a:rPr>
            </a:br>
            <a:r>
              <a:rPr lang="de-AT" sz="6000" b="1" dirty="0" err="1">
                <a:solidFill>
                  <a:srgbClr val="FF0000"/>
                </a:solidFill>
                <a:ea typeface="宋体" pitchFamily="2" charset="-122"/>
              </a:rPr>
              <a:t>strofa</a:t>
            </a:r>
            <a:r>
              <a:rPr lang="de-AT" sz="6000" b="1" dirty="0">
                <a:solidFill>
                  <a:srgbClr val="FF0000"/>
                </a:solidFill>
                <a:ea typeface="宋体" pitchFamily="2" charset="-122"/>
              </a:rPr>
              <a:t> </a:t>
            </a:r>
            <a:r>
              <a:rPr lang="de-AT" sz="6000" b="1" dirty="0" err="1">
                <a:solidFill>
                  <a:srgbClr val="FF0000"/>
                </a:solidFill>
                <a:ea typeface="宋体" pitchFamily="2" charset="-122"/>
              </a:rPr>
              <a:t>marbur</a:t>
            </a:r>
            <a:r>
              <a:rPr lang="sr-Latn-BA" sz="6000" b="1" dirty="0">
                <a:solidFill>
                  <a:srgbClr val="FF0000"/>
                </a:solidFill>
                <a:ea typeface="宋体" pitchFamily="2" charset="-122"/>
              </a:rPr>
              <a:t>š</a:t>
            </a:r>
            <a:r>
              <a:rPr lang="de-AT" sz="6000" b="1" dirty="0" err="1">
                <a:solidFill>
                  <a:srgbClr val="FF0000"/>
                </a:solidFill>
                <a:ea typeface="宋体" pitchFamily="2" charset="-122"/>
              </a:rPr>
              <a:t>ka</a:t>
            </a:r>
            <a:br>
              <a:rPr lang="sr-Latn-RS" sz="4000" b="1" dirty="0">
                <a:solidFill>
                  <a:srgbClr val="FF0000"/>
                </a:solidFill>
                <a:ea typeface="宋体" pitchFamily="2" charset="-122"/>
              </a:rPr>
            </a:br>
            <a:br>
              <a:rPr lang="de-DE" sz="6600" b="1" dirty="0">
                <a:solidFill>
                  <a:srgbClr val="FF0000"/>
                </a:solidFill>
                <a:ea typeface="宋体" pitchFamily="2" charset="-122"/>
              </a:rPr>
            </a:br>
            <a:endParaRPr lang="en-US" altLang="sr-Latn-RS" sz="6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27584" y="4725144"/>
            <a:ext cx="6400800" cy="1079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AT" altLang="sr-Latn-RS" sz="1800" b="1" dirty="0" err="1"/>
              <a:t>Jubilarni</a:t>
            </a:r>
            <a:r>
              <a:rPr lang="de-AT" altLang="sr-Latn-RS" sz="1800" b="1" dirty="0"/>
              <a:t>, 15. </a:t>
            </a:r>
            <a:r>
              <a:rPr lang="sr-Latn-CS" altLang="sr-Latn-RS" sz="1800" b="1" dirty="0"/>
              <a:t>simpozijum</a:t>
            </a:r>
            <a:endParaRPr lang="bg-BG" altLang="sr-Latn-RS" sz="1800" b="1" dirty="0"/>
          </a:p>
          <a:p>
            <a:pPr>
              <a:lnSpc>
                <a:spcPct val="80000"/>
              </a:lnSpc>
            </a:pPr>
            <a:r>
              <a:rPr lang="de-DE" sz="2400" b="1" dirty="0" err="1"/>
              <a:t>Andrić</a:t>
            </a:r>
            <a:r>
              <a:rPr lang="sr-Latn-RS" sz="2400" b="1" dirty="0"/>
              <a:t>ev</a:t>
            </a:r>
            <a:r>
              <a:rPr lang="de-DE" sz="2400" b="1" dirty="0"/>
              <a:t>a </a:t>
            </a:r>
            <a:r>
              <a:rPr lang="sr-Latn-RS" sz="2400" b="1" dirty="0"/>
              <a:t> p</a:t>
            </a:r>
            <a:r>
              <a:rPr lang="de-AT" sz="2400" b="1" dirty="0" err="1"/>
              <a:t>ublicistika</a:t>
            </a:r>
            <a:endParaRPr lang="de-AT" altLang="sr-Latn-RS" sz="2400" b="1" dirty="0"/>
          </a:p>
          <a:p>
            <a:pPr>
              <a:lnSpc>
                <a:spcPct val="80000"/>
              </a:lnSpc>
            </a:pPr>
            <a:r>
              <a:rPr lang="hr-HR" altLang="sr-Latn-RS" sz="1800" b="1"/>
              <a:t> Maribor</a:t>
            </a:r>
            <a:endParaRPr lang="de-AT" altLang="sr-Latn-RS" sz="1800" dirty="0"/>
          </a:p>
          <a:p>
            <a:pPr>
              <a:lnSpc>
                <a:spcPct val="80000"/>
              </a:lnSpc>
            </a:pPr>
            <a:r>
              <a:rPr lang="hr-HR" altLang="sr-Latn-RS" sz="1800" dirty="0"/>
              <a:t>20. oktobar 202</a:t>
            </a:r>
            <a:r>
              <a:rPr lang="de-AT" altLang="sr-Latn-RS" sz="1800" dirty="0"/>
              <a:t>3</a:t>
            </a:r>
          </a:p>
          <a:p>
            <a:pPr>
              <a:lnSpc>
                <a:spcPct val="80000"/>
              </a:lnSpc>
            </a:pPr>
            <a:r>
              <a:rPr lang="sr-Latn-RS" altLang="sr-Latn-RS" sz="1400" dirty="0"/>
              <a:t>https://www-gewi.uni-graz.at/gralis/projektarium/Andric/Symposium15.html</a:t>
            </a:r>
          </a:p>
          <a:p>
            <a:pPr>
              <a:lnSpc>
                <a:spcPct val="80000"/>
              </a:lnSpc>
            </a:pPr>
            <a:endParaRPr lang="de-AT" altLang="sr-Latn-RS" sz="1800" b="1" dirty="0"/>
          </a:p>
          <a:p>
            <a:pPr>
              <a:lnSpc>
                <a:spcPct val="80000"/>
              </a:lnSpc>
            </a:pPr>
            <a:endParaRPr lang="de-AT" altLang="sr-Latn-RS" sz="1800" dirty="0"/>
          </a:p>
          <a:p>
            <a:pPr>
              <a:lnSpc>
                <a:spcPct val="80000"/>
              </a:lnSpc>
            </a:pPr>
            <a:endParaRPr lang="sr-Latn-CS" altLang="sr-Latn-RS" sz="5400" b="1" cap="small" dirty="0">
              <a:solidFill>
                <a:srgbClr val="FF0000"/>
              </a:solidFill>
              <a:latin typeface="+mj-lt"/>
              <a:ea typeface="宋体" pitchFamily="2" charset="-122"/>
              <a:cs typeface="+mj-cs"/>
            </a:endParaRPr>
          </a:p>
        </p:txBody>
      </p:sp>
      <p:sp>
        <p:nvSpPr>
          <p:cNvPr id="2056" name="AutoShape 2"/>
          <p:cNvSpPr>
            <a:spLocks noChangeAspect="1" noChangeArrowheads="1"/>
          </p:cNvSpPr>
          <p:nvPr/>
        </p:nvSpPr>
        <p:spPr bwMode="auto">
          <a:xfrm>
            <a:off x="-36512" y="160337"/>
            <a:ext cx="5904656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r-Latn-RS" altLang="de-DE" sz="2400" b="1" u="none" dirty="0"/>
              <a:t>E</a:t>
            </a:r>
            <a:r>
              <a:rPr lang="de-DE" altLang="de-DE" sz="2400" b="1" u="none" dirty="0"/>
              <a:t>m. O. Univ.-Prof. Dr.</a:t>
            </a:r>
            <a:r>
              <a:rPr lang="sr-Latn-RS" altLang="de-DE" sz="2400" b="1" u="none" dirty="0"/>
              <a:t> </a:t>
            </a:r>
            <a:r>
              <a:rPr lang="de-DE" altLang="sr-Latn-RS" sz="2400" b="1" u="none" dirty="0"/>
              <a:t>Branko </a:t>
            </a:r>
            <a:r>
              <a:rPr lang="de-DE" altLang="sr-Latn-RS" sz="2400" b="1" u="none" dirty="0" err="1"/>
              <a:t>Tošović</a:t>
            </a:r>
            <a:endParaRPr lang="sr-Latn-RS" altLang="sr-Latn-RS" sz="2400" b="1" u="none" dirty="0"/>
          </a:p>
          <a:p>
            <a:r>
              <a:rPr lang="de-DE" altLang="sr-Latn-RS" sz="1400" b="1" u="none" dirty="0"/>
              <a:t>I</a:t>
            </a:r>
            <a:r>
              <a:rPr lang="pl-PL" altLang="sr-Latn-RS" sz="1400" b="1" u="none" dirty="0"/>
              <a:t>nstitut für Slawistik </a:t>
            </a:r>
            <a:br>
              <a:rPr lang="pl-PL" altLang="sr-Latn-RS" sz="1400" b="1" u="none" dirty="0"/>
            </a:br>
            <a:r>
              <a:rPr lang="pl-PL" altLang="sr-Latn-RS" sz="1400" b="1" u="none" dirty="0"/>
              <a:t>der </a:t>
            </a:r>
            <a:r>
              <a:rPr lang="de-AT" altLang="sr-Latn-RS" sz="1400" b="1" u="none" dirty="0"/>
              <a:t>Karl-Franzens </a:t>
            </a:r>
            <a:r>
              <a:rPr lang="pl-PL" altLang="sr-Latn-RS" sz="1400" b="1" u="none" dirty="0" err="1"/>
              <a:t>Universität</a:t>
            </a:r>
            <a:r>
              <a:rPr lang="pl-PL" altLang="sr-Latn-RS" sz="1400" b="1" u="none" dirty="0"/>
              <a:t> Graz</a:t>
            </a:r>
            <a:br>
              <a:rPr lang="de-AT" altLang="sr-Latn-RS" sz="1400" b="1" u="none" dirty="0"/>
            </a:br>
            <a:r>
              <a:rPr lang="pl-PL" altLang="sr-Latn-RS" sz="1400" b="1" u="none" dirty="0"/>
              <a:t>http://www-gewi.kfunigraz.ac.at/gralis</a:t>
            </a:r>
            <a:br>
              <a:rPr lang="de-AT" altLang="sr-Latn-RS" sz="1400" b="1" u="none" dirty="0"/>
            </a:br>
            <a:r>
              <a:rPr lang="de-DE" altLang="sr-Latn-RS" sz="1400" b="1" u="none" dirty="0"/>
              <a:t>branko.tosovic@uni-graz.at</a:t>
            </a:r>
            <a:br>
              <a:rPr lang="pl-PL" altLang="sr-Latn-RS" sz="1400" b="1" u="none" dirty="0"/>
            </a:br>
            <a:endParaRPr lang="en-US" altLang="sr-Latn-RS" sz="1400" b="1" u="none" dirty="0">
              <a:solidFill>
                <a:srgbClr val="FF0000"/>
              </a:solidFill>
            </a:endParaRPr>
          </a:p>
        </p:txBody>
      </p:sp>
      <p:sp>
        <p:nvSpPr>
          <p:cNvPr id="2" name="AutoShape 13" descr="https://encrypted-tbn2.gstatic.com/images?q=tbn:ANd9GcRsf8EVospN1jfTPoKqYBVHuMi_m31-ze_KcQM6h8fwInoSPzP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  <p:sp>
        <p:nvSpPr>
          <p:cNvPr id="4" name="AutoShape 2" descr="data:image/jpeg;base64,/9j/4AAQSkZJRgABAQAAAQABAAD/2wCEAAkGBxQSEhAUEhIUFBUUFhUYFBUVFBcXFRUXFRgXFxYXGBgYHCggGBolHBgVITEiJSkrLi8vFx8zRDMtNyktLisBCgoKDg0OFxAQGjcmICQsLDcwLS03NTIsNC8tLzQ3Ny03LDQvLCwsLi0tLSwsLCwyLSwsLCwsLCwsLCwsLCwsLP/AABEIARIAuAMBIgACEQEDEQH/xAAcAAEAAgMBAQEAAAAAAAAAAAAAAQYEBQcCAwj/xABNEAACAQMCAwMGDAIFCwMFAAABAgMABBESIQUGMQdBURMiYXF0sRQWIzI0NVSBkZSz0lKhQnKCkpMIFSQlQ2JjssHR8DPC4URTg6LD/8QAGAEBAQEBAQAAAAAAAAAAAAAAAAEDAgT/xAAvEQACAgEDAgMHAwUAAAAAAAAAAQIRAwQSITFBE3GBMlFhkbHB0SKh8BQjM0JS/9oADAMBAAIRAxEAPwC8dnfLto/DLBntbd2aCMszQozEkbkkjc1YvivZfYrX/Aj/AG1gdmn1Vw72eP3VZqA1HxXsvsVr+Xj/AG0+K9l9itfy8f7a29RQGp+K1l9itfy8f7afFey+xWv5eP8AbW3pQGo+K9l9itf8CP8AbT4rWX2K1/Lx/trb0oDT/Fay+xWv+BH+2p+K1l9itf8AAj/bW3pQGo+K9l9itfy8f7afFey+xWv5eP8AbW3pQGo+K9l9itf8CP8AbT4r2X2K1/Lx/trb0oDU/Fey+xWv5eP9tR8WLL7Fa/l4v21t6wuLcOS4iaOTVpbG6O8bAg5BDIQRv6aAxfixZfYrX8vH+2o+LFl9itvy8f7a5f2KRPctdPNPPIY8oNc8jgo4GRhmIHrG/prC4rw42XHIIJZ7g2k+loQ08pCFtsbtvpcY3zs60JZ134sWX2K1/Lx/tqfixZfYrX8vH+2qlzjwVbjiFnGhkDaGe4ZZXAcZVIldVYA5xK3T/Zkd9V/mPjE17xVeFxSulvAAJdLaWmcBSdTLjzBqUYGOjeIwFnS15asT0s7X/Ai/bXo8r2X2K1/Lx/tqh878nLY2r3lhJJbz22HYo2EkQEawyDzTsSRkHpirf2f8yf5ws4piAsnzZVHQOuxx6D1FBZ8OaOW7RLK8ZLS3UrbzEFYIwQRGxBBC7GlbTm/6BfezT/ptShTA7NPqrh3s8fuqzVWezT6q4d7PH7qs1AKUpQClKUApSlAKUpQClKUApSlAK8ueteqxOJ2InjaNmdQw6xuyMPUykEfjQHJ/8n3pf/1xW57c+BGaxW5jHyto2sEdRG2A+/oOlv7NbzlnkKCwk8pbvKuRh0LsUf1qTjO2x61Z760WaOSOQakkVkceKsCGH4E0IUfszu2vfKXsi4Z1RR6BGugfifKN/wDkqoLAbLmhjKNKXTFomPzW8oq9/oZWX8PEV1vl7gsdnCkMQOhNlzucdAM9+2K8cxcuW99GI7mIOAco24dG/iRhup9VAaPtZ4gkPCr3WQDInkkHezSEKAPHG59QNa7sT4W8Fh54IMjlsHuzk+4j8K2A7PrbUjTSTTeT+Z5eVpNP9XWxx6wM1b7eFUUKoAUDAA7hQprObvoN97NP+m1TUc3fQb72af8ATapoDX9mn1Vw72eP3VZqrPZp9VcO9nj91WagFKUoBSlKAUpSgFY3Eb5II5JZWCRxqWdj0AHU7Vk1Q+1gPPBFYxH5S6Zj/YhAbf0GQxL6mNAXaC4V0V1IZWUMrDoVIyCPurUWXN9lNKIY7qJpSSBGG8/I3Iwe/Y7VUewvjvlrE2758pasUweoQ7rt3Y3X+zWl7SuUXvOJSm1Oi4jtraVMebrYSXIO/c/mJhv92gOu316kKNJI2lF+c2Ccd3dWlj53sWieYXUZiUhS/naSxzgKcecdjsM9Kr/Zhz58NU2115l7DlXVvNMoTYsB3MOjL9/Q1lcgWyfBLlQo82W5Tcf0VkkGPVtQGRF2l8PcEpNI6jYsltOyA+lhHgVvuCcdgvI/KW0ySpnBKHOk9cMOqn0GuVf5O0atDd5AOJBjIzjzEqeaZBwvj9rLbgIl4qieNdlfLFGOBtnOhvWD4mhDoPEuerKCUwyyssvdH5GYs3XdQE84bHcZG1euBc72d5I0MM3yozmKRHjk264WQAn7q5x2vTqnF+FOQSBHk6VLHGtuiqCT17ga13FLscU41BLw9GVbYRh5NOhmZGY/MOGA30bgdDn0inV+YOd7SxcJdNJGT80+QlZG78K6qVY+gHNbLh/GopofLqxWPBJMimMqF6lg+Co798bVzj/KA+j8P8fhH/8ANs1i9tHEWj4ZYwodK3DfKY71jUNg+tip/s0B9+buY7O9mtJQ1xJb2ruxMds7RtICPlNRxqVQpxgEZOe6uj8t8cgvYEntn1xtkAkEMCpwQwO4NYnJXCkgs7dUUDKLnbuxt/Ks7hHA4bYzGBdAlfWyj5oc/OKjuz4DagPlzf8AQb72af8ATapqObvoN97NP+m1TQGv7NPqrh3s8fuqzVWezX6q4d7PH7qs1AKUpQCoqaUBAqaUoDzK4UEkgADJJ2AA6k+iuWsLXjHFJh5cMtvGqQ+TlKswHnySIVYFlLOq5/4VdTIrFTh0YbUI1DfxY3/GgOG8C4hBwnjsqxzq1nMCrya9SxsRnDv4q4YHPcwq7JzLatxzK3MLK9rDGrCRSrSiW4+TDA4Leeu3XcVe5uGROctEjHxKg15bhEJxmJNum3T1UBz/ALUORHlYcQ4flLyIhmCbGXSNiP8AiAbf7w2PdXns15hVeGTXFywTVLMWwrfPkeRiAoBPUnaunAV8Y7NF16UUazl8DAY+JoDhnYhzBBZLdJdM0RYqylo3w2wBGQDgjT09NZt3E/GeMQzxxyJbW6qsZkUoXwSxfSdwuT3+A8a7J/m+L/7Sf3RX1ht1QYVVX1AD3UBxLtTvEbi3D3TWyW66ZmWN2VCHbIJC4PpxX05qD8P4pa8Ts0aS3ulBlEasQchRJsBtldLjPeGrtMlsjHLIpPiVBP8AOnwdcadC6f4dIx49KA49208US7gsRbLLLiXyhKwylQpQgZOnGrf5vUVvObuXhxfhMHwY/Kw4aIMChLAFHjIYAqT6e8DurogtE/gT+6P+1e44lX5qgeoAUBz7lvn+GKzjju47iK5hQJJD8HlLMy7ZQhSGBx47Zrb9n/ME96lxJPEYh5U+SQjDLHgBVbxbYkn/AHqtElsjfORT61B99e0QAYAAHgBigNVzd9BvvZp/02qajm/6Df8As0/6bVNAa/s0+quHezx+6rNVZ7NPqrh3s8fuqzUApSlAKUpQClKUApSlAKUpQClKUApSlAKUpQClKUApSlAajm/6DfezT/ptU1HN30G+9mn/AE2qaA1/Zp9VcO9nj91Waqz2afVXDvZ4/dVmoBSlKAUpSgFKUoBSlKAUpSgFKUoBSlKAUpSgFKUoBSlKA1HN30G+9mn/AE2qajm76DfezT/ptU0Br+zT6q4d7PH7qs1Vns0+quHezx+6rNQClKUApUYqaAUpSgFKUoBSlKAUpSgFKUoBSlKAUpSgFKUoDUc3fQb72af9Nqmo5u+g33s0/wCm1TQGu7NT/qrh3s8fuqy5ql8peU/zHZ+Sz5Q2qBMdQSMA/dnP3V8uIXl7DbNNLcImANKiMamJ2Ubg7mtceJ5KSfLdGWTLsu0XnNM1RuX7q8ubWV2nKMN43CJvgfNI04K/zqeRea3mYwXLfKHdGIALDqVONs46eIrR6SdTad7etGa1Ubimq3dC8ZpmqrxxZ1u7dYrh1SXUShC6QUKbZ05wc9KyOeuINBaOUYrIxVFI2IJOWI9ShjWccLlKMU/aO3l2xlJroWImmqtTy/ffCbWNySGZcMV2IboceBqnWl9Ot7NC93J5OHUSz4xpUajqwN9q6hp5S3q+YnMtQo7XXtHR80zVK5fjuXkaZriQQoSQshySu+zbDJxufAn0VicOup+JTSkTPDCnzQjFTjuJx1Y/gKv9P1e7hdX9h4/RVy+h0DVQmqZw7iUlvdGyuJGkVx8lKT5/nZwCfuIz6K1TGeLiK27XM2glTGWdjkHcZ387cEb+FdLSS557X5o4eqSrjvXkzpGqmaqHELSRr5EjnmUaQ8g8oxUE6ui5wBhenTetVZLKOItALibQhyuqRm2ChsEE4PXvrmODcm76Kzp52pJNdXR0UVNQtTXnPSKUpQClKUApSlAajm76DfezT/ptU1HN30G+9mn/AE2qaA13Zt9VcO9nj91VjnW9a7u47WPdIyNWO+Q4z+AOPvNbvk2WROCWbRJrkFqmhRjc4261XOU45bZ2lltZ5XOSCAPnHqSWPr/GvdpEoxll7rhL4vv6Hi1VylGHZ9fwdFs7FYYBGvcpz6Tjc1QbzgZezt7uDImhUFtPVlUdfWvuyK2vCuKXTSXcstvLpK+ZEANguwwWIB6knHj37VsuRpW+DiGSN0eMYOtcBhsMqe8VISnge5O+VfxLNRzLa1XBreHceF23D32DqzrIPAkJuPQcZr3zxdr5WGN1dkCOzhBk5fzB3/wiT8axJ+W2tuIRSwoTC7ZIXpG2d1PgD3fh4Vs+EvK17LJNbyIGGEJwwXSAMEjb+I+HnVpPw4z34+lX8ee3ocQ8SUNk+t/T8mv7Lr3zZ4T1UhgD6dj/ADqt8wiT4bemPqraiMZ81QpO3eB1xW8iguIeIS3C2smhydSrgncDJyNuu9eOHw3Av3uZLWQJISCAM4BXT4b9B/OvVHLCGWeVVzFcX34tHmeOUscMdPh9fmWLh1+txw6QxDS3knUqOquFOf8Avn01q+yveKb+svurG5etLi0upcW0nweRiCg87QM7EEbHHTburNtuHTcOmmaGIzwS7hVOGjPhjvH/AMV5prGo5McX1pr8eZvFzcoZJLpaf5Ndz4xF/a6fnBUP/wC7YrL7Rrco1pdL1RtLf8y/+4ffXrhnB5rq8+FXCaFXGlTnYL81RnrvuTVl5o4abi2ljABYjKZ/iU5H/npqLURhPEuyVP16h4JShkfdu16Gv5Zk8vLPcdzkBfUAF/8AZn+1Wlsz/rmX1n9MVZOU+HmC1RWXDbkg+PQD8BVctbC6W/a5a3yrMchWzgadORnGfHpWcJQvLzxVL5o0yRl/a478l/FTUKamvEe0UpSgFKUoBSlKA1HN30G+9mn/AE2qajm76DfezT/ptU0Bruzb6q4d7PH7qstVTkFGbg9gEcoxto8OACVOOuGGDWh4Rxq/uHnjW4QNFr/2SYbQSPA9cVtiwPJFyTSr3/ExyZlBpNdTpNM1S+Dc7BrOWaYASRYBC7By2y4z0ycVj8JPELtGnW58jv5iBEKf1d1Jx3ZJrt6WcW97qnXqcrUxlW3niy+Uqs8scea8iljc+SuI8q+nGx6a1DZHXuOdxVa4ZfX1xLcRLeMph14OiLDaCRuNHeaLSSuSk6r7keqjUWld3+x0ulU/lTjkt9BIjSGOZMfKIF3HccMCvoIxWp5fv727klT4WyGMncRxYODjpoo9JJb9zS29QtTF7aXtdDo1RVT4et4JJ4JJy2UDxT6E2wVyB5uk9/UHGa0fLLXV3JOjXkqmMncHrg46DAqLT3GUtypV+4eopxW3r9jpNTiqny9xqVbh7O6YNIv/AKcmMeUXGRkDvxVtrLJjeN0zXHkWRWiMUxU0rg0FKVrePcbgs4XmuJBHGvedySeiqBuzHwFAbGma4FzT24Tu5WwRYoxnz5VDSN6dOdKj15qpz9qXFW3N649CxxKP5JUsln6pzU1+Tm7SOJn/AOum+7QPctfSHtN4ovS+k+9Ym/5kNLFn6tpX5t4V218RiK+V8lcL3hkEbH1NHgA/2T6q7FyR2h2vE8rEWjmUZaGTAbHeVI2cD0dNsgVSm55u+g33s0/6bVNRzcf9BvvZp/02pQGv7Nvqrh3s8fuqlcJknS54h8GjEj6pRgnGAXPnDxI8NquXZ7Jp4Rw84LYtozhRknC9B6arfKszR308kkUirM8mCVyF1MSNRB2+6vbpZbceR+XD8zx6iNzh6/Q03EOCS21gWkBXXKgIPXAVtz9+K6Zyhj4HBj+H/qa+3H+Ei6t5IWONQ2P8LA5U/jVW4TxmWxhNvNbyNIhIjK4Mbg9DqJ2rvJleow8+0pN/P8HEMawZenFL9jA5abTxe5C9C8oP4k++tVb3U8UvEng05DTayRkqvlDkjfqKs3JXBpIzNdTIS76mVQPOYscnGcekDPjWt5ZjZLu4M0EgjuDIpOMhfKEnDY/Dbxr1ePDdkfDpRXnXU8/gy2wXS3L0s3PZrw9VgaUNqL7Efw6eoPpqvcqGf4Rdi20atUmdY2A1nfqK2HLJn4fJPE8Erxk+YVAO4OAdzjBGKxOWZJraeeRrWZhIWwFA21Nnv2rObp5mmndVf87HUefCtNVdlu5KL/BgJPnKSpHhgAVX+zr6Te/1n/5zWTZ8VuZLp5Pg0iqsZ0x7Atjc5Y4GSdP92tVy2bq1lnkNpI4l1bDIwS2rrjcVlGH6MqbVuu6+RrKX68bp0r7GTzM2OLW5XriLP95v+ldGqhcD4NPPdm6uU0AEFV37hhVGe4bHNX2vPqZp7Ir/AFSRvpotKUn3dilKV5j0mp5h4qYI/k08pM+VhjzpDMFLnU39FQFJJ9GOpFfnLmW3v7m5LX/lXIVn0aXCR5Z1SJVVW0ElNO2c/wARIr9KyyB5THozpQMXI83zyV0jxOAc7948axIuEB0UTKCVJPXUXyGXz205ONb4oD8yWPKVw6LMsWYtSBZUOoLqGpWYDOwypJPTp37aS7s5TmQqzKxdtYXY6SDIdhtgsM9wJxX65vuCRm3kgSKNUfOUA0odTamzpHec1y3mTs9vVtJIIPJvBEWa3jXPlcszM2dW2507ZwMnYGoQ4RU5qxcT5Lu4ComiCal1Al1xjGTk+jIz6xVddcbVCEVl8P4jJAyvC5jkVwyuvzgVBAwfvPrzWJRlIxkY7/u8aoO8ctdqQv7O9troKlz8Fn0MuyTYjbIA/ov6O/u8KVwdGIOQcHxGxpVOj9cdmv1Vw32eP3VZsVU+z9WPCOHhG0sbZNLEasHTscd/qrScO49xCaaeBZIdURcZMWAdBI/i2zW2LA8ik01x1sxyZlBpNdTpFQRVBtOapp7OeRSkc9uGaQadSuqjO2T5tbPk3iVzdRO8jpg5ClVwVYd+O8b9/hXU9NOEXKXZ0cw1EZtKPdWWumKos3Eb3ReDWGaN1jUhMEecDrOO7TnP/wA1g8W4/wARt2gWRoQZQSPk8kYx187011DSym6Ul/FZJ6lRVtM6RTFVLgN1eC7Md0VIaJWXSuF2LdP97x9Qr58V5kaLiUMIPyZUK47tTnIPrA0/3q4WnlKTjHni+Dp54qKlLjmi44qagVNYG4pSlAKUr5SZyuMYz52fDB6ffigPpipqBU0AqDU14lfAJ93WgOSdrnE5LfU0I0rsh1BiGLaC2jA0/NUZz0++uAsd67r29TOnk2R8Bo8PHsTuw0vjO2BqXIG+oiuEE1CMZr1c3DOdTszHAGWJJwOgye6vFRQHmoqaiqU/XnZt9VcN9nj91U3h88sV/fmCLyr65MLnHVm39OPCrh2dvp4Tw87nFtGcAZOy52A6mqvy9d6OJTyukiJK7aSyEY1E/O/h7q9ukdQy8Xwvqjx6lXPH5sngnBZYbLiMkqlS1vKMEYJOkknHhW/7MT/oh/rn3CrJxO18tDNGdvKRumf6ykf9aovKvFjw9ZLe5ikVw2V0rqVvUeld+JLPhn/1uTr4HGxYcsfdVFl4F9J4gP8AiL/yL/3qv9pg+WsT/X96VYOVY3JnmddPlm1AfyA9OBpGe8g1V+f5JJZ4QsEuIdWWwMPqK7rg9PN78VNL/n9H9C6i/B9V9ToceNKn0D3VyDmG8WRpJQWEnl2ZfNOCmSqHV0+asX866NfcVPwPykUcjMyaQAACjYxlsnbB8M1pUgU8MdBBIX0lSukB1I+YTkjIGF6b1NHNYpbmu9fkaqPiR2r3WWzg12JoYpB/SUH7++s6qd2e3DrF5CWN0ZSSpZTpZT3A+Iq415s0FDJKK956sMt0E2KUpWRoKUqM0BNKjVUFh40B6qDQmtDzRzhaWC6riZVO2I186Vs+CDfHp6UBzH/KC4WCkFzpk16jGSSugIMkbA5679D17q4fLGRjIIyMjI6jxFdm5v7aopojHbWpLFtnuVVlAB6iME5JHiRiuR8U4lJcyF5CCx2AVQoAyTgDw3NQhg0rKSxYp5QjSm+GbIDEf0U/iPq6d+KxDVANKilCn697NR/qrh3s8fuqx6B4VXOzX6q4d7PH7qstANNeWiB6gH1jNe6UBAFNNTSgPOmpxU0oCAKmlKAUpSgFc3595ytWAgt+IyxXKS/NtIjPKxUMDFp+adz49Vro0gyMVyPsu5RXhvFL+CTDuIY3tZCoyYSzByPBgSitj3GgOXX3O/Eo53Pw24EiF4/PVVdVDZCsuCAc9R6Mb1a+Uu2CYSQLxFtcSuzGVIxrPmMqqyrgFQxByBnzR1rxzNyGsvEeKiR5YiCs8RSESo6TtgMQp1KA4cE4wMZJHf8ALhfZ3DI9nhLvQ9zEjPMios0fyjSMIx50S4j0qSxJ1ZxUIWjnjtohETR8P1SSOGUyspRYht5wDDLnrjpjFc9k4hbvZPM0cSSCQqmoC4uJ5FRDmV5snyYDZJGkdAFODVh7eeF2Vq9nHa28cMrB2k8moUFNgmVG2cht/Qa0/Ypy7De3zi4jEiRRFwjbqW1Kq6h/SAyTj1UBQZ8HBXO4y2wAB78Ad1eIX0sDgHBBwwyD6CO8V3btP5Qk1S3cVrYqVbznZnyyYwZGib5LIznJB+b6K5byzyobsXErzJDb2+80zHYk5KpGP6TNjYerxFAaG7vnlbVIxY4wM4AAHQKBso9AwKxyten26eA/HG/868aqoPNKkmlCn687Nfqrh3s8fuqzVWezX6q4d7PH7qs1AKUpQClKUApSlAKUpQClKUAqv80cHeQw3FsVW6tiTFq2WRG2kgc9yuAN+4hT3VYKUBQJeY7eaZJPLfAbqFHSZbkKuhHKZRlZgJMsAUdcr5r+Ne+X+LRXN1HDHdfDHhZri4nRQIQSjQRxIASF+fqwCfmHck1buLcIguUKXEMcq/wuoYfdnoaxLM2ln/o8SxQ4jaXycagYRSoZ20jbdhueu/hQHA+3y0dOKa2csskMZjz/AEAuVKD0Zyf7Rqu9nXwgcQtvgciRzEnSZWIjYYJKPjcg9MDJ3FWLtw5ogvbuJLdg62yujOOjMxBIXxA09ehzVB4RxJ7aaKeIgPEwdMjIyviO8d331CHaeduGXbStO3BXmcgE/wCnNNahgNORAoUnbuOAfDrXG+KXM4MsM2pPlWkeHGhVkbGTo6DbAHgK/R/EuaTdcHN3BmNnjBCDBYlTiVB0OBvuN8DNfma+unkctI5dthqO5ONhQGMag1NQRVKRSlKA/XvZr9VcO9nj91Waqz2afVXDvZ4/dVlzQE0pSgFKUoBSlKAUpSgFKUoBSlKAg1RuzuV55+L3MoOTdtbx56CK281QOnezffV5NVHjl7O9/bWlrOtvhHuJyYVk8oisihMEjAJZsnIPm0Bjc9ciQcSuLbyyuumKfMseFbIaHQGYg5G8mBjx9NcL525G+ATyR/CIyoyULAqxGnUAcZ87dR6z4V3a9tuLIZGHEbHzhhEktWRFx1KnypbPr1VxztG5Ski8pdXHE7SeZ21PGuFcnAHmqu3RR3DpUIaD/Ppt7ZIIpAxDFmGzxNqUg5DAYI1HGN8k77CtYnAbiS2kvEjLwI5WR1IPk280+cucgecN8Y3rVk11Lh/E7ZOV7iNSpmefEqEkMGdxpYeICKvo2NAcrNDUmoIFUp5pSlAfr3s1P+quHezx+6six4mpuLrMymILAUOpSoL+UyAR44FYfZ5GG4RYKejWyA+orivunKq7fKvlREFOldjCGVDjG/muQf8ApXcdtOzOe61RtTxaAHT5aLOM41rnGxzjPgR+Ir5LxuIyFAw2jEmrI0lSSOueuxrEl5ZjYSDJGoQgYCjQYCChUYx1HTpXp+XVOSJHUlNDFAq588uDsNjknp1zVrGS8nuNva3CyKGRgynoQcg91fWsPhVgII9CksNTtk4z57FyNh4k1mVw6vg0V1yKUpUKKUpQClKUApStbxvj1vZpruZo4l7tbYJ9Cr1Y+gUBsq0fGOHqs8N6qkyQI6MFO7wyEFh6dJAcD0EdTXMuau3NVythBr2/9abKqD6IxufvI9Vcn5g5vvb0n4TcyOp/2YOmMf2FwPxzUsln6P5v5HTiM1tOZijQBwqmNJomD46xyZXu8N9vAVRb7sJhUZF+yk5OXiTTgDLbBhjbetVyJ2ym1t1gu4Xn8nhYpEK6tAwArhupHcc77D018+0PtIv0kEAga0YR4ZpEUyuJME6CMqF6rkZz6DsKDnfNPBRZ3EsAlWXQxGpe/GNyM+b1rUE/+f8Anqr3NKzlmYlmJySTkknvNeCKgIoaVBqlIpSlAdA4bzBdRwQKl1cIqooCrNIqgY6ABsAVljma9+23X5iT91KUA+M179tuvzEn7qfGa9+2XX5iT91KUA+M179tuvzEn7qfGa9+23X5iT91KUA+M179tuvzEn7qfGa9+23X5iT91KUA+M179tuvzEn7qfGa9+23X5iT91KUA+M179tuvzEn7qfGa9+23X5iT91KUB5k5mvcN/pt10+0SfuqgXl/LOxeaWSV8fOkdnb8WJNKUB8KE0pUITEd19Y94qy84cQlmWEzSySlS4UyOz6QcZA1E4pSqUrFKUoQg1FKUKKUpQ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  <p:pic>
        <p:nvPicPr>
          <p:cNvPr id="1026" name="Picture 2" descr="Ivo Andrić █  Иво Андрић">
            <a:extLst>
              <a:ext uri="{FF2B5EF4-FFF2-40B4-BE49-F238E27FC236}">
                <a16:creationId xmlns:a16="http://schemas.microsoft.com/office/drawing/2014/main" id="{9B833A4D-DF46-9296-D0BC-371E1C9EC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6672"/>
            <a:ext cx="1368152" cy="1817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94CED4-3D6B-4C95-9DDC-EF0F94401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E88B16-9CD1-4099-BD72-AC92EBD1E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67960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325C35-E3E7-4E7A-A8DD-8DAC55F8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23867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BE72F7-0C28-499E-8F23-950140215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65708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D8620-A0C7-4F6F-B3D4-FE2D64937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B14E6A-1C33-4600-A587-A2310E260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376DC8-FB3F-4752-B5CF-F54A5F0B5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23778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6E40D3-40AA-4D75-96F8-3F87BFBEE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DDE255-EBAB-400B-B892-0F8DABCFA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04F69F-B776-4F58-BEF5-CC056C5E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66074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17BBA4-687E-4D21-B6F4-A0D7E5725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ED99C4-622B-4AAD-8B25-44B5A5931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8F6061-2D20-412F-B48A-F5C07458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74977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B4AD23-2FF6-46E7-B95B-8E9A42CF1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Sadr</a:t>
            </a:r>
            <a:r>
              <a:rPr lang="sr-Latn-BA" dirty="0"/>
              <a:t>ž</a:t>
            </a:r>
            <a:r>
              <a:rPr lang="de-DE" dirty="0" err="1"/>
              <a:t>aj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F2E10D-9D16-4617-9C28-F98AC8DCD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r-Latn-BA" dirty="0"/>
              <a:t>Vrsta</a:t>
            </a:r>
          </a:p>
          <a:p>
            <a:pPr marL="514350" indent="-514350">
              <a:buFont typeface="+mj-lt"/>
              <a:buAutoNum type="arabicPeriod"/>
            </a:pPr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9B5BD0-0C60-4459-9135-B5AE64ADC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1463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F2DEE-AC85-4F00-8037-1F5C431EA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CAE93C-DC57-4494-A362-C41CC1DCF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91D3D60-1424-4431-934A-BAD8C543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79802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112F0-620F-4BD8-A14E-33F306DE5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6DEBD6-E4D4-4111-BF2E-839F111B6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C7F3B0-2A45-4E11-8273-622AC113A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28468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DA85B5-A570-4D01-B15D-16074CB7D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</a:t>
            </a:fld>
            <a:endParaRPr lang="en-US" altLang="sr-Latn-RS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5330ADC-F992-D479-5E69-9594B3CE5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671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6A6AD-F8E7-46B1-8FCC-31928C8B0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894DBC-3A7B-45E3-A9E5-284D73016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A87D46A-E91C-4B18-B4B6-C7C09C179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20274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8EE0C0-2C24-4F22-930C-D01C10682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191CD1-7CF3-4F40-A7FC-B0CBC8749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A2C5338-2286-4E4E-90A0-9988C5FC1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085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8BE29B5-10AC-494E-ABE2-CABFCD8E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6790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19850E-769D-4B8E-B924-79268502F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80C0E6-5BD0-40DC-8F19-4C43C9345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9</a:t>
            </a:fld>
            <a:endParaRPr lang="en-US" altLang="sr-Latn-RS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35D0362-A2A8-23FA-6FA2-477F7705C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73227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Bildschirmpräsentation (4:3)</PresentationFormat>
  <Paragraphs>27</Paragraphs>
  <Slides>15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7" baseType="lpstr">
      <vt:lpstr>Arial</vt:lpstr>
      <vt:lpstr>Default Design</vt:lpstr>
      <vt:lpstr>Andrićeva  strofa marburška  </vt:lpstr>
      <vt:lpstr>Sadržaj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Branko Tosovic</cp:lastModifiedBy>
  <cp:revision>3041</cp:revision>
  <cp:lastPrinted>2023-10-14T07:02:17Z</cp:lastPrinted>
  <dcterms:created xsi:type="dcterms:W3CDTF">2005-05-16T09:32:41Z</dcterms:created>
  <dcterms:modified xsi:type="dcterms:W3CDTF">2023-10-15T07:27:50Z</dcterms:modified>
</cp:coreProperties>
</file>