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96" r:id="rId3"/>
    <p:sldId id="257" r:id="rId4"/>
    <p:sldId id="294" r:id="rId5"/>
    <p:sldId id="295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97" d="100"/>
          <a:sy n="97" d="100"/>
        </p:scale>
        <p:origin x="-3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F3C29-6D32-46A3-8794-9F9C74B36B3F}" type="datetimeFigureOut">
              <a:rPr lang="de-AT" smtClean="0"/>
              <a:pPr/>
              <a:t>08.06.2014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32B20-E95C-40CE-9DF7-DE5BD187952A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099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F5DCA35-06FF-495E-BC78-C24EBB2E49DE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A87F-1737-4B82-8D4A-C77F40AE003F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7B2-72D7-49D2-B071-A30B588F5EAF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7517-2359-4030-A232-84B2EEF3B65B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1067-B696-4231-9DC3-40A3AE18DA01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BF-3302-4D63-BC08-9802EC8B13C4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5E71-5533-4ACF-9716-4D2A10CF41EA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262-6CB1-49D5-A979-C32D68CB6BEA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A2A8-11A9-48A8-861A-A6970C7285EF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F1E479E-548F-4DCD-A9B9-1DE3587B8994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D33092E-2EEE-47DE-9620-48E8A58599BD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CD73D66-4FE3-4FC8-BE3D-80CBC3B48232}" type="datetime1">
              <a:rPr lang="de-AT" smtClean="0"/>
              <a:pPr/>
              <a:t>08.06.2014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039A08C-A8DB-4CD8-86A2-EEEADA0D8C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ejovanov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1794935"/>
            <a:ext cx="6357981" cy="1828090"/>
          </a:xfrm>
        </p:spPr>
        <p:txBody>
          <a:bodyPr>
            <a:noAutofit/>
          </a:bodyPr>
          <a:lstStyle/>
          <a:p>
            <a:r>
              <a:rPr lang="mk-MK" sz="4400" b="1" dirty="0" smtClean="0">
                <a:latin typeface="Arial" pitchFamily="34" charset="0"/>
                <a:cs typeface="Arial" pitchFamily="34" charset="0"/>
              </a:rPr>
              <a:t>Современата состојба на македонскиот јазик</a:t>
            </a:r>
            <a:endParaRPr lang="de-AT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906956"/>
          </a:xfrm>
        </p:spPr>
        <p:txBody>
          <a:bodyPr>
            <a:normAutofit fontScale="77500" lnSpcReduction="20000"/>
          </a:bodyPr>
          <a:lstStyle/>
          <a:p>
            <a:r>
              <a:rPr lang="mk-MK" sz="3600" dirty="0" smtClean="0">
                <a:latin typeface="Arial" pitchFamily="34" charset="0"/>
                <a:cs typeface="Arial" pitchFamily="34" charset="0"/>
              </a:rPr>
              <a:t>Јане Јованов</a:t>
            </a:r>
            <a:endParaRPr lang="sr-Latn-R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700" dirty="0" smtClean="0">
                <a:latin typeface="Arial" pitchFamily="34" charset="0"/>
                <a:cs typeface="Arial" pitchFamily="34" charset="0"/>
              </a:rPr>
              <a:t>Филолошки факултет – Штип</a:t>
            </a:r>
            <a:endParaRPr lang="de-AT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700" dirty="0" smtClean="0">
                <a:latin typeface="Arial" pitchFamily="34" charset="0"/>
                <a:cs typeface="Arial" pitchFamily="34" charset="0"/>
              </a:rPr>
              <a:t>Катедра за македонски јазик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  <a:hlinkClick r:id="rId2"/>
              </a:rPr>
              <a:t>janejovanov@gmail.com</a:t>
            </a:r>
            <a:endParaRPr lang="de-AT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јуни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2014</a:t>
            </a: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Institut für Slawistik Graz</a:t>
            </a:r>
          </a:p>
          <a:p>
            <a:r>
              <a:rPr lang="de-AT" dirty="0" err="1" smtClean="0">
                <a:latin typeface="Arial" pitchFamily="34" charset="0"/>
                <a:cs typeface="Arial" pitchFamily="34" charset="0"/>
              </a:rPr>
              <a:t>Gralis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357298"/>
            <a:ext cx="6196405" cy="4500594"/>
          </a:xfrm>
        </p:spPr>
        <p:txBody>
          <a:bodyPr>
            <a:normAutofit/>
          </a:bodyPr>
          <a:lstStyle/>
          <a:p>
            <a:r>
              <a:rPr lang="mk-MK" sz="3200" dirty="0" smtClean="0"/>
              <a:t>Содржина</a:t>
            </a:r>
            <a:endParaRPr lang="mk-MK" sz="3200" dirty="0" smtClean="0"/>
          </a:p>
          <a:p>
            <a:r>
              <a:rPr lang="mk-MK" sz="2800" dirty="0" smtClean="0"/>
              <a:t>Вовед</a:t>
            </a:r>
          </a:p>
          <a:p>
            <a:r>
              <a:rPr lang="mk-MK" sz="2800" dirty="0" smtClean="0"/>
              <a:t>Развој на македонскиот јазик после Втората светска војна</a:t>
            </a:r>
          </a:p>
          <a:p>
            <a:r>
              <a:rPr lang="mk-MK" sz="2800" dirty="0" smtClean="0"/>
              <a:t>Македонскиот јазик до 1991 година</a:t>
            </a:r>
          </a:p>
          <a:p>
            <a:r>
              <a:rPr lang="mk-MK" sz="2800" dirty="0" smtClean="0"/>
              <a:t>Македонскиот јазик од 1991 до 2014 година</a:t>
            </a:r>
          </a:p>
          <a:p>
            <a:r>
              <a:rPr lang="mk-MK" sz="2800" dirty="0" smtClean="0"/>
              <a:t>Перспективи</a:t>
            </a:r>
            <a:endParaRPr lang="mk-MK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14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357298"/>
            <a:ext cx="6196405" cy="4500594"/>
          </a:xfrm>
        </p:spPr>
        <p:txBody>
          <a:bodyPr>
            <a:normAutofit/>
          </a:bodyPr>
          <a:lstStyle/>
          <a:p>
            <a:r>
              <a:rPr lang="mk-MK" sz="2800" dirty="0" smtClean="0"/>
              <a:t>Вовед</a:t>
            </a:r>
          </a:p>
          <a:p>
            <a:endParaRPr lang="mk-MK" sz="2800" dirty="0" smtClean="0"/>
          </a:p>
          <a:p>
            <a:r>
              <a:rPr lang="mk-MK" sz="2800" dirty="0" smtClean="0"/>
              <a:t>Кодификација на македонскиот јазик</a:t>
            </a:r>
          </a:p>
          <a:p>
            <a:endParaRPr lang="mk-MK" sz="2800" dirty="0" smtClean="0"/>
          </a:p>
          <a:p>
            <a:r>
              <a:rPr lang="mk-MK" sz="2800" dirty="0" smtClean="0"/>
              <a:t>Првичен развој на македонскиот јазик после Втората светска војна</a:t>
            </a:r>
          </a:p>
          <a:p>
            <a:endParaRPr lang="de-AT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36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357298"/>
            <a:ext cx="6196405" cy="4500594"/>
          </a:xfrm>
        </p:spPr>
        <p:txBody>
          <a:bodyPr>
            <a:normAutofit/>
          </a:bodyPr>
          <a:lstStyle/>
          <a:p>
            <a:r>
              <a:rPr lang="mk-MK" sz="2800" dirty="0" smtClean="0"/>
              <a:t>Улогата на Блаже Конески во развојот на македонскиот јазик после Втората светска војна</a:t>
            </a:r>
          </a:p>
          <a:p>
            <a:endParaRPr lang="mk-MK" sz="2800" dirty="0" smtClean="0"/>
          </a:p>
          <a:p>
            <a:r>
              <a:rPr lang="mk-MK" sz="2800" dirty="0" smtClean="0"/>
              <a:t>Создавање на Институтот за македонски јазик „Крсте </a:t>
            </a:r>
            <a:r>
              <a:rPr lang="mk-MK" sz="2800" dirty="0" err="1" smtClean="0"/>
              <a:t>Мисирков</a:t>
            </a:r>
            <a:r>
              <a:rPr lang="mk-MK" sz="2800" dirty="0" smtClean="0"/>
              <a:t>“</a:t>
            </a:r>
            <a:endParaRPr lang="de-AT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36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357298"/>
            <a:ext cx="6196405" cy="4500594"/>
          </a:xfrm>
        </p:spPr>
        <p:txBody>
          <a:bodyPr>
            <a:normAutofit/>
          </a:bodyPr>
          <a:lstStyle/>
          <a:p>
            <a:r>
              <a:rPr lang="mk-MK" sz="2800" dirty="0" smtClean="0"/>
              <a:t>Развојот на македонскиот јазик до 1991 година</a:t>
            </a:r>
          </a:p>
          <a:p>
            <a:endParaRPr lang="mk-MK" sz="2800" dirty="0" smtClean="0"/>
          </a:p>
          <a:p>
            <a:r>
              <a:rPr lang="mk-MK" sz="2800" dirty="0" smtClean="0"/>
              <a:t>Развојот на македонскиот јазик од 1991 до 2014 година</a:t>
            </a:r>
          </a:p>
          <a:p>
            <a:endParaRPr lang="mk-MK" sz="2800" dirty="0" smtClean="0"/>
          </a:p>
          <a:p>
            <a:r>
              <a:rPr lang="mk-MK" sz="2800" dirty="0" smtClean="0"/>
              <a:t>Современа состојба на македонскиот јазик</a:t>
            </a:r>
            <a:endParaRPr lang="de-AT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36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0</TotalTime>
  <Words>109</Words>
  <Application>Microsoft Office PowerPoint</Application>
  <PresentationFormat>Bildschirmpräsentation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Pushpin</vt:lpstr>
      <vt:lpstr>Современата состојба на македонскиот јазик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mazedonische Artikel und seine BKS- und russischen Korrelate</dc:title>
  <dc:creator>Emma</dc:creator>
  <cp:lastModifiedBy>tata</cp:lastModifiedBy>
  <cp:revision>63</cp:revision>
  <dcterms:created xsi:type="dcterms:W3CDTF">2013-04-08T19:35:13Z</dcterms:created>
  <dcterms:modified xsi:type="dcterms:W3CDTF">2014-06-08T19:58:26Z</dcterms:modified>
</cp:coreProperties>
</file>