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18"/>
  </p:notesMasterIdLst>
  <p:handoutMasterIdLst>
    <p:handoutMasterId r:id="rId19"/>
  </p:handoutMasterIdLst>
  <p:sldIdLst>
    <p:sldId id="322" r:id="rId2"/>
    <p:sldId id="310" r:id="rId3"/>
    <p:sldId id="306" r:id="rId4"/>
    <p:sldId id="303" r:id="rId5"/>
    <p:sldId id="325" r:id="rId6"/>
    <p:sldId id="307" r:id="rId7"/>
    <p:sldId id="304" r:id="rId8"/>
    <p:sldId id="326" r:id="rId9"/>
    <p:sldId id="309" r:id="rId10"/>
    <p:sldId id="312" r:id="rId11"/>
    <p:sldId id="313" r:id="rId12"/>
    <p:sldId id="314" r:id="rId13"/>
    <p:sldId id="315" r:id="rId14"/>
    <p:sldId id="324" r:id="rId15"/>
    <p:sldId id="316" r:id="rId16"/>
    <p:sldId id="31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FF99"/>
    <a:srgbClr val="FFFF00"/>
    <a:srgbClr val="FFFF66"/>
    <a:srgbClr val="FFFFCC"/>
    <a:srgbClr val="028802"/>
    <a:srgbClr val="D30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4645" autoAdjust="0"/>
  </p:normalViewPr>
  <p:slideViewPr>
    <p:cSldViewPr>
      <p:cViewPr varScale="1">
        <p:scale>
          <a:sx n="89" d="100"/>
          <a:sy n="89" d="100"/>
        </p:scale>
        <p:origin x="-102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3537E56-D724-4983-BA06-63A2234F7BEB}" type="datetime1">
              <a:rPr lang="de-DE"/>
              <a:pPr>
                <a:defRPr/>
              </a:pPr>
              <a:t>06.05.2013</a:t>
            </a:fld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6FFAAB-F609-4D81-B9AD-2FB52EFAB21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28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DDDD8BA-6A66-4806-875A-1ACD59EA342D}" type="datetime1">
              <a:rPr lang="de-DE"/>
              <a:pPr>
                <a:defRPr/>
              </a:pPr>
              <a:t>06.05.2013</a:t>
            </a:fld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700627C-CD2A-4A44-AE5D-175522B0154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9614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FFE1D0-0D1C-4B3A-9E33-50579A6F961B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209A4-C5BF-41EC-9B59-CD3EC972F154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0771E9-B64C-48AB-B0A3-40C98E0FAB0B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7DA09B-B3EF-45F4-BD4D-8F05BD83C19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049BD7-9FCD-4889-85EB-D047368A5020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E30D1-5CDD-4C94-8476-56A7B86C8395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6F2AD-0ED0-4F90-8791-5F0C43010C3F}" type="datetime1">
              <a:rPr lang="en-US"/>
              <a:pPr>
                <a:defRPr/>
              </a:pPr>
              <a:t>5/6/2013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C88AE-7DCD-4C03-8F34-619B1E55A82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58441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94ADE-935E-4733-AD01-15161DD9ABC5}" type="datetime1">
              <a:rPr lang="en-US"/>
              <a:pPr>
                <a:defRPr/>
              </a:pPr>
              <a:t>5/6/2013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AA974-463A-464C-9402-6E954C8D950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36189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7411FA-21C7-4A06-A9FC-B2EE62C3331D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52624-2200-4028-934E-8711056F260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E1241-67E6-4788-A27E-C9F0AE051124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02135-3B12-46C9-A8B5-64E77E41D24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B35030-64D6-48EF-A4EB-96378EC30DA5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7C8DB-AA8C-4E4C-B48C-1150B12D2B9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8A01C6-0A5E-49BB-811E-E96CDBE1AE07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99FA6-005B-4BF3-8619-DE3C56DD9DE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E8AE6B-9542-4461-9CB1-A117B81D2EC1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1F1EEB-796A-43A1-A6C6-5E37CAE987A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073B15-499A-4217-98C7-7DBA78457E34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668E9-B8B3-4417-A21F-F8CA42B7978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95C1A9-198C-431E-9499-3B3ACA7498F5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F186C-08B6-4071-8184-9836BDEA059C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190012-EA69-4FBA-92CD-5E20B6AC562A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FEB4D-8643-4F46-9E1E-0B5FC2504C5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8C326A2-AC3E-47EC-935A-5E444C304B63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9E58ADE-15E3-4C0D-9CFF-B6CE7FF7AA6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://www-gewi.kfunigraz.ac.at/gralis/3.Linguistikarium/Phonetik/BKS/Texte_und_Music/Prljavo_kazaliste_Uzalud_vam_trud_sviraci.mp3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hyperlink" Target="http://www.google.at/imgres?safe=active&amp;client=firefox-a&amp;hs=pD8&amp;sa=X&amp;rls=org.mozilla:de:official&amp;biw=1280&amp;bih=862&amp;tbm=isch&amp;tbnid=gh0de8-u9UukgM:&amp;imgrefurl=http://www.svetplus.com/vesti.asp%3Fvid%3D10934&amp;docid=PIBElCdm1AaKdM&amp;imgurl=http://www.svetplus.com/images/vesti/179663023.jpg&amp;w=475&amp;h=321&amp;ei=0AmIUbH_OKz44QSCioCACg&amp;zoom=1&amp;ved=1t:3588,r:99,s:0,i:387&amp;iact=rc&amp;dur=280&amp;page=5&amp;tbnh=171&amp;tbnw=273&amp;start=87&amp;ndsp=22&amp;tx=135&amp;ty=88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at/imgres?start=93&amp;safe=active&amp;client=firefox-a&amp;hs=k77&amp;sa=X&amp;rls=org.mozilla:de:official&amp;biw=1280&amp;bih=862&amp;tbm=isch&amp;tbnid=HPrkm1HUUqr6HM:&amp;imgrefurl=http://www.extrem.hr/index.php%3Fstart_from%3D230%26ucat%3D%26archive%3D%26subaction%3D%26id%3D%26&amp;docid=_-lo8Kt-0d7suM&amp;imgurl=http://www.extrem.hr/cutenews/data/upimages/slavonija.jpg&amp;w=400&amp;h=132&amp;ei=VwiIUf3AEYjl4QSS1IDACQ&amp;zoom=1&amp;ved=1t:3588,r:5,s:100,i:19&amp;iact=rc&amp;dur=401&amp;page=5&amp;tbnh=105&amp;tbnw=309&amp;ndsp=25&amp;tx=58&amp;ty=6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at/imgres?start=395&amp;safe=active&amp;client=firefox-a&amp;hs=kUn&amp;sa=X&amp;rls=org.mozilla:de:official&amp;biw=1280&amp;bih=862&amp;tbm=isch&amp;tbnid=cnedKEMiSrTnyM:&amp;imgrefurl=http://ivanapfc.wordpress.com/2010/07/31/zasto-se-mesec-ne-vidi-svake-noci/&amp;docid=6WoIwGzNxqtKzM&amp;imgurl=http://ivanapfc.files.wordpress.com/2010/07/blackcloudmoon7.jpg&amp;w=667&amp;h=500&amp;ei=5giIUev7J-K84ASIgIHAAg&amp;zoom=1&amp;ved=1t:3588,r:96,s:300,i:292&amp;iact=rc&amp;dur=359&amp;page=17&amp;tbnh=194&amp;tbnw=259&amp;ndsp=5&amp;tx=122&amp;ty=118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219200"/>
            <a:ext cx="8510588" cy="201136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de-DE" sz="8000" b="1" dirty="0" smtClean="0"/>
              <a:t/>
            </a:r>
            <a:br>
              <a:rPr lang="de-DE" sz="8000" b="1" dirty="0" smtClean="0"/>
            </a:br>
            <a:r>
              <a:rPr lang="pl-PL" sz="80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pl-PL" sz="66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zalūd</a:t>
            </a:r>
            <a:r>
              <a:rPr lang="pl-PL" sz="66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66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vam</a:t>
            </a:r>
            <a:r>
              <a:rPr lang="pl-PL" sz="66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66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trûd</a:t>
            </a:r>
            <a:r>
              <a:rPr lang="pl-PL" sz="66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66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sviráči</a:t>
            </a:r>
            <a:r>
              <a:rPr lang="de-DE" sz="66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  <a:r>
              <a:rPr lang="pl-PL" sz="66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pl-PL" sz="66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5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035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435225" y="2816225"/>
            <a:ext cx="4194175" cy="25939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4300" b="1" dirty="0" err="1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Pȑljavo</a:t>
            </a:r>
            <a:r>
              <a:rPr lang="de-DE" sz="4300" b="1" dirty="0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4300" b="1" dirty="0" err="1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kaz</a:t>
            </a:r>
            <a:r>
              <a:rPr lang="en-US" sz="4300" b="1" dirty="0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de-DE" sz="4300" b="1" dirty="0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sz="4300" b="1" dirty="0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4300" b="1" dirty="0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</a:t>
            </a:r>
            <a:r>
              <a:rPr lang="de-DE" sz="4300" b="1" dirty="0" err="1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</a:t>
            </a:r>
            <a:endParaRPr lang="en-US" sz="4300" b="1" dirty="0" smtClean="0">
              <a:solidFill>
                <a:srgbClr val="99FF99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077" name="Picture 18" descr="j0233407">
            <a:hlinkClick r:id="rId2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123" y="4191000"/>
            <a:ext cx="1566677" cy="213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7A635-37A0-4E3E-B413-4E107203847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AutoShape 7" descr="data:image/jpeg;base64,/9j/4AAQSkZJRgABAQAAAQABAAD/2wCEAAkGBhISEBQUEBQVFRUWFRIVFRgUFBUUFBUWFxkVFBgbGBoYGygeGBwjGRQUHy8gIycpLSwsFR8xNTAqNSYrLCkBCQoKDgwOGg8PGiwlHyQsLCwsLCwsLCotLSopLSkqLiwsKSksLDQsLCwvLCwsLCksLCwpKSksLCwsLCwpLCkpKf/AABEIAMIBAwMBIgACEQEDEQH/xAAcAAEAAQUBAQAAAAAAAAAAAAAAAQIEBQYHAwj/xAA+EAACAgECAwYEAwUIAQUBAAABAgADEQQSBSExBgcTQVFxImGBkRQyoSNSYrHBFSRCcoLR4fCyFiUzNLMI/8QAGgEBAAMBAQEAAAAAAAAAAAAAAAECAwQFBv/EACwRAAICAQMDAwIGAwAAAAAAAAABAhEDEiExBBNBBVFhIvAUMkJxgZEjscH/2gAMAwEAAhEDEQA/AO319B7CVSmvoPYSqAIiIAiJYca4tXpqWttOFUfUk9APmTBKTbpEca41VpazZc2B0AHNmPkAPMzSNR3uDP7PTkj+N9p+wBx95pXHe0VmqtNlx5c9q5+FB6D+p85iXvBnNLN7Hu4PToKN5eTp/D+92oti+lqx+8rbwPcYBmY1neToUTK2eIT0VAS31zgD6zipeU+LiZrPK6ZvL0rC3abR0DiPehqXP7BUrX5jex988v0nhV3oaxfzeE/PzTH/AImaKNXKhfmT3fk6Ien4Kqkdw7MdtqNWoGQlvnWTzPzX94frNlnzZXYQcg4I5gg4IPynZe7/ALXjV07LD+3rHxfxr5OP6/OaY82p0zyOv9P7H1w4/wBG3xIEmdB5IiIgCJGZBcDrAKolC3KehB9iDK8wBERAEREAREQBERAEREAiIiARX0HsJVKa+g9hKoAiJEAgmce7ye1Pj3eCh/Z0k5I6NZ0J9hzA+s6F224/+E0jup+NsJX/AJm8/oMn6T5+4lrMA+fmfeY5H+lHp+n4k28suEeWs4kAZanXk+Rlxwbs/bqnO3kPNvT5Tbuz3YKl6t12WJLDIJGMEj+kmOBNGmXrpuW3BptfEJ6PrOU2TtD3e+GrWUnKgElW5MAPQ+f1mK4P2NuvwwUqvq/9B5zOWFM2h1smuTFC4+X3PSSuqPqp9jOj6Pu8oCftcuffAHsBMbwbsHWXs8QnaCQB7H/bEv2EU/GtflNVo1frymY4BxdtNqarlONjDd80PJx8/hJ+0o7U9kW0x315NZ6HqUPoflMJp9Zy5+UwlDQ7R6OHqY54aZeT6j096uoZDlWAIPqDzE9py/ul7Xb86O081Bakk9V/xL9Oo+WfSdPE64S1Kz5rNieKbgyTMfxDioqetOpcnOTgKiqWZj8hj9ZkDNC7X8H1N/EqBUxWpqrFc4YqB5hsevLkTg/pJZkkXvHO8GiuotQ6N1G9ifDGORwOth+Q+85zf23u1VuylX1Jxlix2hefL4cbVHsCZs9Pc4wtD2asugZn8Nqhs3EEA7Q20Yz6eUw/GNAeHOVrdGLbPFtytaV88YKDoQOYHzkl9vB4DiupovpWynaXOFeqzcBjrnKgggfPE6P2C45ZqqLGtO7ZdZUrgY3qu05OOWRkjl6TQ+E8A1OuY/hwaaSSraq3m7jz8FfT5jA951Hs/wACq0enSigEImepyzE8yzHzJOTIEqMlERJMxERAEREAREQBERAIiIgEV9B7CVSmvoPYSqAJSTJJmF7VdpK9Fp3tsIzghF83fHIf7yG6JSt0jmfe7x3dqhUD8NK8/Te3M/UDAnLmvLuBn8zYAzge89+L8Ua6x3c5LMWY+pJyZizUWOft7TGK31M9LJkcILHA7Dwc1abThUB6ZJwBk/MmXfAuJ1mrk6tgndtIbBJJ5495xgadsdTKqbbKzlGZT6qSP5TbWmcuh+Uds4nr62rZQdxIK7RzJJ5Y5S74fhKwP3eRxzwfQ46TizdoNSRg3P8AQ4/Uc40Nl1Z3Vu6E9drEE++OsOdFo4nLZHbLeIovnk+gBJ+0sOHa2sWOrOgsYlvD3rvA+YznM5XfrtSw53WH/Wf6SxbRN185R5kjb8PP2Oz8WuVqmVlPNSOYwPueQnGdSNrMAQ20kEqcggcgQfOebVP5kkfMnEvdHwC0qXY7FAzk5yR5csf8+gkOWotBSxPccC462n1FV6jLVuGAPQjmCPqCR9Z9O8H4omporuqOUsUMPr5H5g5H0nyhcnUqeWZ0Tuk7wfw1n4XUH9i5zWevhOeuf4D+h5+ZjHsY9Tc9zvEs+I8UrpXdY2PQDmzH0VRzJmv6/te1h8PQobG/e25+WVXI5fxMVX3lPDuxrWMbNe29j1QMSMejty3f5QAvvNLOSvctX4/qtazJo12JzVnJ5D13OPP+FMn1ImR4V2B06AG9Re46GxR4a/5K/wAo9zk/ObHRp1RQqAKo5AKAAB8gJ6RRDfsQq4lU8hqV/eX7iVNco6kD3IEkgriUeKMZyMeuRiSrgjIIPtAKolAtGcZGfTPOPGXOMjI68xAK4lAuBGQRj3Eos1SBSxZQo6ksAo9z0gHtE86NQrjcjKw9VII+4npAEREAiIiARX0HsJVKa+g9hKoBZcX1b1UWWV1m10VmWtTguRzAE+aO2XaPWarUk6sNWy8hWQVFYPPAB5j3PMz6jM5x3v8AZ3T2ULe2FuDIgPnYpzlT7DJB8pWTpGuFXJJHENFw5rCM8l8h6zMtoFUDlMjVWFXOPkJb2mcM5uR9Ng6WMOdyyfTiWN9cvrHnnp6d7/IfzlYXyWywUtkeWj4aWIJmVXSAS7rqCrn7SjMrJu9zfD08IrYtn0gnjbpRjlL0meTGUs6HjjQ4Bog96o4yCwz6dek2ftfwa10C6UKVBO8Zwf8AnPn5zTNTxRqx+zJBB5Edc+UuNV2wusqw2VbHNlx8Q+fznXiaUdzwutg3NKI4omK0qcVi0lgduPhHw7Nx9d2T64BzJt4lptIuzTgWWnq5GcH+HPl7/bzmvk2O24k5Pn5/T0+k6f3f90otVb9bkIea18wWHqx8h8us1T8I4HBxWqeyHc92i1rahq2rFlLks74wazjkd/Vs8htPrynaFlvouH11IEqRUUdAoAEuMTZKjhm03sTIMmQZJU+UU0yMNXa+p8O2p81J1a4l2BAO4bcADnzmd7Val9Xbws6u3w/F0tAtsP8AhBsdd5Gf3cE9JnO77uyTVXao8RouVVcGvO+kNlnLehYY2/eXveb2Nt1PFNJVTVYKTVVUXSslKlDN1OMDAIPOAa92f4ncvBuLVBy9VZp8N85HxWbCF9NygNOs90x/9n0v+Wz/APSyc14RotWvBNforNLarq9b14ocGz9qgcA7fjxtBHXkflL3u74vxbT1W0vp7fCp0t7UI2nKZt3AqNxUFubMcZgF92T1G3tHxSxyQla2lvQKNhyfIclmn9jeN2f2xVqLtxq1l2oryx5MLDsx8tpdBL/hWl4jZRxbWNp7Q+pQVBVrcEmxxvKoRuICefz95Yt2C4rXpdJcazZXW4srpVSbqy7LY25NuRllHmcSAXCccfR6PjOkYkEXVpWM9A9jI+OefyKp/nPK7hl+pfh/CUYoPCW+0tuPx2qbiWA67UwB9eky/bXsNdqeN0ulNng6nwHsYIdqcv2gc4wp+Hz9Zle83gGs02vp4jw5GYhBW4RC5UqCo3KOZUqcfLbJBbd3dN3DON2cOazxK7ELg81GQniKwXJwSAQfadoE5P3X8D1mo1tvEuIoVcrtq3JszkbSVXqoCjb/AKjOsCATERAIiIgEV9B7CVSmvoPYSqAUO4AJPIDmc+k4h237T/i9TlSfCT4ax6+rfX+WJ0PvM49+H0TKD8d2a19cY+I/bl9Zwxjl1OSAM8h5zHLvsev6di5yP+C//FCwAjp5fyg1ZBxLO6sPgZ6HJ2n9JdVv5TJQXk9yMnwYfUsd2MczymZ4fpwoHP3nkQGfmp+HHP38vnPaywgZAJ+Q6xoKwjTcmy5vsyfl5e089s8HrG/dzzjHXpPXGf8AjkYeNNnTBuim0ESyutxL+y7mAAefp5e8x3FKPh3L9R/WZPCvBM5PS2iyCF2+Uh3BbA/KvLPqZVfZ4deB+ZvuB5/7RwXhz3WV1VjLWOFA9+X28/pLKOx5U5pSrzyzee7HscNXd4tq5prPQjk79QvsOp+k7ii4HKY/gHBU0unSmvoowT+8fMn3MyWJ1QhpR4XU5u9O/HgTXe1/bejhy1teHIsLBdgB5qAT1PzmxzkX/wDQJIr0eOviXdP8qzQ5jdq+3tDcQ/AotjWhdzMANifCHOTnPIEZ5ec8e2XeRpuHWV13rYzOhceGFOFB288kdTn7GaX3OHOv151f/wB3I3A/u7vjxj+PZ9MTV+8nU16rius8SwINPRtqy2N9lew7APMk2P0/dgHbuPdqKtLozq3DNWBWfgwSQ5AXGfcTWuBd8ek1eoroppv32HAyqYHmScN0AyfpKuwvFqL+A1vqwr101ulocBlxQTjIPntCH6zUu53TUW6zUa1zTWxZq6KQyqV3nJ2qTnkCFHLzMA3/ALY94um4a9SXrYxsVmHhgHCggZOSPX9DPXtZ26p0Gmq1Dq9iWlQuzGfiXeDzPpOOd5Grq1XFdb4toVdPQUpGfz2ps+Ae7NYfLpL3tbxJtR2a0DHql3hMfmi2IPuAIB17tN2uq0Wj/FWqzKfDAVcbiXxgc+XTn9JqneF270o0NGfHFmoSu+kUP4dqDkVYsOnXGPPnMd3s8Uou4Ing2pZst0yt4bhwG2NkEj5ZmK7XdnNT4eg1+jsrD6fQ6dmRmQMi1oG3qrcmHMjHykEmyU96Gl0fDdHb4V7Jb4iqrOGsBrI3Fmb82S3X5y64Z3xae/Taq9aLQumWpmBKZYWMUG3B8iJrmu40Nd2Zu1F9Nfi1E1hlRVCsbKgXQf4SQ3PEo1miWnsluVEV7VoLsoGXDXDBYjqcSSDcexPejRxK96qqrEZELkuVPIEL5H5/pN3E5Z3Jrq/CPj+F4HhV/h9vg+Jgs2d2z4/IfnnU4AiJEAREQCK+g9hJzIToPYTRu8ftkdOoooOLXGWYda0Pp/Ef0lZSUVbNMWOWWSjExffPp1tqqFbr4yMfh3YPhsOZ5dOYXr6zkq6Z16kffMzmptIX4iSzcyScn6mYxz6zknmbdI+l6bo1jhu7LVNyk4GMnJIlNdmGZvM9TPPU3zx4aWZz6eeZpCTauREpKM1BGXqZ2BFYyccuXKeoV8AHGR18pf1IEqz5tyHtLYmZym6O7Hjt7nkN3nPLSp4eRknPXM9nnizSFkfk1lBLc9b9QBjkTk+Uqdhg56Y5y3S8EgdD5S24vqgq7AfiOM/If8zaNMxnm0RcmYrU6guxb7D0A5CdN7kuB+JqH1DjlUuF9N7ZGfcDP3nLlXyn0r3bdnxpeH1DGHsAsf1yw5D6DE0pbI+ay5XUpPybXJiJoeeRNX7ddhK+JpWtljVmtmZSoBzuGCCD7CbTEA0xu7pRxRdfTca2wA6bAy2fDtbJyCNwA+oBmP0Pc1pfEvs1bHUvczMCwNfhlixJXa3Pm3n6CdDiAc80ndQa+HW6JNW+220WM3hKfhAAKAbuhKqc58pj+CdxaabU03jVOxqsrsA8FRnYwbBO/wA8YnU4gHPtH3M6MPfZqC2oe5mYF/h8MtuJK7SMnLefpKW7n6jofwZ1Fvhi/wAcHZXuB2lSPY5zOhxAOcU9ytC6KzS+PaVsuruLbU3AopUAcsYO6T2i7mqdW1TNqLl8OmqnGFYMtahRjptJxk9eZnRogGsWdgqP7MPD6yyVFQpbClydwcseWCxI6zz1XYKt+FLw42uEVUXfhd+FYOOXTyxNriAab2G7tKeGWWPVa9hsUKd4UYAOR+X/ALzm5REAREQCIiIB5NaFTJ5ADJ9gMmfPHF+NePqrb3yd7Egeijko+gAnVe9Xj34fh5RfzX/sgemFxlj9hj6zhQ1JDAbcg9TnpMMn1Oj2PTUoJzl+yMidaH+LIwZQ1IbODPDU1Bk2odvTGOU99NXtUDJOB1PWU7cT2oyf5fFcmK11BXmR7TI8F0oUAv58zKriSABjqM5GeXy+c9K5LXgpDElkcy+1WqVjy5DoM8p4lfnLM1pYyt12kj0/70l6ZbtxZ1QlWyKbKj5S0tBHXrLxXCr54HuT/wAyLlDD5+Uo8ae6LSdmEdWL/CcEc/tMdkk5JyT6+Zm2dl+zluruNVeA5D82ztGBzzj6feb52X7j1rcPrbFsA5+HWCFJ/iY8yPkAJfGj57rJRjWp/wAGud1vd+dVaL71/YoQRkcrGHPHsPP7TvarKKKVRQqAKoGAAMAD0AnrNkqPJyTc/wBhERJMxERAEREAREQBERAEREAREQBERAEREAiIiAc376eFvZoqraxkU2bn+Ssu3PtnH3nEEuOPvifT/aPimnp0zHU4KMNmzqbNwxtA858/8Q4VUljGsHaSSoY52jyHIDPpMZzjB7nrdBCeT6YmGrvbA3Yzjyk22MWB3FQBzA55MudUuByAmJbXsrfEMjz9ZXHJS4PQz/4kozZklsPX0jTahyMsAPQZ5y64PpFdhkHGRyziX+rVNx2qAJSU0jphilNppmPruP8A3ynpsDEEk8s8hyyf+/zno2MchPJuQMqsyOnttKmV/iMdeQnsH6SxAVjtPPOOR+U3Xs13fanUspsQ008slhtYj+FTz+pmkbfBjkywgtUnsbX3ScH2pZqCObnYp/hHNse5/wDGdElvoNElNa11jCqAAPkJczeKpHynUZe9kcxERLGAiIgCJ5aizCsR5An7DMw2j44z8OGqKrvNBt289uQpbHrjlIssotqzPRMGvamhK6jfYqO9aWY59GGeX1noe1GmFQt8QFGYqpVWbLDqAACTjEWhpfsZiJgOJ9olOh1Go0zqxrrsIyDydRnDKcH6GZDTcSUmtGYCx6/EC+ZAC7iPllh94tDS6ui/kZln/alWLDvXFRIsJOAhABOc9OREw1HatbtbRVQwatq72fKsGyuzYRuA5Hc0NpBQbNmiW+s1yVLusYKuQMnpknA/Uym7X1o6IzAM+7YPNtoycewkkUy6iYbT9qdLZYK0tG4khcqyhiOoUkAMeXkZXre0umqZlssAZcFlAZmGRkHCgnGPORaJ0y9jLRMOvarSl1UWqS+0LjJUluYG4DaCfTOZlxJIcWuSYiIIIiIgHF+87Wu3EBWT8NaV7R5DcMk+5/pNU1/55tveppCmvSzHJ6kOfmvwn+k1LWuC2R0M83M/rdn1vQV2oV7FjqK8iYg07rAJnHaeNGn+LMpGek6OoxLJRfaMbRPNp6+UoIlW7R1RSR5Ezyvb0noWxPC9sjlCKTkkY6zUMrqyEqwYMpBwQRzBH1n0X3ddpW1uiV7f/lQlLCOQYjBDfLII/WfOldO953vuk4aatEWYY8Ryw+YACg/XBndje9I+a6yNwc377G9RETpPIEREAREQDx1CZRh6gj7jE0fS8XSvhn4Rg34laWo8LY28vgoMcsFTkHd0xN8MjEhqzSM0tmvk07jXFTTXRpNzVk1p4tqo7bEUbSFKg/GxGB6DJ9JHEeJolWmXTWNRpizo9q1kMm0fCPjX4dxz8WJueIKyukt3Ftsc6qqJ0vF9htcMoKNYG32fsBz5gE8+Q5eQmX1+oWjV6O63K1/hrKi2CQHPhsAcDlkA/abVdYqj4iBkgDJxknoOfnK9sKNEvNfK+6o0CxWs02uZVcqdZXYVKMGepTUzYUjJ+FT9pkq+I138S0r0ZZFp1QLBGCgnwiBkjGeXSbdiQFjSHlvx91Ra8W4et9FlTdHRlz6Z6H6Hn9JrPZrxrna65CHoq/DoGBG6wD9qwz5EhRmbiWHSMSWrZSM9MWjmj6prl0zPddZf+J05tq2FaqTv5gqF5Y6Ak85tHDaP7/riV5FdKASOvwPnB85sW2Wf9r079m8bt/h7eed+N2MY/d556Y85GmnZpLM5Kkvvk06zSkcFqAQ7hZScBTkf3gc8Y9POb+JSMGVCSlRnOblz8v8AsmIiWMyIiIBq3bzsz+M0hCAeLX8dfzwOa/UcvfE4aSRlWBBBIIPUGfTKDkPYTm3eN3feJnU6RSXzm1B/i/iUfveo8/582fHq3R6/p3WLE+3PhnLCJUvWW7WEHBkjUCcGk+kU0XT2Sjfynj4soa2WUbREsiRW7y11Fh8pLOfKbP2P7B361wcFa8/E5HL/AE+pmkIHDmy7W3SPPsJ2SbVahVwdgw1h8gvp7np9Z9CaegIoVRgKAAPQDlLLgnA6tLUK6VwB1P8AiY+rHzMyIE7scNKPnep6jvOlwuCYiJocoiIgCIiAWnEi3hWbCA2x9pbJAOD1xzmocK4xqqOErexrfFVJrBD7juZVPiEtzOD1E3a1AQQfMEfflNXq7L3/AIJtI9lewLWtbBGD4Rw3x/FgnAxylZX4NsbjVS91/R76jjGrqWtrlpHiaiipQhdtqPnduJxlhgdBiXd/G2TVtUQNi6Y3k892Q5Uj0xgSvj3CGvqVUYK6WV2oSMruQ5GR5g8xLTS8Bta9rtRYjF6PAK1oVUAsW5Ekk9fORuStDVv5MJxXV6q6jTXW+EKrNTpWWsK3iKC4K5bdgnHM8pu91m1SQCcAnA6nAzgTWF7Mak11UtdX4VNlTIRW3iOtbAqHO7AOBjIHlNotUlSAcHBwcZwfWTFMZJRaSXyax2f7Q3alkbxdNg5L0gOLqxz5c25sDjOVAlZ7U2DS2syp+IS40BBna1hYCvzzgqQ30MqTs7e91Nmoaj9k+8NVUyWOdpXDEsQBz5gdZ73dlw2tXUbvhwGavHJrVDIj5+SsR9pCss+3f3/RCar+/WAom5dLW5cA7j8bjb1/LkZ+stOF8c1lumF7jTVVtUWBZnOG8mbyC9eWSenOZY8IP4p7t3JqFp246YZmzn/V+ks27ME8PXSF+aogD45bkIYErnpkDI9JNMi4VX7f9LPgvat31Ipd67Vat3V667KsFNuQQ5IYEN1B8pTw5btRausrTTqGJRdyubTSGKk7wcBiMkDb8sy+0vA7zqar77Kya67K9lVbKvx7eeWYn/DKdBwTU0Yqqtr8AOWG6tjaqk7igO7bjqMkZwZWn5LScP00e/Zy8M+rARV26qxTtz8R21nc2T1Of0mcmM4Rwo0teS2fFua3pjblVXHz/LMmJdfJzzrVsTERJKkREQCE6D2EERX0HsJVANK7S912m1TmxS1VhySVwVY+pU+ftic64r3Va2pjsQWr61nmf9J5id5kYmUsUZHZi63Lj2u18nzx/wChNfjH4Wz7H/eXWj7sNdYedJQfxkL/AFzO/YjEr2UbP1HI/COd9me6Kmr4tXixv3BkIPfzb+U6BRp1RQqAKo5AAYAE9JM1jFR4OLLmnldyZGJMRLGQiIgCIiAIiIBEYkxAKdsnEmIBGIIkxAIxEmIBEYkxAIIjbJiARiJMQBERAIiIgEV9B7CVSlOg9hKswBEZiAIjMZgCIzGYAiMxmAIjMZgCIzGYAiMxmAIjMiATEiTAESJMARIiATEiIBMSJOYAiREAmJEQBERAIToPYSYiAIiIAiIgCIiAIiIAiIgCIiAIiIAiIgCIiAIiIAiIgCIiAIiIAiIgCIiAIiI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3081" name="Picture 9" descr="https://encrypted-tbn1.gstatic.com/images?q=tbn:ANd9GcRixrybiLYfQh2Bprh7usYUSdcYa6vHm1EOF9bNtv_VD1RAZeYev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 </a:t>
            </a:r>
            <a:endParaRPr lang="en-US" dirty="0" smtClean="0"/>
          </a:p>
        </p:txBody>
      </p:sp>
      <p:sp>
        <p:nvSpPr>
          <p:cNvPr id="901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978025"/>
            <a:ext cx="8540750" cy="4422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smtClean="0"/>
              <a:t>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ABFAB-2294-4270-9653-577F30FCBD9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0120" name="Rectangle 8"/>
          <p:cNvSpPr>
            <a:spLocks noRot="1" noChangeArrowheads="1"/>
          </p:cNvSpPr>
          <p:nvPr/>
        </p:nvSpPr>
        <p:spPr bwMode="auto">
          <a:xfrm>
            <a:off x="152400" y="7620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pl-PL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ȕzalūd</a:t>
            </a:r>
            <a:r>
              <a:rPr lang="de-DE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vergebens, vergeblich, umsonst</a:t>
            </a:r>
            <a:endParaRPr lang="de-DE" sz="32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de-DE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trûd</a:t>
            </a:r>
            <a:r>
              <a:rPr lang="de-DE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Mühe</a:t>
            </a:r>
            <a:endParaRPr lang="pl-PL" sz="3200" dirty="0"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pl-PL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svìrāč</a:t>
            </a:r>
            <a:r>
              <a:rPr lang="pl-PL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de-DE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Musikant</a:t>
            </a:r>
            <a:endParaRPr lang="pl-PL" sz="3200" dirty="0"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sr-Latn-CS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pȑljav</a:t>
            </a:r>
            <a:r>
              <a:rPr lang="sr-Latn-C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 </a:t>
            </a:r>
            <a:r>
              <a:rPr lang="sr-Latn-C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schmutzig</a:t>
            </a:r>
            <a:endParaRPr lang="pl-PL" sz="3200" dirty="0"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pl-PL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kàzalīšte</a:t>
            </a:r>
            <a:r>
              <a:rPr lang="de-DE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de-DE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Theater</a:t>
            </a:r>
            <a:endParaRPr lang="de-DE" sz="3200" dirty="0"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sr-Latn-C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stô</a:t>
            </a:r>
            <a:r>
              <a:rPr lang="sr-Latn-C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de-DE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hundert</a:t>
            </a:r>
            <a:endParaRPr lang="sr-Latn-CS" sz="3200" dirty="0"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sr-Latn-CS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pût</a:t>
            </a:r>
            <a:r>
              <a:rPr lang="sr-Latn-C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hundertmal</a:t>
            </a:r>
            <a:endParaRPr lang="sr-Latn-CS" sz="3200" dirty="0"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sr-Latn-CS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zàklēti</a:t>
            </a:r>
            <a:r>
              <a:rPr lang="sr-Latn-C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</a:t>
            </a:r>
            <a:r>
              <a:rPr lang="sr-Latn-C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vergebens, vergeblich, umsonst </a:t>
            </a:r>
            <a:endParaRPr lang="sr-Latn-CS" sz="3200" dirty="0"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sr-Latn-C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jùtro</a:t>
            </a:r>
            <a:r>
              <a:rPr lang="sr-Latn-C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Morgen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de-DE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2800" b="1" dirty="0">
              <a:solidFill>
                <a:srgbClr val="99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 </a:t>
            </a:r>
            <a:endParaRPr lang="en-US" smtClean="0"/>
          </a:p>
        </p:txBody>
      </p:sp>
      <p:sp>
        <p:nvSpPr>
          <p:cNvPr id="911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76200"/>
            <a:ext cx="8763000" cy="6477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36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prȅd</a:t>
            </a:r>
            <a:r>
              <a:rPr lang="de-DE" sz="32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gegen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drȕgā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andere (Frau)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bàgrēm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Akazie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nòsiti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gen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bringen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iznèvjeriti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verraten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j-m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die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Treue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brechen</a:t>
            </a:r>
            <a:endParaRPr lang="de-DE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dùkat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Dukaten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Goldm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ü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nze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jȁd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Jammer, Not, Elend, Leid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bȁ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eben, gerade, genau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43ABF-42E6-47B9-AF71-A32AC46B1EEE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 </a:t>
            </a:r>
            <a:endParaRPr lang="en-US" smtClean="0"/>
          </a:p>
        </p:txBody>
      </p:sp>
      <p:sp>
        <p:nvSpPr>
          <p:cNvPr id="921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685800"/>
            <a:ext cx="8540750" cy="5715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blȁto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Schmutz, Kot, Schlamm</a:t>
            </a:r>
            <a:endParaRPr lang="en-U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báciti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de-DE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verfen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de-DE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abverfen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de-DE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wegvwerfen</a:t>
            </a:r>
            <a:endParaRPr lang="de-DE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òblāk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Wolke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mjèsēc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Mond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skrȉti</a:t>
            </a: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sich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verstecken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kriti</a:t>
            </a: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sich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verstecken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pût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Weg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de-DE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Latn-C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b="1" dirty="0" smtClean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F3224-3778-4DEB-AE66-054C4A965C32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 </a:t>
            </a:r>
            <a:endParaRPr lang="en-US" dirty="0" smtClean="0"/>
          </a:p>
        </p:txBody>
      </p:sp>
      <p:sp>
        <p:nvSpPr>
          <p:cNvPr id="931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762000"/>
            <a:ext cx="854075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drùgī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drùgā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drùgō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andere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dȕnja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Quittenapfel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Quitte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žût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žúta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žúto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gelb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tambùrāš</a:t>
            </a:r>
            <a:r>
              <a:rPr lang="de-DE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Tamburizzaspieler</a:t>
            </a:r>
            <a:endParaRPr lang="de-DE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de-DE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2C5B4-D5D9-4168-9F77-89CE3505A289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024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838200"/>
            <a:ext cx="8540750" cy="4422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svȅ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alle</a:t>
            </a:r>
            <a:endParaRPr lang="sr-Latn-C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sîn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der Sohn</a:t>
            </a:r>
            <a:endParaRPr lang="sr-Latn-C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slàvōnskī</a:t>
            </a:r>
            <a:r>
              <a:rPr lang="sr-Latn-CS" sz="32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slawonisch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geogr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.)</a:t>
            </a:r>
            <a:endParaRPr lang="sr-Latn-C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Slàvōnija</a:t>
            </a:r>
            <a:r>
              <a:rPr lang="sr-Latn-CS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das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Slawonien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sr-Latn-C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ȕz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mit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pjȅsma</a:t>
            </a:r>
            <a:r>
              <a:rPr lang="sr-Latn-CS" sz="32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das Lied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prèboljeti</a:t>
            </a:r>
            <a:r>
              <a:rPr lang="sr-Latn-CS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verschmerzen, überstehen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ȁl</a:t>
            </a: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aber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opròstiti</a:t>
            </a: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verzeihen, vergeben</a:t>
            </a:r>
            <a:endParaRPr lang="en-U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0C0E1-7F75-4121-91A3-7D533EC1861C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9441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mtClean="0"/>
              <a:t> </a:t>
            </a:r>
            <a:endParaRPr lang="en-US" smtClean="0"/>
          </a:p>
        </p:txBody>
      </p:sp>
      <p:sp>
        <p:nvSpPr>
          <p:cNvPr id="942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762000"/>
            <a:ext cx="8842375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jâ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ich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ȅvo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da! hier!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nèkad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damals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jȅtiti</a:t>
            </a: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erinnern sich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štȍ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 was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môj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mein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ćȁća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der Papa, der Paps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znȁti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wissen</a:t>
            </a:r>
            <a:endParaRPr lang="sr-Latn-CS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rèći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sagen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CS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de-DE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de-DE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de-DE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EE74A-0578-44A7-AB25-0752A73F26C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1219200" y="762000"/>
            <a:ext cx="3946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GB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 </a:t>
            </a:r>
            <a:endParaRPr lang="en-US" smtClean="0"/>
          </a:p>
        </p:txBody>
      </p:sp>
      <p:sp>
        <p:nvSpPr>
          <p:cNvPr id="952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762000"/>
            <a:ext cx="8540750" cy="5715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ȕz</a:t>
            </a: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mit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rȍditi</a:t>
            </a: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geboren werden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ùmirati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sterben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tkȍ</a:t>
            </a:r>
            <a:r>
              <a:rPr lang="de-DE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 wer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nȉje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nicht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nȅ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nein</a:t>
            </a:r>
            <a:endParaRPr lang="pl-PL" sz="3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3200" b="1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izgùbiti</a:t>
            </a:r>
            <a:r>
              <a:rPr lang="sr-Latn-CS" sz="3200" b="1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sr-Latn-C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verlieren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b="1" dirty="0" smtClean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8F53B-7D07-46C9-98F0-0C6E2298475D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 </a:t>
            </a:r>
            <a:endParaRPr lang="en-US" dirty="0" smtClean="0"/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914400"/>
            <a:ext cx="8537575" cy="44227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Stô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put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sȁm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ȅvo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zàkl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ē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Pred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jùtro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prèvario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</a:t>
            </a:r>
            <a:r>
              <a:rPr lang="de-DE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gōj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jâ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sam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bàgr</a:t>
            </a:r>
            <a:r>
              <a:rPr lang="de-DE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ē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nòsio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endParaRPr lang="pl-PL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Tèbe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iznèvjerio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de-DE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de-DE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defRPr/>
            </a:pPr>
            <a:endParaRPr lang="de-DE" sz="4400" b="1" dirty="0" smtClean="0"/>
          </a:p>
          <a:p>
            <a:pPr eaLnBrk="1" hangingPunct="1">
              <a:defRPr/>
            </a:pPr>
            <a:endParaRPr lang="de-DE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b="1" dirty="0" smtClean="0">
              <a:cs typeface="Arial" charset="0"/>
            </a:endParaRPr>
          </a:p>
        </p:txBody>
      </p:sp>
      <p:sp>
        <p:nvSpPr>
          <p:cNvPr id="6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1C68B-61F0-4AC4-B935-9A1FFEBEF2D5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4103" name="Picture 7" descr="https://encrypted-tbn2.gstatic.com/images?q=tbn:ANd9GcTjGHU_o70MVeE7H37BzbjZMiMvLe8r0e5LcGJSoxKUrzHBK8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176918"/>
            <a:ext cx="3124200" cy="207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 </a:t>
            </a:r>
            <a:endParaRPr lang="en-US" smtClean="0"/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990600"/>
            <a:ext cx="8461375" cy="44227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Stô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put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sȁm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ȅvo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zàkleo</a:t>
            </a:r>
            <a:endParaRPr lang="en-GB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Pȁ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prèvario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eaLnBrk="1" hangingPunct="1">
              <a:buNone/>
              <a:defRPr/>
            </a:pP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Sȁd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bih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dùkate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od 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de-AT" sz="4400" dirty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â</a:t>
            </a:r>
            <a:r>
              <a:rPr lang="en-GB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ā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Bȁ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u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blȁto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bácio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125" name="Picture 8" descr="j0236214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930726"/>
            <a:ext cx="1676400" cy="14700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7A8698-DA0A-4AC7-9905-992EE169F18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 </a:t>
            </a:r>
            <a:endParaRPr lang="en-US" smtClean="0"/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914400"/>
            <a:ext cx="8461375" cy="44227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za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òblāk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mi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mjèsēc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skrȉo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Sàkrio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mi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púte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5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zalūd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vam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trûd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sviráči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drùgōg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dȕnje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žúte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de-DE" sz="4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de-DE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Hêj</a:t>
            </a:r>
            <a:r>
              <a:rPr lang="de-DE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, </a:t>
            </a:r>
            <a:r>
              <a:rPr lang="de-DE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tambùrāši</a:t>
            </a:r>
            <a:r>
              <a:rPr lang="de-DE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4400" b="1" dirty="0" smtClean="0"/>
          </a:p>
        </p:txBody>
      </p:sp>
      <p:pic>
        <p:nvPicPr>
          <p:cNvPr id="80904" name="Picture 8" descr="j0236535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5600" y="4419600"/>
            <a:ext cx="1828800" cy="182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E6144-715E-44F8-AA7C-7D4C560DB7D4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0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0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09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668E9-B8B3-4417-A21F-F8CA42B797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Rechteck 2"/>
          <p:cNvSpPr/>
          <p:nvPr/>
        </p:nvSpPr>
        <p:spPr>
          <a:xfrm>
            <a:off x="457200" y="914400"/>
            <a:ext cx="8001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jâ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ȅvo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nèkad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sjȅtīm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</a:t>
            </a:r>
            <a:r>
              <a:rPr lang="de-AT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Što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môj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ćȁća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znȁo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rèći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je:</a:t>
            </a:r>
            <a:endParaRPr lang="de-AT" sz="4400" b="1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„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Svȅ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dûše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síne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slàvōnskē</a:t>
            </a:r>
            <a:endParaRPr lang="de-AT" sz="4400" b="1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Uz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pjȅsmu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prèbole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endParaRPr lang="de-AT" sz="4400" b="1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Ȁ</a:t>
            </a:r>
            <a:r>
              <a:rPr lang="de-DE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l’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òprostē</a:t>
            </a:r>
            <a:r>
              <a:rPr lang="pl-PL" sz="4400" b="1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.“.</a:t>
            </a:r>
            <a:endParaRPr lang="de-AT" sz="4400" b="1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Picture 7" descr="https://encrypted-tbn0.gstatic.com/images?q=tbn:ANd9GcTE8b20tFFYgun9SnqEaN5PNGSuvVO-Vzaj8-pmEqSut1nRV0H89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724400"/>
            <a:ext cx="4419600" cy="145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3570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 </a:t>
            </a:r>
            <a:endParaRPr lang="en-US" smtClean="0"/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90600"/>
            <a:ext cx="8540750" cy="44227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Uz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pjȅsmu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mî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se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ȅvo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rȍdīmo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Uz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pjȅsmu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ùmirēmo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Slàvōnijo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kȍ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 nìje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vòlio</a:t>
            </a:r>
            <a:endParaRPr lang="sr-Latn-CS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Nȅ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zna </a:t>
            </a:r>
            <a:r>
              <a:rPr lang="sr-Latn-CS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štȁ</a:t>
            </a:r>
            <a:r>
              <a:rPr lang="sr-Latn-C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izgùbio.</a:t>
            </a:r>
            <a:endParaRPr lang="en-US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1BCA7-4E95-4D2B-9DD3-A232F2802B3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AutoShape 6" descr="data:image/jpeg;base64,/9j/4AAQSkZJRgABAQAAAQABAAD/2wCEAAkGBhQSEBUUExQWFRQWFxcXGBUXFRcXFxgXGBcXFxQYFxUXHCYeFxokGRUWHy8gIycpLCwsFx4xNTAqNSYrLCkBCQoKDgwOGg8PGiwkHCQsMiwsLCwpKiwsLCwsLC0sLCwsKSwsLCwpLCwsLCwsLCksLCwsLCwsKSwsLCwsLCwsLP/AABEIALcBEwMBIgACEQEDEQH/xAAbAAACAwEBAQAAAAAAAAAAAAAEBQACAwYBB//EAEgQAAECBAMEBgQJDAICAwEAAAECEQADITEEEkEFIlFhBhMycYGRQpKhsRQjUlNygtHS8AcVFjNDYpOywdPh8TSzJHNUg8IX/8QAGQEAAwEBAQAAAAAAAAAAAAAAAAECAwQF/8QALhEAAgIBAwIEBgEFAQAAAAAAAAECEQMSITEEURMUQWEicZGh4fCBFTKxwfFC/9oADAMBAAIRAxEAPwDkujXRnDzcLKWuUCtQLqzLrvqGimsBDb9CsI36lPrL+9DvoHsQL2Xhl6lK/wDtmD+kMZuxlC0aJozaZxquhuG+ZHrL+9FFdEcL8yPWX96OnnyynSAlisUqJ3OfX0Uw3zQ9Zf3ozX0Xw/zQ9Zf3ofLTGKpcVSFbECujmH+aHrL+9E/R3D/NDzX96HE2XGIEOkK2LP0ew/zQ81/ejz9HsP8ANDzX96GShFYKQrYAOjuH+aHrL+9GqejOH+aHmv70GIEFS1Q6XYLYvl9FsNrJHrL+9BsronhD+wT60z70McOgGG+z9nBVopKPYVvuJ8L0IwRvhk+tM+/D3B/k52d6WEQR9Od9+HuC2UCARTj3xjKmlKm0h1HsVbBU/k02X/8ADR/Enf3I2w/5LNmKP/DR/Enf3IaYeeBeCRiWUCLQtMewWxYfySbLF8Gj+JO/uR7/APynZDf8NH8Sd/chziMc+sKZ+0y7aRHhorUxdifya7KFsGj+JO/uQIPyc7NJ/wCIj1539yGisbesYK2hFaY9hWxZifyd7NDthUevO/uRzeM6F4MHdkJH1pn3o7NeIfWE2O1gpdhNs5eZ0Two/Yj1l/ejE9F8L8yPWX96HExUYLVCaXYVsW/oxhfmR6y/vR4ejOG+ZHrL+9By1xRU6FSHbF6+jeGH7Iesv70CTNiYfSUPNX3oYz8RApXEtIabA1bFkfNjzV9sYL2TJ+bHmr7YPWqMVQqQWwE7LlfIHmr7YzVs2V8geZ+2DFxiqFSC2c3ikgLUBYEgecSJjf1i/pH3xIyN0ffPya4htl4Yfur/AO2ZHVomgxwf5PZzbOw4/dV/2LjrZM2Cho3x2ykLtQwlxPR0sSBaH0udG8tZChqDfugUmgcUzhp+ziIFEljUR3mO2SVVSA0I8XshSalMaKZDgIJmAcUgGZhGjoUIaPMTs16h2MVqI0nMmVGapENZmEYtGfUkWiyKFycOYsUtB2QvaPRhzwhiMJMxobYLGsYEThgI9RKY0hgdfgdrMnvj2Zikk0FYTYXDFSXeNcNUtYwxh5nxDjD4RbDbMKjxEF4nAhKG1hgLlYwwOqcVGM5hYxQYmsIAky2TAZeNZuIcQPNxAAhWMqZkCYpb0j2ZPEYFYMAjHqorMkRu9Y9mzQ0TYULlyoCnqgzEzHgCYYVgYLMYqMaLjFUIZmtUUzRZQirwgKGM1RooxkqEBzWO/Wr+kffEiY39Yv6R98SMmbo+tdB8S2BkD91X/YuOnk7QjiOiUxsFJ7lfzqh4nERdbEXudVKx4MHS8aOMcfJxcHSsZEtGiZ2eFxgMHhlBiHEcXh8a2sOMFtXjGbRRltnYpQcyQSDwFoUongFrCO7wmOSoQFtTZcpYKgADyilLuJo4mbJBVxjVGB5QacFlNqQzwU5JGVTRpqI0ixOxEq0hhL6FApeG2DkAKoRDuUsND1CaPmGP2CpCylo0k9HVEdk98fSpmHSq6Qe8RZKAAwtFaydKPmpwqkhiCIHQtlR2+38MGdhHIzJYSpxFqRLiN8DiFqtQCBdtzWNDHn50CUsKc4SY7ElUXZIJiMUQYwGKrGWKSWeAethCG8zFUgOZiHgNU8xiZxhAGFUUMyMRiIgmQhm4mGM5kyKzMSwgOdPeJGezp0CKW8erioTABRQjMpjYpiBETYUCqlxmUQaURQy4VjoDKIopMGKlRmZUAHH4/wDWr+kffEi20R8dM+kr3xIzNkfQuiy//Dldyv51Q2C4T9GEf+HK7lfzqhmKRoZvk2zxtLxBEDdZEzQANEYyCZW0oSgxOtgoeo63B7Y5tDT85KIuCDHBS8SYLkbUUIhwLUzskz24RjiJiPQNeBjmDtoxT86EwKIOaOlTtBQ4+cMtldI0poT5xx8jGKMGIlpNVA+cVQrs+gydqZzukRWRtwZmJDxx2EmAWURw1jdW1CkvmCuZFYBnY4opmpaOK2xgyhRiTukqhYwnxe2VLNTFK0S2ik6eYXz5qvCNSoqtHiycrRomZNAZWbGMlSxBCktGExcFioyUmMJiYupbmPCmFYUDmLJjTJGqZBMJsdAykvFFyYYJwxiHCmJsdC7qmiipbw2TgXj3838omyqFHUxXqoeDZzxdOyhxgsKEIlROpMO5uECaCsYGTCsdCwYYxPg0GrTEQIV0FHzXbCWxE0fvq95iR7tz/kzv/Yv+YxIRZ33Rb/hyu5X86oZGFfRc/wDhyu5X86oaGLIZQxXNFjFTDEWEyPCuKRCIBE65ounExkUx51cMArrgYmcQJlihJ4wCGUnEkGCk7WNjUQi60jWK9cYdBZ0iMeD/ALjOZjPw8I0Ysxr8J8YAsZ9Y+sWSisLpc/lBMqYSaQAM5MnnBJ2e4d4yw62FYIXiBlf2RDkaKIN8AGpf2RjNwA4CM52PcxeVinhWwpGP5uEZTcOE6iNps03zdzQvxc0k6n2w0xNI3zpHAxqvEpApeAEI5PG3UtW0ABEjFqBqA3ON14sFTM/FqQtWk8YyzkawhnQjK1O+MlTEu5NoSjG8Y8VjIiqKtDTE7WFkiMFbQOggDrDoI96w8IYjaZijwj0LcVEBqxB4RdM1RhMC0wxUTGjNZMUCoKA+fbcL4md/7F+8xIm2f+RN+mr3mJDGd50X/wCJK7lfzqhnHN7A25JRhpaVLZQBcZVH0lHQcxB/6TSPlHvyq+x4qyBoYqRC9XSWQPSPqq+yLS+kMgls/hlVXyEGpBQYREaGGF2cVk0IAVlBBBDgV5+J9t41Gy01qqhbQctYw81jOjymQVNEKoa/mhLO6i3BvxoYr+aUnVQPgf8AUPzOMXlciFJTHnVwRtHJJVlUsB7ZiEu12DwKnaMo2mI9dP2xtGcZK0zCUHF0ywkRf4FFkTAbEHuIPui6VRVk0ROADRYYEcaxdM6PDPYQWx0jyXJjbPltAfwpqR7KnPxPtg3FaCji+cenaNOcD5adlXqn7IqmQpR3UKPck/ZBQ7PFzjcxU4mCPzPPP7KZ6hgZWzZzt1Uz+Gv7INhbnvX848B5x4NjzzaRNf6Ch7SI2RsHFD9hM8oB7mHwggxVW04Kl7AxSqCQvxAT7VECLHoXiz+yA71o/oYNhbi9W0HjJWJhqOgGKOkv1/8AEEI/JzPN1oHdmP8AQQbDqQjRNBgiWpPKCdsdExhJeediAkWACCVKPBKXD99hqRHPYXGSSd5U0DjlT7gon2GM5SiuWXCE5cIdHEARPhIIvDXZfRaROSFCYtSTYhQYtfQEHlpDeX0Iw49FR71K+2IjOEuGXLHOP9yOQ6xOsU+FAR3Q6K4f5pP48Y8/RfDD9kn2n+sVsLSz55NxlYnwmPoidhyE2lIH1RHq8FLAogDwitiaZ8B2qfj5n01e8x7BPStIGOxIAYCdMYfWMSEMHkSTlfja8FS9nqVQJUa3CTc20hnsTFYmXLQqUmYpJBDAEpbMXbTj7Y7vYczPKzYid1S3UAkgk5aMau2vC0cObqXj9F9fwdOHpllfL+h81Ox5oUQZcwNxlq0LaDjDPo30fWvFShMTMSjON7q1ZXG8ASoWpHSbV2hiUTlDDrC5QoDlSH4nzhjsjGzFTM0xJAALkKSQxFmqedGjDJ1ctDe3Hc3xdNj8VRt89jqtmYTIgXBDBPNzU+aj5RabgifQd2dmNAUijljThwHGKjGIUmgVoQMpD5kqUOFgR7I8nbWKDlYKZKmOZiGTJHBlOXP9Y83xGtj19FuyS8A7moNaMR8oVB0oW8IKGxQXYhmpd3BLje8vCFi9vKmJdSd1SVEBxrLmUcFwo5k3oPCGMjHqK1ZCSN5swCgGVNA7JsxFOQveHrZLg+xwv5StjzCuX1UtSyy3KUmiRlPm78Xaja8SrYk5KcypakjUqIA8XNDyvH2DpYgTUBCyQcqxQtXMbhjusPKmscgejSKJVMLJemRTAm9M2tNNI7MHV6Y6WeZ1WDVPUcdJ2fMKgEOVM7JJfzo1/bH0jo2uR1CE4iTMM8DecPm31BJG+Ad0DxBhZ+iMlnMxb8pZtxqqDMLhjLmApWqcAkg9awYApKRcniXPCNJdbt8JGHpo38f+jo5U3BA70hSeZlFQsbhBURbhqIK+HbPBI6onRxhZhB7jktCWfOUs5FGWgNcLJVSz2p/iA5WxApIees8XVXQXQCBp/g0jKPWyrc6MnTQTqG/0Oywy9nkOEyw3ypBSfJaATB8vbGESBlmywLABh7GtHCDYUspYrJApVayCOLcGN4vJ2NLcJBB/+ybQAOHT1lRVvOK873I8q/Q7s7ckW61HrD8awNK6R4Zb5Z8pTFi0xJY+ccgdgy3CWlPftLNzqFTS9jQ6AtFV9F5bAJTK5sArMWcZsyjwpFLr49hPo5nV4rpVhJYJVPlDK7/GJJpWiQXJ5APCzH/lHwUoJ+NC83zYz5Q7OtuyK614AwlR0YSCDllGnZKZfH6BNyPZBX5uUC/VyHUS56oPWu9xqz1reH/UF2+4l0U3yx1gemeEmozpnICcxS6yJdUs7BbEhiC/OPcN0wwy0BfWJQCSB1hTLJYsWCi9D7xHO4lKkVPUJF26oeb/AOo8StbbvVOrstL4W1bh+KQf1B+kfv8AgfkuU3v++51aOkuHNp0r+Kj7YzxPSnDpZ5qC5Cd09YQ7lyEOQKXZhSOPKpzDel1HzbP9hpakeLmz8w3k+CFd9zr9vOK8++y+v4J8n3b+n5OxV0mw4/bSv4iT7jGSul2GH7ZB7nPuBjkVKnZf1jbpNA4YeR58YHmKnZX61WpojQeRuBodYXnZP0X3H5Nd39PyKemWP+E41ZzZkJCUy7sE5QSwLXWVP3chCMSGFY6HF7NmTSlRWVFgxZILHRyah/6wMrYyiwBNX9Ec9XPCE8yk7bNFj0qq+wd0Cxxlz1S/QUkqI4KQzH/8+I4COun9MpKVEETCQSN2WSPA6xwuDwhlPvBOpLgHkH4Us142nKLVKiK1CuV+Wn+4iORwm5RHOKnBRZ1qumkv5ud/D/zHO9JOkE+cpHULmykgVAdJKiaF0lyGo1oXdcRR1a+kLWBABj0TlEUCqD5XvqOUavqMjMY4Ye49wvS1QlpEyWtSwAFKDAKIFTaj3gLDdLJwzdYgLc7uUZMt6G7i1e+FUyaRqz0op+HPmIwXMU1HY8VFrhqvqYpZ8ncUsOM5Db87PipyyGzTFlrs6ibxIy2p+vmPfOr3mPY9GO6RwPZ0dr0aSk4aXuuplXLDtKf2NDNWHOjCmgf/AFYwp6OTmw8oAVyqrmb0lF/YKcucNVySXqwVQKKjlANa0oAKtztHhZb8R/M9LHjUoowxSurq+fu07zp/iCdl7RdTFOWmrlgbnl38xG0nCJKWVZg0xQLMc/ZBvUM/ItxgSVJyvkQG7Tk6OzqN3o9rWHCaUotPk0hCOKakjsU4mXlYBnZy1SQFChJZq2590WGI1dh3hXKoNdI5JRm5sgZ7qrYFiKankPY0b4ITFpCgVHMSBYUFA7k1fQWq8crx+tnpRzReyH87FS1XykfRbi/LU/h48OJAqDSpBAYhwRca1NfsollyiuZlUpjlQsVqU16zRwKjxMaqlS1oQpOZnyqUHLHKkgmjNxfiKwaUg13wb4vayVHfGawBo4JLmhvR7CMEBDjIvK5sFtxAehGgFYtKwqWZSBmJfIAHId3QVGu61BR2N4wyZVbjKSLg0JYqat92g8YtVwjDJqvVV/5LhE2gBD6BSVVezFI530ZowXtOYlgUBTaoYhnYjeFC4/20FSMcoEA5ilJG6aigLB+bnzEYYxYXRVyAAoWLMQCXDVIbvHGLS33Rg5xra0yI2gkcEtoUgPa9K20aPUTwzhi/McDYEVpFE7PSWrmW2oBDByl2ZgxTrwGkBzMCE8WOVhqLgVo5sfZ3UoxMmp87fvzGfXV1SX0BLvyHd9kUSXL9YQC1iz0DtUeDfKELshRmZ3TU2aleRa3n3xRM2YEByCUhnpXh3fY/BjWjswbX/pfv8B6FLYstT2ILh6EE6ixGut6xn8Km/LdJuLczxFiTpY+II2wQoZkWKgW4sQfaKHiPIrDbUlkHfUGSpndrFPlvB/HhDcGvQlKMv7X9zZU2e4o9Kk34hwL2jNWNW7KIZwd0qPi2hD27rxUY91MyaAKcaUylmrwS/EC0ay8UeAJIqR2a2UK8a+PE1VVygVPiTPJeJchwWJBAKlAeiGqXuCzcTEE5IXmzTKJYVKmYBzQXccvK2BmgqCWrRnY3BYKZn8fOLzEJBpSpAckVKRdiQzpY+YtFUi1b4ZtOx4d3XcaMTRJU7lw4zEc2i8raisoZaSAxBFd16sGaxMCyJb+nlUU9o114NSx/DRRScgSQm4tunLa4d7G1veFpjwWnPmw2Tjyf2gazMzjifqlI/rGMzaMwAkFDhnTr4VNqnmCeELcQoAmhygksp65Q7DhYau/jFJZS5SSS1KKqSWArRmIOn9ItY1yS8suB4dsMAQUlzUJBpQFJ+i6WPCM/hxUogpBYqAIU+gUCGDtvmhGjQiw694EDgTwqEiviK95jafmqRQOU8a0KK61YP33g8JJijnk1bGkzGKGVratRmqXLVo9O7kYGXjcqnIKgqnCzXa1H+2FillykqNAC+m8GDh70PlG6F0VmUCArKQ5NH3ieXE8zD8NIPFb9A6ZtJKRRHc1SDWjfi3KM07QBs5Dci6dByZqeIhSnGFJo7hn5Gr8xvFJfkIymYxbgKYEvRqOb07ybRSxEvqB18KQ3ZHbawa1CQBqyg7QJiJgYhBSlNKNWjG7aVhcieoqO6eJYH2NahioWCSOT6lwQ3HgdeHlax0Q8+pcHN7SHx0yr76q+JiR5tBTzVn95XviR6seEedLk7jotIBwyHSFFXZFiQFKBd+eWvMeDkYbN260SAHqO2SXUXclKS5J7Zvqi6NTjKwqFAODmJFSHBUA3As5aH+CWVHMoAEE5RSoBIWosd4lhQN9vi5k1OT9z2sOlwS9gjETkrByBJDMkEbuZnJd7JGUaVvYGPQhDJJol8ynqSQ9SXf0SdbxnOW+SgCiTugAJHyUgDtbxS9LO1IU7XmkLRKQ7qoNXUwIfwYnnGCjq2RtL4PiaD5M1IRPxSxuqBSkKPBIQWezqUA50rDLZyFJly0EuRc2cliKq4nMOR8ISbQxMvqUSQLdVcFiGSS7VJ3uXag5EyWnfKmDVcmyQcxrV2TcamJkrX7wlsXjmrr6/y9z1UhRVLQmmSmZw5YUrRgc5p9EaU1kYgJKFMAJjpIZw5SP8g8zxJgRLzDNL5XSUsL5UlKVMNHClEcsvOAtgbSWElKmZImNfeq5y8RUU/dfhFaLi2SppSrv+/wCBt8KUlgXKAFpCgXLukIAP1wf8wHPxDJliZcJcKSAGNzmoaMVluYsbrpmMOcSgxQlnsyjnSZlWajkhvZGuF2qnOELT2UrDkmisspZYk6ZSNQX5xosbMZZk3SC5pUc4UWZQS/EKSMtNHQm1xSA1TFEsSAqpZzfNRLDVmNmvDCVPoQnezLSEklxmmZcrmwBUSkvfq+6FeBwKjMQCc3WLRSjhJm5WJPaLoB5vDilTszy41J7chsnEtyqzOXLEAJa4c0/1GeIm53URSordgkNTucuOHdGszBiWlYP76n4A5Qhxdx2vbwgPGyBLSog1ZAuK7ruQzVzV010gik3sc88U8advYOmYhy9szciHKX4uaKAd2aMEYQF2IKclgaqYU+k5JNrJNrRWXiLJUSlRYJAuCVAA17z6tdIxCB1hZqPum2UuS70tu6MGPIUtgWbuWl4JSppQ7BIetXSFMVHm5HrBqVgPH4VgksQVBNw2+vNSmmYP4xqrahaZcLUzguCUAszi10X+1i5yxNyuaAuWt2UAFrCvi8aW4si4PZAEuUesyu1SDwIOZLaaC/Avq8WmZgoMp7pdwA5UlPtcjxMaYnNLBJVvhLsRQgTR4GiEnuj2ahlVbdEwFlVzOo68iPLlDu9x6YrjZgwxC0Ot3AJZq1oxdqio48okvbZSbu7C1EhuI8PadQ0k4VRRulnJLUAyhYCQQbMAs8GHIxhMkOlLJdgo5hckZiaXYJr4RVRfI4uceAkbQBBOUgWB4nKph7AacI3GLTmTXsZks1yQT5WP1YWJQCZvopQhSgwDHKvIGfR304xjNUCSX4kc2WU60sD79IPDTF4jjyNk4hKs9ab7MdSSpmVzb28oqmW6mSWJzKZgxzEqALWYVPd4wrw0pZBYhnFjTeVQWpUjyvxpi5uVRLkBhxBoCLaUc14w1j3pMlZd7odhBygnKzJIobKDgjjw730BMUJYhw3asoHQAv6wLaNCkY1RlZtARSmiS19AAfAxeXiM4dzmbKaljpXWoGU8+ELw2uQ8WKewaZJTkOapDP6wBIalWr38DHk05UsQCctS1Q6kNa3bI5PzjJOIyMzAlmFXCRXS7k+Y0NY8zpUHFE2JBqC4IfiaeL8oVOx60bShnCyWerPruOKWoA9eA8c5qgoJUUhjSlWDpDk+ALvGchzLfM1Q3EkdumgAJHDtHSMm0PZY1sDUeR7NW1NGMNLcnxGlx+2aoUWSwNWYGlcv2oIrw0imdz2nuK0cljY802/zFUKCUipqxDM9d0HhYEt+9GUyYzB351ZySKcLgxaQORz+N/WL+kffEiY79av6R98SPQjwjlZ02zJxl4RKn5gNUklYT7SPLuh7sbFEAKWKADICzK7SS3N1t9TkHQbHl5pSHokBR5OHCbcyotq/OHeEkhbBRZACSEggsihSHsDlSoX97R5eet7PUwJ2mg+Us5BMJqmWlALO/EB2ZyR5jSBNlErmzFk1zhtLkodh2fQH+4XbR2ktUlMmWCWUrNlDk5UyzRhxQ8PcHJTKDhhkCXUQGzFKVO/NZTHPKLhH3fHyOqMlKXsuRLiZRVPSHDtJWpJDE9lKacA9Q9iLVgnEYlpwllmWlR42QpBPOpXTQB4rsKb1+KMxnQFrrV2ypCA7WcAQymTgVoBYqZZBapKXccnyhJH7sVN6WotehMIarkn6mc1akzAoKqCkkD0QnKWBAqSpTdwPIFbtSatMyVl4DMp6BqKd+CUN4eAZ7UngSk1ATmM1gGzISoBLVpqq2hjJchKpAWASWUoFwGIE8rfiFFY/wLqDqpNew8kHTSfuEYbZqJksTEkrmnKzqJ7SXYClaAv4aRnsuahaUbomLdVNCxWQ5t6NOSm5AfB7YEgED9n1iR3IlIyhz4F/3tXgPZaylArUmUUgAgp3lJIJerJBLfvQaJU7/geqKadc8jqRiRLlyCoby+qIQbNLCAkUq7KKwb38a4fAKQvOl1FISeQILluAS7M3o3LwBtACdJQsFjLCFD6oWD3hpb9wMF4tK05kAE/rQ5NUvLQp63YS1Ke9rEwmvT1fJSrl8Lgpj5iZxUqWQC5SCToepCR3ZUjm8AyJ5UhiyVKqx5SkqS9bM1NHblGuElBJmFNdUoD0XknZRlHBRAbgkcIsqSgLWhaex1arVAyYdKk8ak61HiY0qKWkxmnk3YNijkIq5eihXsKpXjQ04K8R5hprTCA5fqwkFiaPQk/QaKTgpaTUbmZ3U/aJQMp1plj2ViSWDkKTl3eKloSliOS0qbW8aVscssavY8cKXnqQQlJajOgLTe4LKq/DhBctQUNyhy8ToAAz83Gr+4VEsKKU1IVLlksWIpoDqApY8a2eB56hJCAkk5+PovXkGFK/ShadVJHNocVbD5mKdiQClOYmhYszCmhUt/LgIzxBcTGuS6bBwo5Q/cVAPzB5QPh57JJYbwsxIcb1g57SQRSye6Nk4ooCGLsnKoCo3bsbghKnYj0eNINLWxCla5ChUlaFV3gmrF0gZTS4uG5jwzkyR1KphJq6kpYhTFYzNxTko/I2i05boUxqFeNmCn45QrXhAczH9UMrMAEgXJKQEB9LsjQWOsKO/BrHIknZhOWyFAAZsozUrwCQGBYrUVeA4QPMl5QoKslKr0U5UchfVs2Z+DcYYDBjMBxVl4ODlOmjkDwUeMZYfZqQ5UpyEKdIrUAOxAdRzKcNSnON1JISbkUxCUyUKyE7xo+iErNfV/pwiSJGZLsewe9+qIeliFJ11aLzpCG7Obes5CnScxSCKlySXv2eBMUTiSglIAJJGlFUWgkDgVfjSF6bcm3wbdhemd2wQwAR3i3PV/aIvg5JSviHSLiiVgEEi/yb8YJ6oZ3AYqBBSpLl23VBxViBQUBTGOFmhKFMGBBq+8oMAR3kun/Bi27To5dK1GsxLh1XRYF2qCC7aORbUCBJKFCXmDNmatAUkBwz1Fj+BFZk85nN1FSjoMhILEiwLqrpTjT2QFVFWSjNYFypYT2eLaUtDUaREovVSCArgNagmoYuRzs3trAnXk2BJZgOBUoV5GzaiL4aazj/AAWIGXuNQRqGj2UpJWCVBwp2Dglny6M9u/ygqguSRROIJYk8fcPZRvCCMPPDDgxSGOgqfEvC6ZKIFf3PA5Rm9/vjQYVaUOVakC9bi+tjFuKZalK7Qtxp+MX9I8u60SK4l86nu5fveJHSuDN7s6LZk/4qSkG7vxoomns8jDqbNBllRJfKoEPQJ6qbMsaVzNrrwhHs7dkIXRgJgbm49t49GKO8gbynNq2lZGbxIaPPnDVLY9LHLTHf92HOwsOd5SgykzVOVMWCEBJr9dTseHGNekuOyyZaUMxoz1qJZVu2LdUm/wAqAsOlQzJUoAq65QYuknMtJcPZ0DwdoX7YxRXMUCnsqU1HDBkGpozy2fi/dGahqy2/Q1lJQw0uRr0Pp1hU6Q6bipTknHM5o4UhPlGM3Eq+FpZ2yrYF6ZzNVLBV6VwX1DxadjyJCQmjoFAHchU2/fnFe/jGMvGdYsqNPjQQXaktBF7dlR8Wgq5Sm0O9MIwT/eQteOKZaULeiEjQEKyLQKcrnuIgbD7R+JKQWGQ0c0dGh1q48fI/E4bMZYUAwlS6vdycxJ0ZRVbQ8zCvCy0GYAEHIliHLuTo55+wCFFRcScuSWN21sV2hgpvWkhJIKlOACRXK/IOGHHdPKHOFkhCApY+SFqJ7SSsZkpAscq1c92LTp6wn4tICqs4SbAnWjUbxhXK2opThdSc4AysXKJgDjiHfx4wrlkXy+plhyNyv0YRKlzBNWpRFZxdO8auQWGoPWZaXY8YaSZgWifq5UlavrEGv0UEvxVzi89S5s+YlI3VzVLBL5QeulhIIFgyAPEQpRL6mRNGaqlKSN70cykg8y1fGJfxq/XY64/C69NzDCbREtWe2crJD0oBlACua1ecNMPhxN6xYWM61EChYgpBCiRVnANqZTCqVgEmSrNu5VIYPTeLrcCjMoeIMebPnFKkhPpLmtazIqwawUoktaNZxu3HkyhKtpcG81kAFRLrEs1csyMMr3rVfiODxYzs0+YTTIQoFhXImVlHmlXrQROwonJJzZRkY3OUBYLsLkpw8tI730hdgZZT1xWf1aSDzJKwT4pQqtCCUmsJU036lNtUvT/p6UlByZvRyZiN3rEqUm44ZR7OMWGRcyVMI3QF7up3Jisz/ST7DF5mHCHMwusTApneilSwphzL/gxScvPMUEkABM2W1AwSklKm4Fcz8PFfIzce69QMkpCaEvkUSQW35aD3M5YngALGLSJpC60ZiCWzCjh09zcIIxKUpQhJ7SpYUSTYBGGJNK0Rm8zxaAFutTscxSSqlAUBQagoWlxaVo4suJDMTs6LVYo0BcFgG5sCPonhGC3VMQWSoEGrpA3TmKXUQ1SO5xxeMZeJSnKQKkHgWCSTrrVQ7ozWvIpdXRmb6wTmJHsfksiIjFoxcXFWNJIKpjkgpSxBSoKIUFGjgkAKc0pUPVq5zELUGTVJLlJFFlWR3JO8XBHC3fC7D44IccSqh1yk3rTetq48yVTQZgAsSV9+6AKPQboBg0tMI+xeWpSwCkssFQyvdhpwJKjR3dPAHLlNIJKszkJBqGdKjm0/eIHnGeLmJVkqQvPQ+kXYAqZruCW53uZJLrAI7YKX0AVoDw14twaKrawck47magpM0JehlpOawBKAtTgaOpQ58LRXDq6zcbK5cEPQkpAL2bNlB5cGEa4jDTOsyZCSoBtRlKUB3GmXK/DKecZ41TTXB+Vx3rTAoO+ikeHDS00yo7yd7GiNmneXYguQToAFUOoyiYfqC2l8Krf3ksd0ClSpFVPqaUblpBGy99ISq7hF2B64LCDU0D5hayuIgDBzx16Mwb4xJIY0cuODdo+fCE7dlyaaXuYoG/UCiq8CM2XzAz+XERJWGLLOm77UkgP/AAw0bYzCMSAxJAPee2o5VDmQw4Wgibgh8HEwFyaqD0GXLUa3RMp3cYrXt8xpW3foDYqQcqSmwQkg1dW8mUTyLn2G8Y7QnhikGgKi+jZ1ZW8FPG02SoKmAUTLzEahgtFCK0dKYHmIdATlZdOzX0UKDDiWFBq0NelltWnQpxaiZiiblRfvesSPccPjF0beNIkdceDklyw6XtJAlISQSQTmszOGbyj3Z+0JaZiVLzGozJCQxS7m5u4TEiRHhrdF+LLb2HEvpLhwoqyr1bd+UwUWzsDlB84U47ayVkdpgGAYUcqN35iJEiI4Ixdo0l1E5KmFbK29KS3W52BcZQK1lkPUWyE83gc7YS6GzFO8Vgi6llWYXqACKnhEiRXgxsXmJjTHdLJa6DOwSQlwL7gS9eCSe9oCwu3paVqJCstk0DtW9RVjEiRK6eEVSDLnnlVSDf0slAFguym3RcpUBrxIhVgdsJRMSovQvYcGe8SJBHp4K6IhkcOBvszphLlg5wsnIEpoksRMzvfuPeIBxu3ZK6JCwl1EMzhwkJoSXZjR/GJEhLp4J6kavqptaTed0mlqSsb29MzvlFs2bKxOlvCB5O3ZYCXzkhKg9LqHB63UnuaPYkUsEUqE+om3bCMH0olpABzjdqQkX61a2vbIoDzig6RSVJmhQmfGqqwDZcqmo9CFq8X5RIkLwIW2HmZtJdgXFbfSsHtAshvqio8wnygyR0klA5lBRUVpUo5RYJKSkV1AT4xIkN4IvYF1E0e43pPKWoKZVEIR2QKCf1i/StkSlPs718nbKUtVRUCo5mYupM4OK3eYPKPYkNYYpUKWeUnbLK2xLJCmVmbe3QEl2CmrTd9veYFTtIO50zKFAXVlZBNflAeUSJDWOKMtTKYvGpUsEZmar3dqgcnfzjbC7YCE8SHYEAiqgb3Aqr8WkSH4aaoSdBP53kl3CraJHNhVTi4q/gKEVRteUlmzuFcBYiut3tyiRIjwYiNP0gRTt8wwbXgeGTxBgeftOWpu1u5mpWoOXWwLDuHlIkNYYrgrUzTBbbRLcMphkKGYEM7vx7SvM2vFMdtdC5xmAqAUQojKKKCWpWz14++JEh+FG7HrdaTyZtlJU7KbeYagHNY6NmEaytuI6spVmq9QAalJFswHaZXioWv5EhPFHget2Yr2sn45s3xhDUAZOfMaPe0TEbWSorbMAS6W0pla9sp9kSJD8OIeIxUsuTEiRI0M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" name="AutoShape 8" descr="data:image/jpeg;base64,/9j/4AAQSkZJRgABAQAAAQABAAD/2wCEAAkGBhQSEBUUExQWFRQWFxcXGBUXFRcXFxgXGBcXFxQYFxUXHCYeFxokGRUWHy8gIycpLCwsFx4xNTAqNSYrLCkBCQoKDgwOGg8PGiwkHCQsMiwsLCwpKiwsLCwsLC0sLCwsKSwsLCwpLCwsLCwsLCksLCwsLCwsKSwsLCwsLCwsLP/AABEIALcBEwMBIgACEQEDEQH/xAAbAAACAwEBAQAAAAAAAAAAAAAEBQACAwYBB//EAEgQAAECBAMEBgQJDAICAwEAAAECEQADITEEEkEFIlFhBhMycYGRQpKhsRQjUlNygtHS8AcVFjNDYpOywdPh8TSzJHNUg8IX/8QAGQEAAwEBAQAAAAAAAAAAAAAAAAECAwQF/8QALhEAAgIBAwIEBgEFAQAAAAAAAAECEQMSITEEURMUQWEicZGh4fCBFTKxwfFC/9oADAMBAAIRAxEAPwDkujXRnDzcLKWuUCtQLqzLrvqGimsBDb9CsI36lPrL+9DvoHsQL2Xhl6lK/wDtmD+kMZuxlC0aJozaZxquhuG+ZHrL+9FFdEcL8yPWX96OnnyynSAlisUqJ3OfX0Uw3zQ9Zf3ozX0Xw/zQ9Zf3ofLTGKpcVSFbECujmH+aHrL+9E/R3D/NDzX96HE2XGIEOkK2LP0ew/zQ81/ejz9HsP8ANDzX96GShFYKQrYAOjuH+aHrL+9GqejOH+aHmv70GIEFS1Q6XYLYvl9FsNrJHrL+9BsronhD+wT60z70McOgGG+z9nBVopKPYVvuJ8L0IwRvhk+tM+/D3B/k52d6WEQR9Od9+HuC2UCARTj3xjKmlKm0h1HsVbBU/k02X/8ADR/Enf3I2w/5LNmKP/DR/Enf3IaYeeBeCRiWUCLQtMewWxYfySbLF8Gj+JO/uR7/APynZDf8NH8Sd/chziMc+sKZ+0y7aRHhorUxdifya7KFsGj+JO/uQIPyc7NJ/wCIj1539yGisbesYK2hFaY9hWxZifyd7NDthUevO/uRzeM6F4MHdkJH1pn3o7NeIfWE2O1gpdhNs5eZ0Two/Yj1l/ejE9F8L8yPWX96HExUYLVCaXYVsW/oxhfmR6y/vR4ejOG+ZHrL+9By1xRU6FSHbF6+jeGH7Iesv70CTNiYfSUPNX3oYz8RApXEtIabA1bFkfNjzV9sYL2TJ+bHmr7YPWqMVQqQWwE7LlfIHmr7YzVs2V8geZ+2DFxiqFSC2c3ikgLUBYEgecSJjf1i/pH3xIyN0ffPya4htl4Yfur/AO2ZHVomgxwf5PZzbOw4/dV/2LjrZM2Cho3x2ykLtQwlxPR0sSBaH0udG8tZChqDfugUmgcUzhp+ziIFEljUR3mO2SVVSA0I8XshSalMaKZDgIJmAcUgGZhGjoUIaPMTs16h2MVqI0nMmVGapENZmEYtGfUkWiyKFycOYsUtB2QvaPRhzwhiMJMxobYLGsYEThgI9RKY0hgdfgdrMnvj2Zikk0FYTYXDFSXeNcNUtYwxh5nxDjD4RbDbMKjxEF4nAhKG1hgLlYwwOqcVGM5hYxQYmsIAky2TAZeNZuIcQPNxAAhWMqZkCYpb0j2ZPEYFYMAjHqorMkRu9Y9mzQ0TYULlyoCnqgzEzHgCYYVgYLMYqMaLjFUIZmtUUzRZQirwgKGM1RooxkqEBzWO/Wr+kffEiY39Yv6R98SMmbo+tdB8S2BkD91X/YuOnk7QjiOiUxsFJ7lfzqh4nERdbEXudVKx4MHS8aOMcfJxcHSsZEtGiZ2eFxgMHhlBiHEcXh8a2sOMFtXjGbRRltnYpQcyQSDwFoUongFrCO7wmOSoQFtTZcpYKgADyilLuJo4mbJBVxjVGB5QacFlNqQzwU5JGVTRpqI0ixOxEq0hhL6FApeG2DkAKoRDuUsND1CaPmGP2CpCylo0k9HVEdk98fSpmHSq6Qe8RZKAAwtFaydKPmpwqkhiCIHQtlR2+38MGdhHIzJYSpxFqRLiN8DiFqtQCBdtzWNDHn50CUsKc4SY7ElUXZIJiMUQYwGKrGWKSWeAethCG8zFUgOZiHgNU8xiZxhAGFUUMyMRiIgmQhm4mGM5kyKzMSwgOdPeJGezp0CKW8erioTABRQjMpjYpiBETYUCqlxmUQaURQy4VjoDKIopMGKlRmZUAHH4/wDWr+kffEi20R8dM+kr3xIzNkfQuiy//Dldyv51Q2C4T9GEf+HK7lfzqhmKRoZvk2zxtLxBEDdZEzQANEYyCZW0oSgxOtgoeo63B7Y5tDT85KIuCDHBS8SYLkbUUIhwLUzskz24RjiJiPQNeBjmDtoxT86EwKIOaOlTtBQ4+cMtldI0poT5xx8jGKMGIlpNVA+cVQrs+gydqZzukRWRtwZmJDxx2EmAWURw1jdW1CkvmCuZFYBnY4opmpaOK2xgyhRiTukqhYwnxe2VLNTFK0S2ik6eYXz5qvCNSoqtHiycrRomZNAZWbGMlSxBCktGExcFioyUmMJiYupbmPCmFYUDmLJjTJGqZBMJsdAykvFFyYYJwxiHCmJsdC7qmiipbw2TgXj3838omyqFHUxXqoeDZzxdOyhxgsKEIlROpMO5uECaCsYGTCsdCwYYxPg0GrTEQIV0FHzXbCWxE0fvq95iR7tz/kzv/Yv+YxIRZ33Rb/hyu5X86oZGFfRc/wDhyu5X86oaGLIZQxXNFjFTDEWEyPCuKRCIBE65ounExkUx51cMArrgYmcQJlihJ4wCGUnEkGCk7WNjUQi60jWK9cYdBZ0iMeD/ALjOZjPw8I0Ysxr8J8YAsZ9Y+sWSisLpc/lBMqYSaQAM5MnnBJ2e4d4yw62FYIXiBlf2RDkaKIN8AGpf2RjNwA4CM52PcxeVinhWwpGP5uEZTcOE6iNps03zdzQvxc0k6n2w0xNI3zpHAxqvEpApeAEI5PG3UtW0ABEjFqBqA3ON14sFTM/FqQtWk8YyzkawhnQjK1O+MlTEu5NoSjG8Y8VjIiqKtDTE7WFkiMFbQOggDrDoI96w8IYjaZijwj0LcVEBqxB4RdM1RhMC0wxUTGjNZMUCoKA+fbcL4md/7F+8xIm2f+RN+mr3mJDGd50X/wCJK7lfzqhnHN7A25JRhpaVLZQBcZVH0lHQcxB/6TSPlHvyq+x4qyBoYqRC9XSWQPSPqq+yLS+kMgls/hlVXyEGpBQYREaGGF2cVk0IAVlBBBDgV5+J9t41Gy01qqhbQctYw81jOjymQVNEKoa/mhLO6i3BvxoYr+aUnVQPgf8AUPzOMXlciFJTHnVwRtHJJVlUsB7ZiEu12DwKnaMo2mI9dP2xtGcZK0zCUHF0ywkRf4FFkTAbEHuIPui6VRVk0ROADRYYEcaxdM6PDPYQWx0jyXJjbPltAfwpqR7KnPxPtg3FaCji+cenaNOcD5adlXqn7IqmQpR3UKPck/ZBQ7PFzjcxU4mCPzPPP7KZ6hgZWzZzt1Uz+Gv7INhbnvX848B5x4NjzzaRNf6Ch7SI2RsHFD9hM8oB7mHwggxVW04Kl7AxSqCQvxAT7VECLHoXiz+yA71o/oYNhbi9W0HjJWJhqOgGKOkv1/8AEEI/JzPN1oHdmP8AQQbDqQjRNBgiWpPKCdsdExhJeediAkWACCVKPBKXD99hqRHPYXGSSd5U0DjlT7gon2GM5SiuWXCE5cIdHEARPhIIvDXZfRaROSFCYtSTYhQYtfQEHlpDeX0Iw49FR71K+2IjOEuGXLHOP9yOQ6xOsU+FAR3Q6K4f5pP48Y8/RfDD9kn2n+sVsLSz55NxlYnwmPoidhyE2lIH1RHq8FLAogDwitiaZ8B2qfj5n01e8x7BPStIGOxIAYCdMYfWMSEMHkSTlfja8FS9nqVQJUa3CTc20hnsTFYmXLQqUmYpJBDAEpbMXbTj7Y7vYczPKzYid1S3UAkgk5aMau2vC0cObqXj9F9fwdOHpllfL+h81Ox5oUQZcwNxlq0LaDjDPo30fWvFShMTMSjON7q1ZXG8ASoWpHSbV2hiUTlDDrC5QoDlSH4nzhjsjGzFTM0xJAALkKSQxFmqedGjDJ1ctDe3Hc3xdNj8VRt89jqtmYTIgXBDBPNzU+aj5RabgifQd2dmNAUijljThwHGKjGIUmgVoQMpD5kqUOFgR7I8nbWKDlYKZKmOZiGTJHBlOXP9Y83xGtj19FuyS8A7moNaMR8oVB0oW8IKGxQXYhmpd3BLje8vCFi9vKmJdSd1SVEBxrLmUcFwo5k3oPCGMjHqK1ZCSN5swCgGVNA7JsxFOQveHrZLg+xwv5StjzCuX1UtSyy3KUmiRlPm78Xaja8SrYk5KcypakjUqIA8XNDyvH2DpYgTUBCyQcqxQtXMbhjusPKmscgejSKJVMLJemRTAm9M2tNNI7MHV6Y6WeZ1WDVPUcdJ2fMKgEOVM7JJfzo1/bH0jo2uR1CE4iTMM8DecPm31BJG+Ad0DxBhZ+iMlnMxb8pZtxqqDMLhjLmApWqcAkg9awYApKRcniXPCNJdbt8JGHpo38f+jo5U3BA70hSeZlFQsbhBURbhqIK+HbPBI6onRxhZhB7jktCWfOUs5FGWgNcLJVSz2p/iA5WxApIees8XVXQXQCBp/g0jKPWyrc6MnTQTqG/0Oywy9nkOEyw3ypBSfJaATB8vbGESBlmywLABh7GtHCDYUspYrJApVayCOLcGN4vJ2NLcJBB/+ybQAOHT1lRVvOK873I8q/Q7s7ckW61HrD8awNK6R4Zb5Z8pTFi0xJY+ccgdgy3CWlPftLNzqFTS9jQ6AtFV9F5bAJTK5sArMWcZsyjwpFLr49hPo5nV4rpVhJYJVPlDK7/GJJpWiQXJ5APCzH/lHwUoJ+NC83zYz5Q7OtuyK614AwlR0YSCDllGnZKZfH6BNyPZBX5uUC/VyHUS56oPWu9xqz1reH/UF2+4l0U3yx1gemeEmozpnICcxS6yJdUs7BbEhiC/OPcN0wwy0BfWJQCSB1hTLJYsWCi9D7xHO4lKkVPUJF26oeb/AOo8StbbvVOrstL4W1bh+KQf1B+kfv8AgfkuU3v++51aOkuHNp0r+Kj7YzxPSnDpZ5qC5Cd09YQ7lyEOQKXZhSOPKpzDel1HzbP9hpakeLmz8w3k+CFd9zr9vOK8++y+v4J8n3b+n5OxV0mw4/bSv4iT7jGSul2GH7ZB7nPuBjkVKnZf1jbpNA4YeR58YHmKnZX61WpojQeRuBodYXnZP0X3H5Nd39PyKemWP+E41ZzZkJCUy7sE5QSwLXWVP3chCMSGFY6HF7NmTSlRWVFgxZILHRyah/6wMrYyiwBNX9Ec9XPCE8yk7bNFj0qq+wd0Cxxlz1S/QUkqI4KQzH/8+I4COun9MpKVEETCQSN2WSPA6xwuDwhlPvBOpLgHkH4Us142nKLVKiK1CuV+Wn+4iORwm5RHOKnBRZ1qumkv5ud/D/zHO9JOkE+cpHULmykgVAdJKiaF0lyGo1oXdcRR1a+kLWBABj0TlEUCqD5XvqOUavqMjMY4Ye49wvS1QlpEyWtSwAFKDAKIFTaj3gLDdLJwzdYgLc7uUZMt6G7i1e+FUyaRqz0op+HPmIwXMU1HY8VFrhqvqYpZ8ncUsOM5Db87PipyyGzTFlrs6ibxIy2p+vmPfOr3mPY9GO6RwPZ0dr0aSk4aXuuplXLDtKf2NDNWHOjCmgf/AFYwp6OTmw8oAVyqrmb0lF/YKcucNVySXqwVQKKjlANa0oAKtztHhZb8R/M9LHjUoowxSurq+fu07zp/iCdl7RdTFOWmrlgbnl38xG0nCJKWVZg0xQLMc/ZBvUM/ItxgSVJyvkQG7Tk6OzqN3o9rWHCaUotPk0hCOKakjsU4mXlYBnZy1SQFChJZq2590WGI1dh3hXKoNdI5JRm5sgZ7qrYFiKankPY0b4ITFpCgVHMSBYUFA7k1fQWq8crx+tnpRzReyH87FS1XykfRbi/LU/h48OJAqDSpBAYhwRca1NfsollyiuZlUpjlQsVqU16zRwKjxMaqlS1oQpOZnyqUHLHKkgmjNxfiKwaUg13wb4vayVHfGawBo4JLmhvR7CMEBDjIvK5sFtxAehGgFYtKwqWZSBmJfIAHId3QVGu61BR2N4wyZVbjKSLg0JYqat92g8YtVwjDJqvVV/5LhE2gBD6BSVVezFI530ZowXtOYlgUBTaoYhnYjeFC4/20FSMcoEA5ilJG6aigLB+bnzEYYxYXRVyAAoWLMQCXDVIbvHGLS33Rg5xra0yI2gkcEtoUgPa9K20aPUTwzhi/McDYEVpFE7PSWrmW2oBDByl2ZgxTrwGkBzMCE8WOVhqLgVo5sfZ3UoxMmp87fvzGfXV1SX0BLvyHd9kUSXL9YQC1iz0DtUeDfKELshRmZ3TU2aleRa3n3xRM2YEByCUhnpXh3fY/BjWjswbX/pfv8B6FLYstT2ILh6EE6ixGut6xn8Km/LdJuLczxFiTpY+II2wQoZkWKgW4sQfaKHiPIrDbUlkHfUGSpndrFPlvB/HhDcGvQlKMv7X9zZU2e4o9Kk34hwL2jNWNW7KIZwd0qPi2hD27rxUY91MyaAKcaUylmrwS/EC0ay8UeAJIqR2a2UK8a+PE1VVygVPiTPJeJchwWJBAKlAeiGqXuCzcTEE5IXmzTKJYVKmYBzQXccvK2BmgqCWrRnY3BYKZn8fOLzEJBpSpAckVKRdiQzpY+YtFUi1b4ZtOx4d3XcaMTRJU7lw4zEc2i8raisoZaSAxBFd16sGaxMCyJb+nlUU9o114NSx/DRRScgSQm4tunLa4d7G1veFpjwWnPmw2Tjyf2gazMzjifqlI/rGMzaMwAkFDhnTr4VNqnmCeELcQoAmhygksp65Q7DhYau/jFJZS5SSS1KKqSWArRmIOn9ItY1yS8suB4dsMAQUlzUJBpQFJ+i6WPCM/hxUogpBYqAIU+gUCGDtvmhGjQiw694EDgTwqEiviK95jafmqRQOU8a0KK61YP33g8JJijnk1bGkzGKGVratRmqXLVo9O7kYGXjcqnIKgqnCzXa1H+2FillykqNAC+m8GDh70PlG6F0VmUCArKQ5NH3ieXE8zD8NIPFb9A6ZtJKRRHc1SDWjfi3KM07QBs5Dci6dByZqeIhSnGFJo7hn5Gr8xvFJfkIymYxbgKYEvRqOb07ybRSxEvqB18KQ3ZHbawa1CQBqyg7QJiJgYhBSlNKNWjG7aVhcieoqO6eJYH2NahioWCSOT6lwQ3HgdeHlax0Q8+pcHN7SHx0yr76q+JiR5tBTzVn95XviR6seEedLk7jotIBwyHSFFXZFiQFKBd+eWvMeDkYbN260SAHqO2SXUXclKS5J7Zvqi6NTjKwqFAODmJFSHBUA3As5aH+CWVHMoAEE5RSoBIWosd4lhQN9vi5k1OT9z2sOlwS9gjETkrByBJDMkEbuZnJd7JGUaVvYGPQhDJJol8ynqSQ9SXf0SdbxnOW+SgCiTugAJHyUgDtbxS9LO1IU7XmkLRKQ7qoNXUwIfwYnnGCjq2RtL4PiaD5M1IRPxSxuqBSkKPBIQWezqUA50rDLZyFJly0EuRc2cliKq4nMOR8ISbQxMvqUSQLdVcFiGSS7VJ3uXag5EyWnfKmDVcmyQcxrV2TcamJkrX7wlsXjmrr6/y9z1UhRVLQmmSmZw5YUrRgc5p9EaU1kYgJKFMAJjpIZw5SP8g8zxJgRLzDNL5XSUsL5UlKVMNHClEcsvOAtgbSWElKmZImNfeq5y8RUU/dfhFaLi2SppSrv+/wCBt8KUlgXKAFpCgXLukIAP1wf8wHPxDJliZcJcKSAGNzmoaMVluYsbrpmMOcSgxQlnsyjnSZlWajkhvZGuF2qnOELT2UrDkmisspZYk6ZSNQX5xosbMZZk3SC5pUc4UWZQS/EKSMtNHQm1xSA1TFEsSAqpZzfNRLDVmNmvDCVPoQnezLSEklxmmZcrmwBUSkvfq+6FeBwKjMQCc3WLRSjhJm5WJPaLoB5vDilTszy41J7chsnEtyqzOXLEAJa4c0/1GeIm53URSordgkNTucuOHdGszBiWlYP76n4A5Qhxdx2vbwgPGyBLSog1ZAuK7ruQzVzV010gik3sc88U8advYOmYhy9szciHKX4uaKAd2aMEYQF2IKclgaqYU+k5JNrJNrRWXiLJUSlRYJAuCVAA17z6tdIxCB1hZqPum2UuS70tu6MGPIUtgWbuWl4JSppQ7BIetXSFMVHm5HrBqVgPH4VgksQVBNw2+vNSmmYP4xqrahaZcLUzguCUAszi10X+1i5yxNyuaAuWt2UAFrCvi8aW4si4PZAEuUesyu1SDwIOZLaaC/Avq8WmZgoMp7pdwA5UlPtcjxMaYnNLBJVvhLsRQgTR4GiEnuj2ahlVbdEwFlVzOo68iPLlDu9x6YrjZgwxC0Ot3AJZq1oxdqio48okvbZSbu7C1EhuI8PadQ0k4VRRulnJLUAyhYCQQbMAs8GHIxhMkOlLJdgo5hckZiaXYJr4RVRfI4uceAkbQBBOUgWB4nKph7AacI3GLTmTXsZks1yQT5WP1YWJQCZvopQhSgwDHKvIGfR304xjNUCSX4kc2WU60sD79IPDTF4jjyNk4hKs9ab7MdSSpmVzb28oqmW6mSWJzKZgxzEqALWYVPd4wrw0pZBYhnFjTeVQWpUjyvxpi5uVRLkBhxBoCLaUc14w1j3pMlZd7odhBygnKzJIobKDgjjw730BMUJYhw3asoHQAv6wLaNCkY1RlZtARSmiS19AAfAxeXiM4dzmbKaljpXWoGU8+ELw2uQ8WKewaZJTkOapDP6wBIalWr38DHk05UsQCctS1Q6kNa3bI5PzjJOIyMzAlmFXCRXS7k+Y0NY8zpUHFE2JBqC4IfiaeL8oVOx60bShnCyWerPruOKWoA9eA8c5qgoJUUhjSlWDpDk+ALvGchzLfM1Q3EkdumgAJHDtHSMm0PZY1sDUeR7NW1NGMNLcnxGlx+2aoUWSwNWYGlcv2oIrw0imdz2nuK0cljY802/zFUKCUipqxDM9d0HhYEt+9GUyYzB351ZySKcLgxaQORz+N/WL+kffEiY79av6R98SPQjwjlZ02zJxl4RKn5gNUklYT7SPLuh7sbFEAKWKADICzK7SS3N1t9TkHQbHl5pSHokBR5OHCbcyotq/OHeEkhbBRZACSEggsihSHsDlSoX97R5eet7PUwJ2mg+Us5BMJqmWlALO/EB2ZyR5jSBNlErmzFk1zhtLkodh2fQH+4XbR2ktUlMmWCWUrNlDk5UyzRhxQ8PcHJTKDhhkCXUQGzFKVO/NZTHPKLhH3fHyOqMlKXsuRLiZRVPSHDtJWpJDE9lKacA9Q9iLVgnEYlpwllmWlR42QpBPOpXTQB4rsKb1+KMxnQFrrV2ypCA7WcAQymTgVoBYqZZBapKXccnyhJH7sVN6WotehMIarkn6mc1akzAoKqCkkD0QnKWBAqSpTdwPIFbtSatMyVl4DMp6BqKd+CUN4eAZ7UngSk1ATmM1gGzISoBLVpqq2hjJchKpAWASWUoFwGIE8rfiFFY/wLqDqpNew8kHTSfuEYbZqJksTEkrmnKzqJ7SXYClaAv4aRnsuahaUbomLdVNCxWQ5t6NOSm5AfB7YEgED9n1iR3IlIyhz4F/3tXgPZaylArUmUUgAgp3lJIJerJBLfvQaJU7/geqKadc8jqRiRLlyCoby+qIQbNLCAkUq7KKwb38a4fAKQvOl1FISeQILluAS7M3o3LwBtACdJQsFjLCFD6oWD3hpb9wMF4tK05kAE/rQ5NUvLQp63YS1Ke9rEwmvT1fJSrl8Lgpj5iZxUqWQC5SCToepCR3ZUjm8AyJ5UhiyVKqx5SkqS9bM1NHblGuElBJmFNdUoD0XknZRlHBRAbgkcIsqSgLWhaex1arVAyYdKk8ak61HiY0qKWkxmnk3YNijkIq5eihXsKpXjQ04K8R5hprTCA5fqwkFiaPQk/QaKTgpaTUbmZ3U/aJQMp1plj2ViSWDkKTl3eKloSliOS0qbW8aVscssavY8cKXnqQQlJajOgLTe4LKq/DhBctQUNyhy8ToAAz83Gr+4VEsKKU1IVLlksWIpoDqApY8a2eB56hJCAkk5+PovXkGFK/ShadVJHNocVbD5mKdiQClOYmhYszCmhUt/LgIzxBcTGuS6bBwo5Q/cVAPzB5QPh57JJYbwsxIcb1g57SQRSye6Nk4ooCGLsnKoCo3bsbghKnYj0eNINLWxCla5ChUlaFV3gmrF0gZTS4uG5jwzkyR1KphJq6kpYhTFYzNxTko/I2i05boUxqFeNmCn45QrXhAczH9UMrMAEgXJKQEB9LsjQWOsKO/BrHIknZhOWyFAAZsozUrwCQGBYrUVeA4QPMl5QoKslKr0U5UchfVs2Z+DcYYDBjMBxVl4ODlOmjkDwUeMZYfZqQ5UpyEKdIrUAOxAdRzKcNSnON1JISbkUxCUyUKyE7xo+iErNfV/pwiSJGZLsewe9+qIeliFJ11aLzpCG7Obes5CnScxSCKlySXv2eBMUTiSglIAJJGlFUWgkDgVfjSF6bcm3wbdhemd2wQwAR3i3PV/aIvg5JSviHSLiiVgEEi/yb8YJ6oZ3AYqBBSpLl23VBxViBQUBTGOFmhKFMGBBq+8oMAR3kun/Bi27To5dK1GsxLh1XRYF2qCC7aORbUCBJKFCXmDNmatAUkBwz1Fj+BFZk85nN1FSjoMhILEiwLqrpTjT2QFVFWSjNYFypYT2eLaUtDUaREovVSCArgNagmoYuRzs3trAnXk2BJZgOBUoV5GzaiL4aazj/AAWIGXuNQRqGj2UpJWCVBwp2Dglny6M9u/ygqguSRROIJYk8fcPZRvCCMPPDDgxSGOgqfEvC6ZKIFf3PA5Rm9/vjQYVaUOVakC9bi+tjFuKZalK7Qtxp+MX9I8u60SK4l86nu5fveJHSuDN7s6LZk/4qSkG7vxoomns8jDqbNBllRJfKoEPQJ6qbMsaVzNrrwhHs7dkIXRgJgbm49t49GKO8gbynNq2lZGbxIaPPnDVLY9LHLTHf92HOwsOd5SgykzVOVMWCEBJr9dTseHGNekuOyyZaUMxoz1qJZVu2LdUm/wAqAsOlQzJUoAq65QYuknMtJcPZ0DwdoX7YxRXMUCnsqU1HDBkGpozy2fi/dGahqy2/Q1lJQw0uRr0Pp1hU6Q6bipTknHM5o4UhPlGM3Eq+FpZ2yrYF6ZzNVLBV6VwX1DxadjyJCQmjoFAHchU2/fnFe/jGMvGdYsqNPjQQXaktBF7dlR8Wgq5Sm0O9MIwT/eQteOKZaULeiEjQEKyLQKcrnuIgbD7R+JKQWGQ0c0dGh1q48fI/E4bMZYUAwlS6vdycxJ0ZRVbQ8zCvCy0GYAEHIliHLuTo55+wCFFRcScuSWN21sV2hgpvWkhJIKlOACRXK/IOGHHdPKHOFkhCApY+SFqJ7SSsZkpAscq1c92LTp6wn4tICqs4SbAnWjUbxhXK2opThdSc4AysXKJgDjiHfx4wrlkXy+plhyNyv0YRKlzBNWpRFZxdO8auQWGoPWZaXY8YaSZgWifq5UlavrEGv0UEvxVzi89S5s+YlI3VzVLBL5QeulhIIFgyAPEQpRL6mRNGaqlKSN70cykg8y1fGJfxq/XY64/C69NzDCbREtWe2crJD0oBlACua1ecNMPhxN6xYWM61EChYgpBCiRVnANqZTCqVgEmSrNu5VIYPTeLrcCjMoeIMebPnFKkhPpLmtazIqwawUoktaNZxu3HkyhKtpcG81kAFRLrEs1csyMMr3rVfiODxYzs0+YTTIQoFhXImVlHmlXrQROwonJJzZRkY3OUBYLsLkpw8tI730hdgZZT1xWf1aSDzJKwT4pQqtCCUmsJU036lNtUvT/p6UlByZvRyZiN3rEqUm44ZR7OMWGRcyVMI3QF7up3Jisz/ST7DF5mHCHMwusTApneilSwphzL/gxScvPMUEkABM2W1AwSklKm4Fcz8PFfIzce69QMkpCaEvkUSQW35aD3M5YngALGLSJpC60ZiCWzCjh09zcIIxKUpQhJ7SpYUSTYBGGJNK0Rm8zxaAFutTscxSSqlAUBQagoWlxaVo4suJDMTs6LVYo0BcFgG5sCPonhGC3VMQWSoEGrpA3TmKXUQ1SO5xxeMZeJSnKQKkHgWCSTrrVQ7ozWvIpdXRmb6wTmJHsfksiIjFoxcXFWNJIKpjkgpSxBSoKIUFGjgkAKc0pUPVq5zELUGTVJLlJFFlWR3JO8XBHC3fC7D44IccSqh1yk3rTetq48yVTQZgAsSV9+6AKPQboBg0tMI+xeWpSwCkssFQyvdhpwJKjR3dPAHLlNIJKszkJBqGdKjm0/eIHnGeLmJVkqQvPQ+kXYAqZruCW53uZJLrAI7YKX0AVoDw14twaKrawck47magpM0JehlpOawBKAtTgaOpQ58LRXDq6zcbK5cEPQkpAL2bNlB5cGEa4jDTOsyZCSoBtRlKUB3GmXK/DKecZ41TTXB+Vx3rTAoO+ikeHDS00yo7yd7GiNmneXYguQToAFUOoyiYfqC2l8Krf3ksd0ClSpFVPqaUblpBGy99ISq7hF2B64LCDU0D5hayuIgDBzx16Mwb4xJIY0cuODdo+fCE7dlyaaXuYoG/UCiq8CM2XzAz+XERJWGLLOm77UkgP/AAw0bYzCMSAxJAPee2o5VDmQw4Wgibgh8HEwFyaqD0GXLUa3RMp3cYrXt8xpW3foDYqQcqSmwQkg1dW8mUTyLn2G8Y7QnhikGgKi+jZ1ZW8FPG02SoKmAUTLzEahgtFCK0dKYHmIdATlZdOzX0UKDDiWFBq0NelltWnQpxaiZiiblRfvesSPccPjF0beNIkdceDklyw6XtJAlISQSQTmszOGbyj3Z+0JaZiVLzGozJCQxS7m5u4TEiRHhrdF+LLb2HEvpLhwoqyr1bd+UwUWzsDlB84U47ayVkdpgGAYUcqN35iJEiI4Ixdo0l1E5KmFbK29KS3W52BcZQK1lkPUWyE83gc7YS6GzFO8Vgi6llWYXqACKnhEiRXgxsXmJjTHdLJa6DOwSQlwL7gS9eCSe9oCwu3paVqJCstk0DtW9RVjEiRK6eEVSDLnnlVSDf0slAFguym3RcpUBrxIhVgdsJRMSovQvYcGe8SJBHp4K6IhkcOBvszphLlg5wsnIEpoksRMzvfuPeIBxu3ZK6JCwl1EMzhwkJoSXZjR/GJEhLp4J6kavqptaTed0mlqSsb29MzvlFs2bKxOlvCB5O3ZYCXzkhKg9LqHB63UnuaPYkUsEUqE+om3bCMH0olpABzjdqQkX61a2vbIoDzig6RSVJmhQmfGqqwDZcqmo9CFq8X5RIkLwIW2HmZtJdgXFbfSsHtAshvqio8wnygyR0klA5lBRUVpUo5RYJKSkV1AT4xIkN4IvYF1E0e43pPKWoKZVEIR2QKCf1i/StkSlPs718nbKUtVRUCo5mYupM4OK3eYPKPYkNYYpUKWeUnbLK2xLJCmVmbe3QEl2CmrTd9veYFTtIO50zKFAXVlZBNflAeUSJDWOKMtTKYvGpUsEZmar3dqgcnfzjbC7YCE8SHYEAiqgb3Aqr8WkSH4aaoSdBP53kl3CraJHNhVTi4q/gKEVRteUlmzuFcBYiut3tyiRIjwYiNP0gRTt8wwbXgeGTxBgeftOWpu1u5mpWoOXWwLDuHlIkNYYrgrUzTBbbRLcMphkKGYEM7vx7SvM2vFMdtdC5xmAqAUQojKKKCWpWz14++JEh+FG7HrdaTyZtlJU7KbeYagHNY6NmEaytuI6spVmq9QAalJFswHaZXioWv5EhPFHget2Yr2sn45s3xhDUAZOfMaPe0TEbWSorbMAS6W0pla9sp9kSJD8OIeIxUsuTEiRI0Mz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" name="AutoShape 10" descr="data:image/jpeg;base64,/9j/4AAQSkZJRgABAQAAAQABAAD/2wCEAAkGBhQSERUUEhQUFBQUFBUVFBgWFRUVFxQWFRcVFxYWFhQYHCYeFxkkGRQVIC8gIycpLC0tFyExNTAqNSYrLCkBCQoKDgwOFw8PGiokHBwsKSwsKSwqKikpKSkpKSkpLCkpKSkpKSkpKSwpLCkpKSwpKSkpKSkpKSwpKSwpKSksKf/AABEIAMIBBAMBIgACEQEDEQH/xAAbAAABBQEBAAAAAAAAAAAAAAACAAEDBAUGB//EAEMQAAEDAgQEAwUEBgkEAwAAAAEAAhEDIQQSMUEFUWFxIoGRBhMyobEHQsHwFSNSctHhFBYzQ1OCkrLxYoPC0iRzov/EABoBAAMBAQEBAAAAAAAAAAAAAAABAgMEBQb/xAAuEQACAgAFAwIEBgMAAAAAAAAAAQIRAwQSITETQVEUoTJSgfAVIkJhkeFicdH/2gAMAwEAAhEDEQA/AOZISAUhallX0p4IACeEYanypiAhPCPKiDUxEYaiDUeVEGoAEBPCPKnypgBCeEYCUIEDCeEUJ8qYAwnARBqINSGCAihPCeEhgwkjhNCAATFHCUIABOiDU8IGDCdFCcBIYwCIBE1qIBQxgQlCOEoSGRplIQmISAZoSRNTJgZRCUIiE8KiBgE4CcBPCYhoTgIoTgJ2AwaiATwiATEDCeEUJwEADCeEUJ4TAGE+VFCcBAAhqKE8IoSADKnhHCaEADCaEaUIGBCWVHCeEgAyp8qMBKEDBypw1FCIBIYOVPCKEoUDBhKEUJQgYBCEqQhCQkAzQkiaEkWFGaWpZFMWJZE7JoiDUQapAxEGKrERBqINUoYnDEWKiMNThilDE4YnYEQanyqXInyIsCLKnyqYMThiLEQhiINUwYnDEWMhDE+RTZE+RFjohypZFNlSypWFEORLKpsqWRFhRDkThqmyJZEWFEWRLIpsiJlGVLkUkQ5E+RaNDhknW3zVypwcR4QSeZKyeNFM2WDJow8iWVaVPhLyYIhPU4U4GJB+SOrHyHSl4M33aZ1NaTOHHf5XQvwxj4YCnqofSdblSlRaRexQVcOBoZU7qSAtRYNbVRXaxJWW0klWoimZZalkUxakGp2TRGGJwxShqIMTsVEQYiDFKGp8qNQUR5E4YpcqIMT1CohyIhTUoYpGUCUnOilGyAU0Yoq0zBEqelhTOizeKaLCfgo/0dF/Rui3aGGBtCtO4YIn0WDzBusujm24YIKmHhbX6PJdBIHX+SKt7Pu/badeapY67sTwG1sjn8ibIt5/AYbOaTv4bfVC3AMYZcMw/OoWnXRn6eXcw8ifIt6rhaZuIHYKLENZBgCTuElj32B4DXcx8iIMU7aPkn92tdRlpIAxXMK5rdRJUWVPlUS3Lj+Xc02V6ZvoVKzGiYBnkqWHwrXNJLoKsNc1tmX5ndcs4o64ykzSGFJGontKircLfqCHHlAHzR4bF81e/pgjRc1tM6KTRzZx7haAme6q8WaY6DVa+JuQ7LMdAUTa/Ra9ReDPQ+7Ocq4F7RJaQOohQGmuvFQEQR8kGJpgi4PIWTWO/BLy67M5iiBF06nq0IJgfJJa60Y6WjDLU4ajIuiDVrqMKADUQYjDUQanqDSAGIsiMNThqWodIANThqkDUQanqFpIw1SMMKVmHJ0RHCkcvVLUh6ZdgRVPNGMQUjhz09QmyJUh3JErMU7mrdLijh1VABECocEyozku5q0scTeAO6grY/oqmcoSoWGjV4rondxByhfXcdSUOVPlWiikZOUn3AlNCkyJwxXsSRZUsitPAO0dkzLGRqlqHp3GocNe/Rp87fVKvgXM+IfOVabjXjQlQ1ahdqVClK/2NHGFbclbKiapMiWRU2ZpUS06jjpZXKdQDeTzWeApaboWEom8JUbbMS3LBUZrjkqdPEqU4mVzuNHUpWTMxIJ0Ujr81BTcFK6ooZSAgJJNjmnTA4khOAiLbogF2ajg0iARAJw1S0wN09QaSMBFCLKnDU9QtIICINRBqINRqFpGanUwpDndF7kc/kp1IrQyEBSMA3BRCkOaKEagUWhnBvJAQpMqeEahtEOVGWBGGpw1GoWkiypwxThiIU0aw0EGRE2mrDaQRe5bzS1lrDK5pdQh92pyxIMRqDSQ5EQpEqdtPmjNMc0nMpQK3ukvcHkrHZSMbzP0UubK6aKZpEJsquOHO6dqnWHTKoCJoVqAdglA6KXMtQGayFI4DlCjzJ86gtBtpjqnSaEkgORi6NqGLowFtZz0PCNoTAIwE7ChwEYamARhqLHQ0Ig1OAja1FioYNRhqcNRgJWOgQE5CKEoRY6BAT5UQCfKjUKgQ1OGo8qeEagoYNRBJOAlY6FCUIgE8JWVQGVPlRJFFhQ0J4TQhdVA1IE6SQJuBAnW5A80mx0SSlKaEiUrGIpSmJSCLGGHJw5BKIKRkmdNlSBTwkMdoTp2tPL5J0rA8s/rmL+AQN/HF5jVs7H0VrDe1QdPgiDHxagRfpruuCdWaD2N4Md7nXUqUPO5tp37HQ9uixlmKZCwzvqXtTTOpaP80/RJ/tWyfCWH/MV582qQ6Cd9fOxE9FYpYo6yHX+8AZaL9CD+ZVRxrFoO+/rSz9ql/qd/BOfatka0z/nIn5Lj8JjGHUMIgxDcpm8CxgyYveOui0GYMn+5qAibXDT3zAfNJ46XLLWG3wdGz2nB0aD2dKu0eMF2lMnzXNMwD9GseD0yg/Jyt+6xLB8Tmt5Oe0a9JWcs14aNI4Ev1J/Q6RuOff8AVkdyTPTwhCeJPH9383AD/U0LlHY+o4FragedINbIPUOE9pSwba9KQHUw90FoGIcMxMCXAkz3UeqkuXH7+pawovhM6k8Vqf4bf9Q/EhB+mX6e7H+pv/suSxXG8ZSflqPYSRmhpJgXAl0dD1so6HtRiS+A8ukjwhs23AiTMqlmMR8afchwgnT1ex2zeMmJNOI51KbQT0LjCAcdf/h0/PE0vwXJM4RxCsZPvPiLhmq5RrMZSZEDaLQr39XsfeXMdM/FULo1iAWxOil5p92h9Hwmb7uPP/w6ZP8A97T9AeSgf7RVf2KQ7uef4LIw/s5jGg5qdJxLpn3huLeEWgaO233gBSHgmIdmy0qALZDmh7HElw+84QWkAyP5p+qXlC6EvD+/oXx7QVnEhpoyNYDj9Snf7QVmxmNG5jR31Bt5rGb7HYwSR7nNIIMlsQOQmfNTUvZvHic1SiSdJeYHT4OyPVR+ZB6efys6GnxavEmiwiJkOcBHOYIjqpHcXqD4qQbylx/EBcy72MxTompQBPxEF3iMzpkFlawnsdiGT/8AKyg6hheNo5jodFLzaX6l/BosvJ/pZrHj1SbikB+8XH0bP0UGM9p3saXRTMCZ/WfwCpP9kqu+Lrdg425xNTdY3tdwZ9PD53Pe9jHS5r3zZ3hltyS/TynS6cc3FurFLLSSuipxP7Sq7gWsLaU7tbDr7ZiTlOvyK5ccTNQeNxJJJuTYuOYknaZKo4vDNgODoJIIDpMzJN2iwFrHn3SdQc8e8PhZIb3ygWtYnT8haPflmKRvYTj1UPa5tR4eHGbuuTGb5gX3kcloY327xTgR7wwC5/gAZ/lkXyiYifVchUxHrz353/OyYYoySSDIjWD3IElTTA6On7VYlry41agdGUnMbhoNr9Iv56krV4d7eYpti7PN/wBYM2oEcjHnZci57czY6AgjsInexPopBmFQNAMRzIEADc67/mUraA6TiP2j4txIbFLKPuNuTbd0m/LoqR+0HGEz798fusA/2328ll4ulqQTZl2wIi+xN7TbpZUnG+aWgudBbEWJm0ABre0LVStCpnS0vbvFON6ziYMiSJ9I2+q0We1ebKC6peJio8A+pPzC4sRIdmvME+vPsLa91apMgzlgmexgn4eYtHqEOVBR1f6aI+8PqfMpK1wjhlB9FrnUWZjMklxJvqfFYlJYPOJbUbLLSauzk3cCrmoQ2lULoJIDC6wm4y32UbOGVh8VOqzQQabpjTcXv0Xtv6OabkNNz9xva3LVGMC06jpdrf4Lx/xJ/Kd/oV8x4RWwuJuPdvJnKPA4kk6NgDU7AqV/DMRSoipUoVmMJblc5haCSba6b6r3IcOZu1vfKPSYSPCacGWtOY3kAgnt33VfiSr4CfRf5HgxxcRIjnawNxfTYFb2C9qC1jAQItrOYhxtfRet/oml/hMJgj4Ro6xHYj6pUeC0GzloUROv6tp002Q89hyVOLCOVnB3GR5Bi/aKs7+zNRgtIYHiQRE5tT9L6KF3Ea1VoHjeA4G50dpqehXs/wCi6ebNl8UQDmfIEzAdmsJO3UaKKr7O4d8F9MOIEAuc8mASQJJ2nyQs9hLiASy2I+ZHjtPC1i77otF3T6hszfol7mo1wy+ONS1r4a4aSQJHfovY6ns/QIDCyWicozO8OgytvIbbQW3QN9nsOG5WsAaXAkB5EluhnUnzVfiC8GfopeTx8uNi8QYgTnbADhz1HTqV0mM9q2sp1WUW0qYGHZApse1xqywvAcBNgXCXfsC912eL9icJVIL6b3ECBFSoBef2XQVC37PsELim8G5n3tT6koecwpVaf39Rxy+JG6o8sPGa1Zz6ly4mZjKdLwRHa0rexH2kYhrQ33bGuhsOLHS8AAkgEwZ/Gy68fZxg5kCuP+84+dwVZo+xmHpuDg6tmiGzVtF7RAndOWbwJdrCOBjRfJ5o32kqOe8l1QvqgtJBFOWZS0hwFgdINoid7xcL4rVoVHBpc1zmjNlcHSJkExIOmvUi116s/wBmcO8ZXse8TN831ZAi/wDynoezuHpiG08o5OdbzDnkn0T9dh1WkPTYl3Z51j/ajEMy1BWc0PL4bY5QXgwQR2A3AEWBg2KH2iV8h8NJxaCS4tiZJ1DbT2hegHguHJ8NIOgAHLTEdgTDQFDi/ZmnLHlzKGQklvu6bm1GmPC5syTyg81KzeE+Yl9DEW6keccR+0Cs9hyuyEwIZlud3TEyehEdEHsz7TVqLjllzH6h0kE28Qkjxbee9l2XEvZhmLhjMrQ12YPp4dtPYjxHOZF+W3dHg/Yilgm++ze8dmGUuY45ZEWAeBzuR/O3mcFxJeBi6luMz2ledGNJ6B34FZftRia1XDke68IMkBjzmHeDAETsOa6rAVnVCRnDYOmUutz+IBR8WweIa10Ohlv1jGS5okasc753H4cscaMZWbywZvZy9jxZ1OpTJFRsTmLpMwLkjILfcf28lnf0wkOaCQwmcs23Nh3Xp+P+z2jinF7cSfePNw+k1us6QY0t5d5qH7Hmj4qtaN3MpsePQPn5L0457Ard+zOOWVxL2R5sdQc1zeeqmFBwJ1BBIiBIIuZC9FZ9lmHBIOLfO4NNjCL6XmDYXV6l9ltOLYioezae+8tJJPlNgm8/g9n7MXpcTwedOwBbTDnECM3hd8WrdBIv4tO/SZsDVBBBPw5tZuDEtN5I17Qu6xH2XUpvXrQCTByGDaT4mtAmE9D7M6IHhrVCIM2pnX90GFDz2C1z7Mr0mJ49zC4JwM4hxByhos50A5QZMZZE9Fuf1HpZgTUsHTHumgG0ZbuJDeg3K08N7JCmMoq1hsdBfmZ3vqjfwBwuK1bschtz0IC4p5vf8r9jow8tS/NG3/sy/wCpVCQczrGQMrOREEmSR3UL/YeiXl5q1iSSY/VwJOgGWwW27gbv8WpPVtO3W4v2UL+CPAn39Q/9pk+hbKhZp/N9/wAGvQj8nv8A2NR4c1gytq1WgaAe7gerUkLvZx5ucU4TePdMEeSZLrR+b2f/AAej/F/z/Z15eTf6ZuurYmNVIyoTz56efOSs8VK50DdSNfzA28kTcHWcPE4DsASJ77wfn5rzjqL4N9bQOXyGsJ/MReef59VTZw+93me7RrzO9u+gUjsHTvJI1todzqbGJ5HT1CdiyK7f2m6aE/n6pnY+n+0P+fzv6qm6vSFjlNrgiZ1kTN9ef8FH+lqbfhF+gE8tI6c0D02aLMWDo15GoMfQHbqhGJcf7vXWS0cuazf028mGN2635HLc6fmyko4jEOE5ddJttuTE6RPNOhaa5NA1qkTDW9iSPlMJHE2/tGj/AC8o0nVUWYeu74nBvfXfW3PqjZwxseJ2Y3+IxufOdkaWGxYOPZMF56kR+CiPEm6Na9+n7R7dPz1Vilw2k0xlaDHf5fx66J8RiAzcN56yeuqGhJp7IjHvTcUmN1uZnXspG0ah+KoAeTWj5SdfJVMTx5gnI1xI6kRPU35ct1QxHGajrSGzy2jvNro2GoyZsVWMYJfUcR/1OgHyEbKtU47TZOVswOWX59+iwyXuJ1O5i52353HS6tUOFOzX8xILr9NtvMJj0ruyZ3FatR0M05A7Tr112/BWsPwefE9znG5vJ23zKxhcM2mIaAHaXBM6RfpEcuyte8EXc3lHkZtF9fzuUS5eCSkIETYaaW7xH55LA9osVmcAdhz6C5G51C1sTiMuptOl9xba2srnMYZcTJ8UuubfEAPkSgILeyrRxPu3B22httr2XTYLijXC87SZ0Gl/5clylUaSImPnrbp+Cu8Irx4SDci9/UnTU6fJUkXNJm7jeEU6gJhoMatAF4tIEgjS8LKfw6vT/s3hw2E5pHMsJB9FtU3mBpc9TYxB25X80TXnaZ7wfKfJJqiE2jD/AKwvmKlNpECdC7/S7rNkA4jh3OkjI7m0mnOnLz237LX4pw1tUS5sFvKDIvr9OfquTxeFLTD2kaESOfe6aKVM6HB02O/sq9Q31Ls1hMwYvp5I306uWQ9r+jhFxtPouUosc0ywkEEWmxg6GOq1cLxZzcoeTm3gkzqRABkCecDVOvANNFupiqgn9UwxyIGu4HrpdQnH5WkvZUZEEEF2UgjbbWwtKv0OKMMhzha5mLXiLmR+Eek8tI1BboQDtt4SSDf82S42YjNw3F6LrCo4RsWh0Akgz4dLEendTOA1zU+c5HQY5uzf8eqWK4Exxc8yMwIifvWk6W0lYlTgNUE5CALiW1ADzOvblsU9mBtNYeTB5kf+SdYVDh2Ji1RzALAOgHvcXHVJVpXkVm0eOwSN5tqR0Jva533UbeMOMmLwJ8jrB1t6R1Vmlwhuji46g5QBOp59xrPS5Vmlgmj4QY0EAkk7+IaenyWdFWjLZiKj3WMcrEgEAfwj6qQcNqOPxEWGrpjTUi25/IWvSEWkaADV2431kypHuH/XB1IiDM8zYTy09U9ha32MtvBZ1cNBfLeR05Rmt07KzS4Kwb5psABGxzeZjcKSlVYZIIJHhu7eZGkR26m6jq8RbmiSI06fCDNhNyJPkdYToluTLbaAZyA0JsAZta0721R/0pvK+tpJ89IWNX4kBFwAdTNxHKLGRl7QRyVGpxJ02EExvNxEQe/mkPTfJ0j8WCPiiLi7RNvXY2VHF8ZaJEkkcvx56ddFjf0iblx57nYTE+YlRtrjS5N5vvdItQRoVOK1HGGktFxMaTfXbfTr0VMu0uSTaJMdz+d0DDmGYXnUWtYgfMEfyCs4WiCAI7eGS2Jm++1zKqitlwQA3Lec3BvyG24V3CcLedIEttuYIn01WhgMCWmwHisZMvmSCM0W36dNSrQpkRYQJEA7ydRoDLR/HVBk59gMPgsgBNiBYwLnS+szGitsoukTA8t9PMaqNteJDhAtcgwb8/wjc7FM0AkENMjmYA6CbTI6IM7ZNUY5oB8MgXkXNrC2xk7+qjdiZnOAOm0bRzk9EzXDa5t94gbHWO2io8RrkNzeIb7EQLyZGl51hL9girKvF8TnhgEcodEE2Ay8gL+iz69bUwY0vqABYc9DPn6HVqmcxBOuxF3aST0AOyqe8AkcgdZdAMwe1pTSOhUkJpBEXuLCYg+IaxGn50Vajing2IM+K8EAgExG51EypTVAcBAg2GwkkgD0n5d1XrvDXEdT6yb353CtbMHudLw7HPeBmPikzsILWiNZtc769IWj7y1ha9iehE97xtpuue4RUaZt4xFzlte15BBBdEQdrrYONsC1zSJIAjSI0cNPuCe/SCSMqLRcYAgWnna5k2tyHS0KvicEHMyZS65IzOcLibiBYWiLK4xzrRcRfvJAgj8n5IM02vfcHSzYvpcOmeo1WYGJW4JB8OXYQ53O+p1116brJxVEUzlm0xqYuJA2/jourNQEmzyDNiQAIOw1n8FR4hw5tRpeCSeUWgztqdduc7yqRSk+5y+UB2ZsBwEgxMCbiDYjSytUOMvYIJzHnAM2i8RER85MWSrYXIXWIvobWi3nYHbXawVfK0TodNL67xv/AC6q/wBiuTdwfF2EAue1tgb2AjWCNRNuUkbq8OJh3iBmBtaRroNTcrja+Ga52U76GAb2ItcbzyRYZ5o/DBDi2c5zBrZJMCLmRvzFwFXTi1sQ7O9w9SQZcRfYOItylJcPU9pKbXODn1w4EggNa0WtYDskp6MvArR2NQAOMC/xCZnWSdIi8fmFFUq7GQJ+6Da/MTazjryVbFuizoaRaTMzIJAAAEdevkc2vjhlv4htE5rn6zsSRcTKihpGriMeACQJBNjMyfFtttMiNuqrVK9MtF9DNySc2tyDpPXnfZZFXEOc0EE6CTIA1AtYb2/4QO6Zri7eUwRGwtI01HUJ6S1EtVsfDpbmvE7Zd46XH/CT8Y95l5OXcTqTFwN4EX7Ko6mRAFpBzEXJg2gaG97blEXkGxgySJ3H3fwHonRVEvhm4MyNQCTNtDNon8ymcS6IEOyz4iByP4D1Qe6DekA3g6TBAvrAHoUqbgCSAIvNjaAIi1j/ABN7IoCyxhBvJaPii8Tvr1P5lTUcs3JGhbAgkkwAbdIgjlzUODvMmIMghpgkTA2gXNgTv0C2MI8zsQATmBiIcCMxiw0vzPOEaSJSoibRaC6BmiZ0IIGsOi5m/fva+/Dy0E5oF9GjSxFupmwnRHSrQBMTp4rwSSQTHxC9iP5EhXJ5bayMti3QkWE8kqM7bCp66X5SLWIkxqLg+bkbaZvBBnwmZF+U87jlqTG4jdU0kRbUFxm1tT52P8jyB4DgS6ALgyDuIHI8pHRGxI9OmdgQDazvUxrNtjr2RkloFy6JFwRFjG21rxz0gzWrvd8LTkiL3dIkHKA6IloPQzvJkKeIfLjBytiBE+Ik21vGto+qaQtxVuItEAgskgAkSZJsL66E6bjusvH18xEvmTaMwAAAMEc/JalakS3OJu0giLDqQ4AjXe/YLBezIS4w6DE2+IkZoF4+KIgocV2NIMas8GS0jLO0EWiLjrfsqbnBmabZWk2BNg4C0b6jzVnFEWPiJ8MCA0amABvEW6+Sjp1HNLnASYtcEwQCBluBadeQG6pLyaPgBlWSR0mdJiZ+unRA4w/NfNd0CSZuCIMXMCxPM7p3kS0EWJjcg68t/OflAVWXaCYiG9HNy3JM8xG+hKEqGNhMWGv+F4IMCzyCHEgkmIBBvmJET2XTYR4N6bmwdQLnMW6gxGjpty8lxeJohzTYENMEc2wXWF9ztb0QYbGnDktYCS1xc0g6NuAL20m2lt9Vu4qS25MWmjvmkZju6BrodbSZm7R8uakeQ43DmlukXBm0gfeuIjX1C5rBccf/AHkPZmEOaWubJaHC7LtuQZ5G8EX2WibudOkTchrosNJ5+vQrmlBx5DkuvMGSZuCRBi9w7W18xnW2tlDmGpiB8LgBPYA+LnymyoYulUEGiA4tAtndBBiWibXHYC2wlWmBxEmWy4xch0Q2La2try8kVsPYGrhmPs+YLg5ouPCRe88r2FzN9YxsZwuIsRpvECRG53Dh8hdaVPiuUuY6ZZcFxAzWJJaTpBBn93zV4Yslnia0nLm2I6GSQCPW5HJNJ+AujjTTdlkHUsjQm83vvAERqCOd4n4kNExpMWm7spbbuuuHD6VQOLsriXFxPiMGA2+V0OOojfcaTm8S4PYkEOJ1i2rT4iBZsm9oBVakuSrsxWPnYcrkjS2ySjfhHHSRz118gkmM0eKvIDoJH5arGDpNLnSAYpkiw1EJJKSnwRYgWI2zP+Rt6KQiKrYt2/cckkl2BAAX82f73IAYe6OY+Vx87pklMRsLAXmb/q5ve+UX72Hon4aJxFMG4zMsbj4uSSSvuLyXcGbVP3HjyBrADyAHot4UgKLiAAc7TMX1Yde6SS0l8Zz9kNVaC6CAYIibxZ2noPRU8TWd7wXPxVdzzqfwHomSWD5GuC9QYDVEgHxcurR9CR5qPhQlwnetUB6gWAPOySSpcMTNLG2sLCdrataT81nMHhd3/wDJJJJdiYlOq4tIymP1gFrffqLIxzzlp3N2unrBbE+p9Skkg3XI3FKLQ8gAAZnWgfstH0JVapdlQm5gC/KKdu1z6lOktBiyi1th9Sommw7uH/6CSSjuWU8SYDot4D8i6FHim+JnZv8AtJ+oB8gmSXREzZ0NIQ9wFgGiALAfqWu0/ev3utLg1Ul0Ekj3brTbSmdPM+qSSjG+Iyj8JHgR8wJ6/qZvzvdOXfrGDb3LXRtObWOfVJJYf0amhWotdVcS0EtecsgHL4xpy1PqosK0SBFvdMPm4vJPcwPRJJar4f5Mu/0RPTEzN4NungbogomWVSbkOETdJJYS5G+DAefE8bB7gOgnZJJJBsf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4267200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 </a:t>
            </a:r>
            <a:endParaRPr lang="en-US" dirty="0" smtClean="0"/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914400"/>
            <a:ext cx="8308975" cy="44227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za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òblāk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mi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mjèsēc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skrȉo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Sàkrio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mi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púte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5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zalūd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vam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trûd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sviráči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drùgōg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dȕnje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žúte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7D46B-CEDB-4703-8744-BB2371429D98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 descr="https://encrypted-tbn1.gstatic.com/images?q=tbn:ANd9GcT76LBD7_I6_gZNP2zAcoTmMFRady1b5RaDXO10bpwdZMiQq9QXR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419600"/>
            <a:ext cx="2518134" cy="188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668E9-B8B3-4417-A21F-F8CA42B797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Rechteck 2"/>
          <p:cNvSpPr/>
          <p:nvPr/>
        </p:nvSpPr>
        <p:spPr>
          <a:xfrm>
            <a:off x="2286000" y="278266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sr-Latn-CS" sz="4400" b="1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81000" y="780633"/>
            <a:ext cx="8229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defRPr/>
            </a:pP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za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òblāk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</a:t>
            </a:r>
            <a:r>
              <a:rPr lang="de-DE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mjèsēc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skrȉo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lvl="0" eaLnBrk="1" hangingPunct="1">
              <a:defRPr/>
            </a:pP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Sàkrio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</a:t>
            </a:r>
            <a:r>
              <a:rPr lang="de-DE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púte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lvl="0" eaLnBrk="1" hangingPunct="1">
              <a:defRPr/>
            </a:pP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ȕzalūd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vam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trûd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sviráči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lvl="0" eaLnBrk="1" hangingPunct="1">
              <a:defRPr/>
            </a:pP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drùgōg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dȕnje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žúte</a:t>
            </a:r>
            <a:r>
              <a:rPr lang="pl-PL" sz="4400" b="1" dirty="0">
                <a:solidFill>
                  <a:srgbClr val="DFE6D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sr-Latn-CS" sz="4400" b="1" dirty="0">
              <a:solidFill>
                <a:srgbClr val="DFE6D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267200"/>
            <a:ext cx="433419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07649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 </a:t>
            </a:r>
            <a:endParaRPr lang="en-US" dirty="0" smtClean="0"/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4422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ȕzalūd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vam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trûd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sviráči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drùgōg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dȕnje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žúte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sr-Latn-CS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drùgōg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dȕnje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l-PL" sz="44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žúte</a:t>
            </a:r>
            <a:r>
              <a:rPr lang="pl-PL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sr-Latn-CS" sz="4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de-AT" sz="4400" b="1" dirty="0" smtClean="0">
              <a:solidFill>
                <a:srgbClr val="99FF99"/>
              </a:solidFill>
            </a:endParaRPr>
          </a:p>
          <a:p>
            <a:pPr eaLnBrk="1" hangingPunct="1">
              <a:defRPr/>
            </a:pPr>
            <a:endParaRPr lang="en-US" b="1" dirty="0" smtClean="0">
              <a:solidFill>
                <a:srgbClr val="99FF99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A6A62-AF52-4DD5-9373-FEB133771080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11269" name="Picture 6" descr="http://t3.gstatic.com/images?q=tbn:ANd9GcSpxaVTpfDftJIrKSmfoylgF2l30mwQb0E0donSjVoGhurzTfA_Z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81400"/>
            <a:ext cx="3971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oh">
  <a:themeElements>
    <a:clrScheme name="Stro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o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0</TotalTime>
  <Words>482</Words>
  <Application>Microsoft Office PowerPoint</Application>
  <PresentationFormat>Bildschirmpräsentation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9" baseType="lpstr">
      <vt:lpstr>Arial</vt:lpstr>
      <vt:lpstr>Wingdings</vt:lpstr>
      <vt:lpstr>Stroh</vt:lpstr>
      <vt:lpstr> ȕzalūd vam trûd, sviráči! </vt:lpstr>
      <vt:lpstr> </vt:lpstr>
      <vt:lpstr> </vt:lpstr>
      <vt:lpstr> </vt:lpstr>
      <vt:lpstr>PowerPoint-Präsentation</vt:lpstr>
      <vt:lpstr> </vt:lpstr>
      <vt:lpstr> </vt:lpstr>
      <vt:lpstr>PowerPoint-Präsentation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EKAVISCHE UND JEKAVISCHE AUSSPRACHE</dc:title>
  <dc:creator>Branko</dc:creator>
  <cp:lastModifiedBy>tata</cp:lastModifiedBy>
  <cp:revision>647</cp:revision>
  <dcterms:created xsi:type="dcterms:W3CDTF">2001-11-20T07:08:28Z</dcterms:created>
  <dcterms:modified xsi:type="dcterms:W3CDTF">2013-05-06T21:29:57Z</dcterms:modified>
</cp:coreProperties>
</file>