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12"/>
  </p:notesMasterIdLst>
  <p:handoutMasterIdLst>
    <p:handoutMasterId r:id="rId13"/>
  </p:handoutMasterIdLst>
  <p:sldIdLst>
    <p:sldId id="299" r:id="rId2"/>
    <p:sldId id="338" r:id="rId3"/>
    <p:sldId id="339" r:id="rId4"/>
    <p:sldId id="340" r:id="rId5"/>
    <p:sldId id="342" r:id="rId6"/>
    <p:sldId id="341" r:id="rId7"/>
    <p:sldId id="344" r:id="rId8"/>
    <p:sldId id="343" r:id="rId9"/>
    <p:sldId id="345" r:id="rId10"/>
    <p:sldId id="34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99FF99"/>
    <a:srgbClr val="FFFF00"/>
    <a:srgbClr val="FFFF66"/>
    <a:srgbClr val="FFFFCC"/>
    <a:srgbClr val="028802"/>
    <a:srgbClr val="D30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8" autoAdjust="0"/>
    <p:restoredTop sz="94660" autoAdjust="0"/>
  </p:normalViewPr>
  <p:slideViewPr>
    <p:cSldViewPr>
      <p:cViewPr varScale="1">
        <p:scale>
          <a:sx n="98" d="100"/>
          <a:sy n="98" d="100"/>
        </p:scale>
        <p:origin x="-11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946ACAE-D979-483C-A779-E3CF13AFD986}" type="datetime1">
              <a:rPr lang="de-DE"/>
              <a:pPr>
                <a:defRPr/>
              </a:pPr>
              <a:t>06.05.2013</a:t>
            </a:fld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F71EE4D-C52D-4E8F-9973-C1750883BC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7F0411-9515-4743-8BDE-812D8AB7AFCE}" type="datetime1">
              <a:rPr lang="de-DE"/>
              <a:pPr>
                <a:defRPr/>
              </a:pPr>
              <a:t>06.05.2013</a:t>
            </a:fld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F29703-6827-4F78-8C1E-45D5CEEEE1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715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7DCEDA-F886-4DDF-9942-A1B8B7152CC9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5322A-06DB-4837-8AB6-F4473E3FB09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305C01-3AF4-444C-B67C-6EBF9F412245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30B50-61AB-4EBD-968E-6898B8F32561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43AEC3-41D4-43D7-BC07-BDBB8BF3E396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49FC4-6430-4131-89B5-F94499F9553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B34A1-0CB9-4FB6-B208-406D455706E8}" type="datetime1">
              <a:rPr lang="en-US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AF802-C30D-4E78-8B8C-4B6A9863FC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55912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E745D-12CB-42F0-A226-DF1C32563FE1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29039-9893-4FAC-8E35-83C40C4C4E1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7D3F65-7DC3-4D91-A122-F22ABA0F0396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2DDAA-5106-4339-AC36-8001C43012C2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DE23A-5F73-46E1-B3C0-5C18D6661E52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5E1D1-C156-40BC-BF7C-8A6B88CE5F80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9D041-DD90-41FD-823B-6191B3E2C031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7D626-3922-4512-9DC7-05094042FEA5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23063-C8FB-4269-A543-F00CF8C118FB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FABF44-24E6-4A44-8EE7-7A31B4B309E3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5EF6AD-3697-4C6F-B578-6B65FDC3C3EE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FEE1B-2A27-4E80-A5D9-B39E6A02E7D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DA7B6-1E6C-4AA9-8E5E-72D0AF92258D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7805BE61-CD9F-450C-9ED4-58C562BBFFF6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98C46083-599C-44FA-AB76-B2215E34C547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BF3A7-878C-42E7-8EE6-349AFA65BB2B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322BB6A-C925-49BA-81C2-31E2A9D93E7C}" type="datetime1">
              <a:rPr lang="en-US" smtClean="0"/>
              <a:pPr>
                <a:defRPr/>
              </a:pPr>
              <a:t>5/6/2013</a:t>
            </a:fld>
            <a:endParaRPr lang="en-US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CA5BE11-4186-4C93-BA97-4E48B135138E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-gewi.kfunigraz.ac.at/gralis/3.Linguistikarium/Phonetik/BKS/Texte_und_Music/Saban_Saulic.Ne_Placi,duso.mp3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at/imgres?start=240&amp;safe=active&amp;client=firefox-a&amp;rls=org.mozilla:de:official&amp;biw=1280&amp;bih=862&amp;tbm=isch&amp;tbnid=4xGNiIR9zykkzM:&amp;imgrefurl=http://www.nenabor.com/2010/12/page/2/&amp;docid=fmOpnThmfpWQDM&amp;imgurl=http://www.nenabor.com/wp-content/uploads/2010/12/no%2525C4%252587.jpg&amp;w=259&amp;h=195&amp;ei=9B-IUZCyDIbU4QTzlYCAAQ&amp;zoom=1&amp;ved=1t:3588,r:49,s:200,i:151&amp;iact=rc&amp;dur=415&amp;page=11&amp;tbnh=156&amp;tbnw=194&amp;ndsp=23&amp;tx=52&amp;ty=6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Grp="1" noRot="1" noChangeArrowheads="1"/>
          </p:cNvSpPr>
          <p:nvPr>
            <p:ph sz="half" idx="1"/>
          </p:nvPr>
        </p:nvSpPr>
        <p:spPr>
          <a:xfrm>
            <a:off x="2057400" y="2438400"/>
            <a:ext cx="5410200" cy="1066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DE" sz="24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„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S</a:t>
            </a:r>
            <a:r>
              <a:rPr lang="de-DE" sz="2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ȅ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dam ml</a:t>
            </a:r>
            <a:r>
              <a:rPr lang="en-U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â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d</a:t>
            </a:r>
            <a:r>
              <a:rPr lang="en-U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ī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h</a:t>
            </a:r>
            <a:r>
              <a:rPr lang="de-DE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“</a:t>
            </a: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u="sng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Šaban </a:t>
            </a:r>
            <a:r>
              <a:rPr lang="sr-Latn-CS" u="sng" dirty="0" err="1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" action="ppaction://macro?name=Musik"/>
              </a:rPr>
              <a:t>Šaulić</a:t>
            </a:r>
            <a:endParaRPr lang="en-US" u="sng" dirty="0" smtClean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5794" name="Rectangle 18"/>
          <p:cNvSpPr>
            <a:spLocks noChangeArrowheads="1"/>
          </p:cNvSpPr>
          <p:nvPr/>
        </p:nvSpPr>
        <p:spPr bwMode="auto">
          <a:xfrm>
            <a:off x="304800" y="990600"/>
            <a:ext cx="838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C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de-DE" dirty="0">
                <a:solidFill>
                  <a:srgbClr val="FFC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8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8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8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  <a:endParaRPr lang="de-DE" sz="80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AutoShape 7" descr="data:image/jpeg;base64,/9j/4AAQSkZJRgABAQAAAQABAAD/2wCEAAkGBhQSEBUUEhQVFBUUFBQVFBUVFxQUFBQUFRQVFBUUFxQXHCYeFxokGRQUHy8gIycpLCwsFR4xNTAqNSYrLCkBCQoKDgwOFw8PGikcHBwsLCwpLCwsLCksKSwsKSwsLCkpKSksLCwsLCwsLCwsLCksLCwsLCwsLCwsLCwsLCwsLP/AABEIAMIBAwMBIgACEQEDEQH/xAAbAAACAwEBAQAAAAAAAAAAAAADBAABAgUGB//EAD0QAAIBAgIGCAMGBQQDAAAAAAABAgMRBCEFEjFBUWETcYGRobHB8CLR4QYUMlJi8SNCcpKyFUOCojPS4v/EABkBAQEBAQEBAAAAAAAAAAAAAAECAAMEBf/EACERAQEBAQEBAAMBAAMBAAAAAAABEQISIQMxQRNRYYEi/9oADAMBAAIRAxEAPwD5/YilyMdIRVDyY+lo8Z+/ob1hbX/ciqW95hhlNqZpTE1X9s2q3aby3qG9exuM75iLxBIYl3yXW3kby3p0dcz0vYjnyxkVtld8gP3q/VwGcUe46nT8CpYpLr5ZvsRzXiHbgu7xZnp0llv4X/yeb8B8J9nKmJd7N2/Ss32lfeGt6XiJq+96q529PqVOorZJu29cue4ucud6NwxF3vfH6v0CU63VFXy3eCzfecqWNezb5LuK1m9srd7Hyj27TxUf5n1KVkv7VfW8QdTS1sk+q9l3RWZyqdK7/E/7X5phVg/y+CS8vUfMb3b+jMsfOW2/hFdzeZhYqTyfvt+oOGDlvVlzaXjccw9L9Sf9N/NL1HINrC1nsWzj8ne5ro5Seb8VfzY192y/9v8A6LVN7I+Gzv39gbIZLQlBRX4QkXz3bNluZJ4J8WutryuZnhZJZrLwJ9arzUbV/Xb2F6t/5ux5fuahQ4/427rh3hHw82TelTkFUHy7LLxCKj73dzCfdLe/QIqb6yb0ucqj1e95tSSy9+9xfQNpG40XcnVSN32XM338rL3w2LvCVLu3JJL3v2vvBqnxJ041Z8lyIXqkM3l5B1inUFlN+/2Lvy8z0eXD2Nr+18zLrcG/My48vBlR7exMcFrTbtnLyLSfFvsJCm/31SOhLfJW4WfoYCKT3Wv2sudKT/E0uTfoDhhr8Gu71DQw9tij17X5sxYyWSu/6U/P6la/JLq+eYZ4GUlt8/2LWj7bZJPml5bTbGylpT1nkn2K788irS5R65K/cNvAX2y8UkMUtEx/V/xjF/8AaxtkHm1zVRV85R/5Ny8OIWfR7G9a2xWlbuVjrx0bB7VO36nLyWQzQ0ZR4J/1L53D1D4rz8EmsoruUX43fiOUsBOVvgS5uaj4JXPQ0MFTWxQ7PaHI4bgo9y82Hszl55aJ/p77eefeM4fRC6+q7udyOCSzbfcl5IYhh0+L8vkH+h8RxY6EjtUUuxZdrNrRT9pJeJ3ui4t/9TcaHX5+LIv5KqcRwlorjs7LdisFjorr7fQ7UcNfewqwuXze8j1V5I4sdGpbErE/05d53HheXYV0KsG0uE9HmXhDsVEjnV66MdKSpJA5OxmtiBeVY2NozmV0ov0ph1BxRxTuauJxmMQlcGHRDKIDPKxo3L+6viNanIiVjvrj5hX7lL83oWsA+PqORl7/AHNKS5G9VvMJLR9nsT7beoRYVLc11r6jkGurtsaVRfm8Q9VvMLQwCfB/2/JlvRUN8O5/sNRSe1BY23X738zeqfMK08BTX8j7dZh6eBp7kuy3zDr3d39QqqcX6+hPo+Q4wS3PugbtyfgvI2lwv32CRoLenf3vYeleUowyyy8fkHjC/Ptv4IzSp8F35jdNe8rBreWaVNrYor31h4Re9pdS+pa7AlOHINbFUoLi5e+W0ZjDdZ+RIXW7vfqFjLqEJqJG7L9/I2p5Zq/b6ILSg8ty7TAOkvq+Hawra95mlQ9/uZrVIx5mwaG3yFsTiVHaweOxuqm76qPG6X0zKSlqble72s05tF6kdjH6Ub2HMljW9p5tY+b2tj2HxNyrxn7MuuhKqZ1gJtAvG2zNy7FqJqqNRQ1SgCpwG6UCFVaRAqpEAOJqlqJdijojF6iK6JcCXKcja3xpUEEUULusV05vrfDSfUbjMR+8rgaWKRsOw+qhuExFYpGo4tcwytrpQmbUzmLHdYSOOXBmytrqQfUGucuOO5MJHFy4eJso11YyCRl73HMjVlyQWMpb34G80enUjPn5+oaFRLazlQjfa2M06RXij06lOum8lfs9RpUZLbZeIjhp6tgmM0tCmm5S79rKnMjl10amklndv3uOVpHSUKcc3nfYt12ldnOq6XnWjek9WCtd/wA2ak8uGS8TkY+avrSVlKLUt+27UvHwL8/8/HP1b+iGm9KzqXu7JSsktlvVnIlXbvbtXFD06WvfLbmLQw+q+rZxRWyfIZP6VlRGMKrDnQXWW7auBqGHRy66d+YNB3C9GbwmH1pDaw+Wfcc3QmomoRD9AEjRNSzSpjlKIOnSGoUyCpEC6pAbHnHAw0xvUMypnRJGdxepXZ0Z0hHEUyoklVxrQu9LNbjdenmI1IWfE7cyOHXVn6PQ0st6YanpKHE4/R3KjGz4leY5/wCnT0EMXHc0HjV5nmJK1srNvwCKs7Zb7vsDwZ+V6dSQSNQ81PEtNWbyzfP3YLLEzi7Xbsl3tJ+oeFf6vT06gzCorHjXpGoor4ne74bET/Uqmxze1LdsvYPFb/WPbQqhaeJXFZbzwssbPP4pWTyz5XB1Kjss3m7b+C+Yz8dH+v8A0+h/6hBZ3StzF5/aimmkryeezZlff2M8dGtLonq7daNuyN15M1QqJuHOUl2TeXjJlTiOd/JXo632rnJtQilZN3bzfV73HKr4uU4xnO++Dk/zx+LZzWq+xnXwX2evOMmnON5a9soqF0nLnZuPeA+1GjHQoum2nOnUUXxcYxlOjNPe9WVSm/6UMkgt11vs/JTjUpK/x0qdm1a0qjTm1y2xT/WdH7QKm5OShq5vLdZZatjyuhtJOUoSUratHU/qcZXUexSv2HXcp13rTvZbuZH5OvmOn4ufuuHX/h1FJRapt/232p8jpYrR6klJWu+5rgxytQTjZrJ7VxRzqV6bUG247ISf+D9Dnuu/ks6Orldprta+aNqDb2LrQ5921tveEp4JrnzItdJMVh6Iz0IWhRCygSSvRFqkHUDcYkkCnTGIwCQpbwkYGIapEDOBDYXnGzEmWmRIpAE2K14N7FmdJ0/Ex0NhlFjjTwL3vuFp4RLcdqrRuLywx0naLw406P0BSw9vez6nXdC8rd/JchetQWvb+WKu+Tew6Tpz64cypT4bV7ZUqOXguY+sBKX4Ytv8Utr1Y7m+BUqSjDPN6yS5Z7i/UcvDnuk7t7ln1pZejGK9a+rucpOXVkkvCwTospRe6yfXnl4op0b2yza83kkKDGj8OpuF9jlZ8ovb5PwH8doOnqVZxlsnNU+aglFPtkpCqpOCXFNJdds2EoSnKLV7R2Lt2+Yaryxo7QvSpqMkl8Mr7s6cLrzLloz+EnrL+HXqUrb5SkpNPqSijWhsS4Qds2pLzSt4AcNiHKu29inKdtzld/PwK365+Xq6P2ClCMdetCOsk2kryjvu+/YeQ0/g1h8TOlGWvGE4uEnleLtLzbR67RGLniq3RRyepUee+UU2kus8z9o43lTqSu700m8spq7in2Xy5BpvPx7yWnbJRjH/AGWmkvzOOtf+w8rp+pKcb7ejyvv1b7WemxNBSxSilqqOGprrnJa8m+fx2DS0JFRknndNPmmjl1brvxzLHhvsnQbruMlfUhK64Zpep7XolHZvOH9lsH/ExEnlKM4U784Rz78md+ads/fMnu/V/j5yFKsdwvUwikrPYx/orhqeGOWvRJjm4ag45PPg/RjyojLw+4qNOwMXVMk0FcCpwugYGxcYklkbpK4EVM3TiZjCxtcTMtIsp1CGOPIxYWCyF4yGISKSLYjiVGQWMQYGVMFKgPKBOjyMzlVKVlks3kvmAeFvktl85b5S5HbWEv1eLCxwXv6FTpFji4XAON7XzyfMSxuDvJJZu97ccvfcereHS2I5McPKpUqNKy/8cXbL9TXO+V+RU6tuizJjzrwrs1szbfbt7WPYXR0km1ZyW78qtx5HoNHaBSu3nZ58G+HYdCnoxPdluXHmzpe/45c8f2vL1MJKMVJrJxbX155BsPo+ShF7W9q3q6vsO/W0eqlRRS+FPWl1L8Me159SOhS0fnsJvfzFTn7rwmjIKDrtrKDn2NRb82gGjNEzlT1/z5rq3HeoaMVWdWnH/drSlNrdSi1k+Dk13HqFo5JJJWSsllsSK66+Ynnmbted0VUlR+OyavGUnsas73XdYd+3H2XjHBqpSaadpTz2SvrqS/4SaG5YTVk42y9GbcpVcOsI05Wl8PFws4ruT8A47/l/8P5OP7P7+xXSvWut8IeEVYerws2nu9odnom2LUY/hUYrqStfwXiOafoRVRKKs2k3yVrIbLlolmyPHaPwGp0jltqVJTfK6SS7kH6G/vYP1I58l+xFSONrvz8LUqHgEdEZhAtw5ASmrwBzQ04gakcgJSXvrMJZeYQwo9xipxLSsRyJrWBhFM1fIA5kdQTi3csypcyGU8kpB4sWph4Cg2mGg7isGMQYAeIRUTEBiEgZuMOAaFIzSdxmMBYji4Sassr5ZeYxh8GopJcLLlzGI0vfIYp0+HAYKHQw3wpbLbF6sN0eWWbe758gihzD0Kf7mTYBRwagstrd2+LJVoXVs0tmTsOxhx7C7GBDA6PhTT1IpK/a+LfO4w4WYexmewdGOViI/wATsRmL1KsJr9SfU180hjEQ+I06N0c/WV0zY9pQjkpNZ6qz45HN03gpdLrJNp5O26wzoPG68VGW1JfIZx1fVi23sR7rZ1w8cl56eSlRd9nWUqY1N3zMvqPE9kDkirXCSj9QT4C2F6lPO6F5oamvAVq7LGJVswwjMSJUxYly2wTkUNXPIG5malUD0oVUNooUdUsNU8/APGQvBhoF1zMxCxYCD3hYgxqnIYjUu0KUxilHgDH6aGqbEIMZpz2CDtNWtxCpC8JXsMUzMPHYFW0DGe4JTDQM5bCzCduZpTHWxTTJJ5EcrlSYa2E8Q81wGKUMgVendDOCknE5dftefDuiqurUXcb05ibtRTy3icpWdwUvilfgdp1/845+PuiRMTbv7zCN2KnHiSpJcQU7ZhGDkstgsXmKVFmN1GLNBrFqkQcoh6jEMTibDIWqk7ClWsL1caJVcYVjSGqtcC6wnLEmemNjpIe6YgjrkDFYFELBg1ELBC5CxDwBRNwBjFNjFFi8WEg9wMcpDMZZCVKYeDtnxEHlU2Bo1nsYjTqB4Im04eVQMqghGWXEPTkuJhhuEzcmL358jS8fMGMxTRGBUw0XnkYJGN8gLw7vlkMWJe5r9n0xiMZPeFhSsjUI5XNpDI1rDhcpm45lMzMSiDmblIHOWYaxfVF67sNVZWRw9K47VQyaAMfjkjiV8W2wWJxLbF9Y6Ok5bqVGAm2EZHEyirkajI1OmY1RYXWIYsQFGoo1FGUbigcG4oJFGFwCIxGgrhYIFEIkAGigqlxBIuEg/SsNQ3cglN2YGDCRuBNU1mMXQspsIkYGqMlYNGf1FKU8w9O30MLBlENTmLOZuAHDeRasBhsNxRmwa90XExCV1uNNZCMRK5UrmoEkzAPUMTQZA67yJFczSFayZ4zSeM1pHoNOV7JnkqjuzrF8QJs1Fl9GXqm12xQRIqwSEA1rApQMukOxpGlhzakh0RDpfdiDra5wWJhGrmcRUzaMQeRuKMRYBoMHBG4uwMLH0NrYZp7QiiBFoPeHiL0nlmMx4mNF42CRqbMtgCErPMPBg2CR4oNExGCsXFmYVNBosTi7/MOp7L+AKw3Fm4O+0FGV0EprIRg1jaXwgIxDQQamxqKKLRaQpZFsQxwVrxGRNeV0xTbuedqUWmezxeHucytgL7il89Y4UKNzXQD9TCWMNWJsXOifQm4RRqowakGL01CAzTpIUpyGqcgxNM/dSGelkQv4j68ybWwhCkiwCx2kIFI5CEJrQekHWwhB/h/rS9RimQgRTcQ8FkQgkaH4ew21l2EISGkbw+ztIQyh4bWM09iIQBVJ5hoMogpraLewhARWkL1yEKiK5tUVmUQswliFtEZkICoWmLkIC4LSR0MOiEMTaRZCEJf/2Q=="/>
          <p:cNvSpPr>
            <a:spLocks noChangeAspect="1" noChangeArrowheads="1"/>
          </p:cNvSpPr>
          <p:nvPr/>
        </p:nvSpPr>
        <p:spPr bwMode="auto">
          <a:xfrm>
            <a:off x="261938" y="-36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3081" name="Picture 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3357121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FEE1B-2A27-4E80-A5D9-B39E6A02E7D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Rechteck 2"/>
          <p:cNvSpPr/>
          <p:nvPr/>
        </p:nvSpPr>
        <p:spPr>
          <a:xfrm>
            <a:off x="762000" y="1219200"/>
            <a:ext cx="8229600" cy="3540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štvo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die </a:t>
            </a:r>
            <a:r>
              <a:rPr lang="de-DE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Geselschaft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die Freunde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zvȁti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rufen, einladen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 der Wein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ȁ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de-DE" sz="2800" dirty="0" smtClean="0">
                <a:solidFill>
                  <a:srgbClr val="FF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das Glas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i,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ā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einzig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einziger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</a:t>
            </a: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vorbereiten, zubereiten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stuk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das Kissen, der Polster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ê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weiß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das Gesicht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ep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tic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die Schönheit,  die Schöne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9844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1167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44227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ja je </a:t>
            </a:r>
            <a:r>
              <a:rPr lang="de-DE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drâgā</a:t>
            </a:r>
            <a:endParaRPr lang="sr-Latn-CS" sz="7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de-AT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ū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ô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 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de-AT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ū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ô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 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 s</a:t>
            </a:r>
            <a:r>
              <a:rPr lang="de-AT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zama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7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AAFDA51-9150-4D78-8240-A1767E6FE842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4101" name="Picture 4" descr="j028414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958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7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0508F51-00AE-4BED-8D7A-A72E9CFA449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5127" name="Picture 7" descr="https://encrypted-tbn1.gstatic.com/images?q=tbn:ANd9GcSd4-YC9LMyxywuoKpXK3hpDYfoeUnnvEitcyQtOdRkuN8qSAU7x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91000"/>
            <a:ext cx="293223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187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066800"/>
            <a:ext cx="8540750" cy="4422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štvo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me z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ē</a:t>
            </a:r>
            <a:endParaRPr lang="sr-Latn-CS" sz="7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</a:t>
            </a:r>
            <a:r>
              <a:rPr lang="de-DE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čȁšu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 </a:t>
            </a:r>
            <a:r>
              <a:rPr lang="de-DE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čȁšu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na,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ā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</a:p>
          <a:p>
            <a:pPr eaLnBrk="1" hangingPunct="1">
              <a:lnSpc>
                <a:spcPct val="80000"/>
              </a:lnSpc>
              <a:defRPr/>
            </a:pPr>
            <a:endParaRPr lang="sr-Latn-CS" sz="6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Latn-CS" sz="6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64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99B4757-25D0-46E0-9C3F-1B9C51D97E19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640" y="4343400"/>
            <a:ext cx="288036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208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 </a:t>
            </a:r>
          </a:p>
          <a:p>
            <a:pPr eaLnBrk="1" hangingPunct="1">
              <a:defRPr/>
            </a:pPr>
            <a:endParaRPr lang="en-US" sz="7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8792BEA-48D1-4320-86F6-CD28C1FB71E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AutoShape 7" descr="data:image/jpeg;base64,/9j/4AAQSkZJRgABAQAAAQABAAD/2wCEAAkGBhQSERQUExQVFRQVGBgXFxUXFxcYGhoUFxcVFBcXFhQXHCYeFxojHBgUHy8gIycpLCwsFx4xNTAqNSYrLSkBCQoKDgwOGg8PGiwcHyQsLCwsLCwsLCwsKSwsLCwsLCwsKSwsLCwsLCwsLCwsLCwsLCwsKSwsLCwsLCkpLCwsLP/AABEIALEBHAMBIgACEQEDEQH/xAAaAAACAwEBAAAAAAAAAAAAAAAABAIDBQEG/8QAORAAAQMCBQEGBQMEAgEFAAAAAQACEQMhBBIxQVFhBSJxgZHwEzKhscEU0eEGQmLxFVJyM4KSosL/xAAZAQADAQEBAAAAAAAAAAAAAAAAAQIDBAX/xAAjEQEBAQEAAgIDAAIDAAAAAAAAARECEiEDMRNBUXGxIjJh/9oADAMBAAIRAxEAPwDz1DDiB3RoNgmWUWn+0egWvSoMLRzA+ynh+zpNvVetscTDxPZRIkNECwOUDk6xc+KWZ2Zy0egXtH4EBqwcc10QX5TYH4YgAEwXFzgTYcQp8x4s7/id8o0jQe/9KGJ7HBY6GgugkaCHD5TMcwrMUQx4+CAHtOWST3rBz/iOglzflHM3lSqdsgkio3JlYXl2YFsAgGCL7jUA9EvL+nhRuLoBhJaGloktc0B3SGnWTYRqlqdGi/vPLS86NaRDOjNJI3dueBZcqNNVrqr+7APwm7tBH/qH/MwD0FuV3tSqGszE/KQZPQjTrEp5vun/AIQqUi13yh3Bho8ZGk+HoFKrRBbMNl0yMoBGhG0Xvpwqnds0yQAS47ZWuPoQFQ3tFpJMuAnLBpvudzIEN2EG/wBE51zP2WVP9KOB6LjqPQeiMP2mC4WOUiziDBsZjylNsh2m2quWUspJtONh6LhpDgeifGHXKrBwj0Ga6mOB6KJA4HomK1NLOTDgA4HopW4HooIlGAPaOB6LopdAuhWsR6CoURwPQK52GAJFrcQR5EaqZhHxAlYap9ADYeigGN454122TJfKqcmSoUxwPRTbhhwutKtD08CkUBwPRcNDoPRONIXbIDPfT6D0UmUp2+idhTpwCgETh+g9EU8POw9FpPIVJSNylhW8D0TP6BsWA9FVSrQnBXslYekvgRsPQKYoj/qPQJ6lTzHRaFLDtA0U3DaGFcC25A7oItqbCAQLan0TFLH5UiyMo8B9guBg2j2YRms9Pv7ScfBI40NLHEmLT5Agm3hIXGuG5gb2myR7QxjRq42LS4BpNpkTAMCQLpZINZeLqfCqB1QEBx7sAkNc7KIJA1sb6X9UGt+PiHF3y0gA1uxlzru/7fKD6cLSx+Ma+m5rpbmBAzNIE7X01heU7Eq1KpewSM2XO/cMbMgdST91HVzqT7XzNlv038V2w27WB1V4Fw0SAf8AJ2gWVQpOlhqsJM2d84gNJDWtF2jr0Wx8MU2QxoDW7Dj9/FKHFl5OQ3AgAWyuvLi7aIH4VdS77qeb/FtTHUzAzkQ4WIIM8Q4fbaVKvTEHmNtenjssvE9n90kTmm97AlwJyt4169VbgXiBlnSCJ0M/3Tv9U51dzoZM2GmBoe5pMBwDo07xLsxHFw0+JTeGMWt/5QBfqBv1SxwzTJOpGvhv9/qmMLJaC68ieDGxI8PujMp6uFUgggwRofBVF0qmtWIIAiTEesH7ypiqAQNbTPNxx7unoxCoQlntVtS6lQoSUyJll134a2GYYAcqQwuYgAC5FzA6XOwR5HjFFl3Om62FISr2JyixBz1wOUSgFUS+VAuUc6JQHcymFUrGFMl7UOcoBM4OhLr7CfNLq5NOTbisTwfRcLlqMppjt7sf4VPD1Yj4zXkjqx5bIHUEehWXx/L5XLF9cZNYedGYqUKLitmaxoTdF4KzviJrCPuiw23hWHYK7MRqqcLiToFe5xKyWm+7WkCBA9YCsw1E3zbT6qhlQBojgfYIfUIVfpjTFVohIVsH3XWHeJNp3AG+/wC6up1iUyIIul9B5nEseNRnbu2Lnacp+Y62nyWN/TwAq4gAQMwjwl0X9F7nEdjZxqb7tJB8iLgrwX9NEDF1KcuzOLmjNYnKbA/5WKy7snfK+ZbzXoMS7K2Ykk5QOXGwB6bnoCqqPZQptAYTy6571t+s7qfaNV7awY1jXfDb8Qlzw0EOD28bd6+nhCto9pNqAZQQ46MdZ3iQNB1VeUtHjZGVj6bhmbBkwbDNBN7xaNDyOu1GArtcbWBgmJAzQJkzzt+61n4Mi5deLkb9bz+LLIwuHmmzKQbCS4GJIktaAQLc/e8K26qZjUFMRE/vdMMp5WgTMaGBP01WV+oqEkucyQ4iQ0gTpYAwD0jfwTP6km5PvqnLpZirGvEQ4Aknuj/LaDtGs7KjD4JuWXOLjAEgxp4fY+isdU75JMBrRv8A9iSb/wDtaojENcbEE+/UJerfap9LmgNEAk+K63FQl3z/ACqPiDkKiaX62Y6WsPv1U24pZxMGPfqrKdWEA+KyUrCTZcFVRc9EpoGn7jdVFqvNS0SY1A2n/SrLfNVqUF2Fa46DjT729fqogKtSgArGtUmtVrWhPQ7SYn8MYcD6xx+6SamaVWEr7OXHsuzcJgYD62JJGvwmUnh56SRlHqVk/wBWdtfqqwIZkpU2inSZ/wBWDnqdSlMNiUVqgKz55kqr3bGW8BUFslPVqJ0jyVTaJlbRBYMV1JoCZbhJXP8Aj3cWRoM4XEhqfHaDeFkilCbpMEXUWRWu0MR3Wxc6ZQRMxJ30jqpU8RqJBcImD67yNvVZ+MrgMaQJcIyNN+860Nce82ZmQbapike6Ju7c8ugTpzwib+0XDzHXV9Ku0ixB9z9oXkcV2/NMhgdmB8CCCdQBbST0V/ZvaTgMhh0Aklp5cTHe1+YEG1tpWf5JbkPwsmvTuxOW4K8v/VXYPxCK9Du1Qe8G2zGZDgdnz6+OrD64qAd4xeYMbGxHr6dFU3tE95g72WBMzJ3zGw01vJklL5JOplPi2e4xMJjH4uqRUJzCmGxJGZzXTLgBzczpC16va2rs7PiU8u0SMwztbGouBvcTC8x2hmbXlwvUEmwM5wQTlBsek6qVLDOJEuySJAOg7vdmbAQB66Ll56s9OiyV6c1SaWUukvhlrQCQ1w8WjN6dFCvd7mgS2nl0JABg2EX0jwssPCte8sucocBmLiAHkd4CbTECdPFamHa1rG5JaZg3nva3BMbjXbhbc9Ws7MVVWRJva8SDrP8AdqOmy43Gtb3ZBJGp3sIIAVbsQCZjXgbze/u/iljWyktaA5zoMkmGtiCD/jAt08k71n0M1bia4e9rWkwR3soJ7oOZsR1kT4qfdkgWbaGxEHoCJG11DC4YtkkySZJ5/jonQ6ESX7ov8JZQTBJ6XJg+/orLEe/upvaCZKKLNuv0TgRCkCrm0xCrc1PQ5KC5cUSjSWBymFUCuqpSxYB5DldBXABbX2dlJpVJSDV2V1SYxOUkQ6FfRbJUm0wrqYCekvpOAClmlLZ1bSqIC7LCjnXfiIa8dEBfRqRsrKlcEJUtQ2nyjD1S510y1shQygKbcZFk6HnK2LDWsD/mYReLEQRIPMH1UK/bjgHBozDQOm3eJtpJAvpOh8oCqXgtJ7lp6kn5ZGg/ceBTrFlI5mOALXZiy8zp3bS2x0NvBYddWTZfS+ZL9n8NhS4ghxcLOLu78xLoN5ucu/Agpup2dADs8OBsfmhoIhpk94WGw9brKp9v0xmLWOLnEGwAsI16zPlCcwXajKxIuCNGmxIMT4wRfyS5vx31vsdeX2rfjahrTIFsrCPlvEmdRFjl1vurW1nFhAMMMzYDM4AucGu4JBk6m+m+b2zUyPAmxLXQDBEWInUa69Sma3aLngNYzukQMxAgW0IJsQC1T5e7KrPUxL+osIAwVGC7HSXG8gkC5dd1wPqqGFnwviNdDg18DbwA0mInf0XKeKt8N7Ye4ZQX3adoBGltxvCzKNZwa6mR8pLvNpEjrofUqOrN3+/7VJcx6UUWtpBo41iSXHUxuZKQdnzmWm4JjNqf+0abi07KyniodceJmfTf/S7iq3yu0AJvB0ggz91tcs/wibGdisdG8gh1iOdWm8i4CrwmFqETa8G5IJG22ioew1nudENGv+uVs0REDccx9I8VhzPO7fppb4xZSYW626SDrzACkXoqaT+fDZV5lsh0oCjmXMyAuzEAHnTysiZVQCtY5I3AFaypqLXjYfQ7Kt4XWMKBhhoC49gUA4roN0ECLKIcrAxdbQv+VUqbHWtTDKdlBoAKm9wsqlTY6Xwo/HS1Sr6Jd7nR3QfOB9/24VbhNMOlXMIGphYLe1Mrr2k3vvGvjYIf23J1BFrRb5iCD5Qp/LyfhXpfjDRUfEusbBdqDLJIAtaZIFrE7lTxPaoLhlk2dIF+7a4PiEfk5zS8LrcZXXH4lItxQ3seLWlcdVWs9p+l9XEeSj+oSpKjnV4Wl24IgFuclgGZ+gJMSWtI0Gk8T1KXx1B7YY1lOGgVSGgggCRDg75jJ31hbnaTGBrGNGZ8juCLDeTo2+XVZvZ9U5XgkZ3uMk3GRshpBmcvccLzELj6z6bzftm0mNBmmTAhjmkd7vFxJI2PdCrrYYhjXggOaYa4auIdEEbH8K3EYY1GOqBzQWa37xIDSRaJvfz9e9m0GVKTyO69syLRu5pv4ET09cfv00+vZHE4r4jbjvvfrOgEtDQPP6la3Z2HDSXXLm6Ebf2tjSN7fdYeFvV7ouT3RxJtA5Gy9DToD5ZeY2m86R3ba6lHx/8AK7R36mOYvEGo0tLM97+P2nz3XnHAte4QTII1vyJjcWXraeGMbC+2w3/Kwe3qHw6zTsWg26SPsFfz8+p0n4r7w9gCHAEGTwdul/xqkO1sW5zjTF77amYge+q7gMZ8KlM6l1rTmAsegu2fBHZvZpqNNR03cGiJkuJvp71UXveZzFznLtSb3WlgAkagSXaXM+wmMPUJH9xO9h6z70TtXsYCSIbuGzMbC1hPMHXdQY3LLQIgwfMAzp9d/FObKSv4sakz1EfwjMDpHqrqguYt57cKh1K8i3h9/Fae0uwu/CK6FcD5I08LEFdD4V9QApGpWAMeiW4eHm1uisp4nlZX6n/KNfoYj3yovxJj5hrxNvXVTejxuVqWYd3Xj+UpRq/9iQRqD5D7wk6WLJbALi4bCI8COCOq6x+ch2cePgQ4+hgeACnzPG1SZ6pik9ubKTrp/vx96LAo9oZsxnLAmJ2GgG40cfJUVcZldcy2Tpa1zFjPBHiU/NPi9HjsOAJYZjaRHFj/AGledxmNMtgkbxOh9yEucS8GzjBnc+h+h80r8Mu0236233uovd/Rzlt4bFQB3hO4PPE+/NSfjw1gPI0tIdPE+P0WFTrRcc3E7G2/iuMr2uDHj5+tlU+bIX44dxT5GYO3143MCDA8fRJOp90u4InUxpvsfey7ntIkQIHNp9wuUXudDAR3nb9Y1OwsFlbq5McjRu5+9xxc3TuAo5SC8nWS3/EbngH5UnhKnfEguvZoJE/toL6rhrFxJkgxJjc319fcpS/s7G4azjJAAkzlt3RPPpJI2TGHqzImeXdeABpCyqTozd8NbB+UyZgAwYvNxrzGt3sE/NDWgtgAECSc17dNr+x1fH8rHrhpMHvxRA6edlVXogFogg63njr4O9ymm1aTQA59xwT/APmy3/Iy8VVcFrW9/LcAFrWmADsNS6RM2FyDqkndnFrqLC45oLcwdmYRlzAd3KQbaXmZkpqgAB3twBO5sP4ttCW7TxQA7uocHAdQZNjeCM0x+Vj1zk2tJ1+oXw1F8HvNd83cIIBzQfnnjSZWXWcGBrhYuYWmDpUaRJt5H68LZbjR8MknK1zjffQCJ8APSB08/i22BAgSfMyTptaFj3knppz9nexaTCCXEgg3/wDDLpPXSwnVegwTS2e6GgmQNSRtMC1o8PVY+ApECmbgOAYfCzm+IMH/AOS2qdW3JHvRa/FzkZ/JTVepmJMATs22vHC8x/UdAgMJdOoAMSBrrutx1ZY39RA5GmQRI02sdetvqq+abxS+P7Yrn5g0AXFp8yVv0KLAzL3jGneOt4dAs3kSJWJgB354+9gPutjDOaO60FxF7RvuSSBrPVc3xT91t0aw7gBMAGL2v57qrE1u9I4hw5BsLKNZzhrAtM6x4pM4vptYmYPWY8FtbIiQ86rA549wpU3JWgwECTP2kDhWfD4t4H8J7Tw4SIUS9UgkalVPqeKRuYlxOhJ2sPueiRezP4jSwE89U98SAQLflL/DbsPP/SizThQVMsSJg7devornOzEl0xsLxe+v8LlZkD3fx/dKzNpWd9elLi4NuHHOOJ559P4UG1pI41I6x9zCocINyoBZ2mbpukuk9Y5nXrMSVBta1wNLefvoq2uN+og6e/NRjn35I0Ly83jp+wM7K3DHSYi4853+qXdV629fGF2ZvBi2Yjrp6/lPQeqYYkNdlht2yNyNyNt/cLtNlwBAfEcjM06+J2/2ilVJZABcADbY5Tef/qbdAqPikO5B6XNo8Ngr1OAvDS/KZEf3c+G/vhQqUMoaQdrzaCdQPVVOqi4E6200vr9PqosrGZ4ve/kp2HjRwr2NBJdrcltzofQzPqNVnsaXGBqeTGvX1U3FzonpE7jQbX0N10PjXYbQb9Z18EUJ4WrFiYaZ0P8AcBqRv6L0+AxbKbM05XGHOMuDXQIuJuZk24tK8kXXkDidutvotDs/EuALQS0G7p/6jYE69fNXxcLqNntT+oGUrMhziLkwTe99vKSBcbry2IxjnmZi0QP9eKc7RwbjJu7e4vG0Tc226dVntYNzHqfsp7vW+xzJj2kWHkk+0nDK8OEnL3ddYN521Pj9E+aAcLmbC0kDTga+axv0oLuW6xJiNYImJ+2YcLr76uYw5k0rQxLSx2d8GdJ1m5txMiQSfJLdoHO8RAnra8R9FoYXDNzOIAMOyiLd3cg+fO3rlY+nDzAgLl63x9t5mnW44BrQWZe8JdsS1wmCdDrbqtJuLEWMbxIiNRF+oFjZZuH7QALw4NIeA7pOhn6mEq6g9s5bD5i2bgDQkc3+6ud2fXtPjr0zWyAebxx57rK7ctT8x+f5UeysY4vcC/MIzX2NttlR25iZIZ5k/QeG6vrveNTOc6KdnjvWsYsTEDlzp4H1hPux7GWpAudbvcmTMn+6ZWfhcNmNz5LVo0wLAAWuPeqy+Pm406sKVGVagkkAcDoVCnT5a4kGPG2hk2K0QR90vVqXMct/Y/RaXjPZSqRUgg94bQeNrjzTP64ARMwZ23jfUiALfukq1SbXBHpz5FLOMk+9FnerFY1Dii42Ft779EVqgiZ/2s+niYjp0QypfkX/AAjzGLPjDf7+wq3VyLyqnOkkq1kC+/4U+Vp4se/l48r7+KVD4M+myuyTb9zZUOHSFPVALpuptqDKRF+f3VS4p002VCF1rObKtSNQ2vogJup6Qf8Aa612sEbW5/AUHGdAutkdJ0lAMYStsT+Nx/CfrszNLiSSNPDgCOFl1GQA4R79lP0sSIkacb8Lbj+VFZpbfwVnwDMEXta5Ma6eC5QIEzfjxkLrXySSTPnJHE8LOSKWGm7KDNtp66+GinSw8mSCR/iDbcWNoUmOBu4zwBt1McTxCupV7w02Gg5/YfutZzP2i2q3NmNrg96AI2APlz9lJ+GadHWvBEkT+L/hNmlmboL38/JUvMHU2P2vlcfIwVd5xMq/B4QlsGZHJMeHT35vCgNxcWuB9Oizf+Qax+XOco0IAOx1B1HgncLj3ObIuJIuYPmnz1PorKYp17D3so4ojKTdsCbHWBYR7+qUr1C0DnXyiPyqKuK0vYlsjoDMnnQhV11CkNjCljQSZMXOtzHX8JXE4TMIPW/Fpm/X7lNUsdNiOI+l9NFE1USSzB715wNyug2g3WnQxQyvmzvyBoPOfVQ7Wwtg8DoUnSfawu05ielrRuuf3x1jX/tEsPivhl5GpsONePwqqTS99zrqfuqyU3gaNp6x5QZ/CnnerIq+miAPICB4ewEE3Hv3oot+1l0ldbIOfykMRU2j37lNVXqgUtb+ngsu7vpUJudZdBmOVe5gG2vHvVUZCFhZYtHpCsk39+9lzKQb2nldY2ZlGG4ynpOhVuLItExsg6fn86qkglH16JFsnT3K62mSQLIiFbh6QJuYHh9VJq3UYF9/t4KvKtJ2DaNXgjaDPQW/CoqYffaLevoq8S0qRyjTi6c/Ttifce9lS6hMkWjzn9kXmwaoBV9NtwNtj47KFMCYI1+/KlTp3MnREgTc7LbUcfzuqWviUy+rBnUaSBGyXbTLpNk7/wCBPDUTM8fT+U7fYnobi+9t12hSBywdtdE22FtxxkRaop4SIv7+yvOFBsR4HceasDlJtRayRFtToUcrb6D7LExWMJnYyfTRatbFjQ+Pv3usLPDb7nziP5WPyX9RfMUKTapGhIUULmaNJ9Y5S0HujSbkDWNlypiAQLixF99OI093SDnk6qMq/NONsYtgaO8CY9LQlmdotB081myhP8lHjDuK7RLhA+WNxflKNfAI5/CihTerbtOTAm2YmGgD2b+iUXQUpcGGP1bgVOn2gRrdKFcVedgyNOk8OkxZS+ECNTpys6lVggpmtiA8wPfnstJ1LCxc4Rv/AL9/ZVPYPE+5BuoVKnd1E6x/Gippu5jzSvX6Bh1PNzbn6BRYQQBvBnxhVhw8jwdPJQ+Le/vqlsMy93dAGkgeK4+lAnXbp4BRpVhDQdjP3TAAecx+UaDnqn6pFwyY16uIMdAE18MQY06i9kYjEADXX1Crw+Nl0acJ5JcNZUfIA4I96qNVug6/hSecxkbHXrwo16sCRfqVRJPpzzsffoqTTtEx05Sz8Q47q/DY6Pm9VPnLRiNSgdbqljyD46jw5Tb8eDaIHPvRLYqoCRl0AhR1n3DRkuIHvxTdOk5trQUpSq5b77K1+NM9Ec2T3RTeW9rH83281Njzub/nok/1u+8pqhiwW3IutuepqLKva9JuxuQuGv4/dMvrt5Hu6yqzYcfEpfJ1n0ciVbFF0TsqUIXPbv2sIQhIBCEIAQhCAEIQgBCEIAQhCAEIQgBCEIAQhCAEIQgBCEICxlYiOinWxGbb6qhCflfoBCEJAIQhACEIQAhCEALsriEAIQhACEIQAhCEAIQhAC6hCA4hCEAIQhACEIQAhCEAIQhACEIQAhCEAIQhACEIQAhCEAIQhACEIQAhCEAIQhACEIQH/9k="/>
          <p:cNvSpPr>
            <a:spLocks noChangeAspect="1" noChangeArrowheads="1"/>
          </p:cNvSpPr>
          <p:nvPr/>
        </p:nvSpPr>
        <p:spPr bwMode="auto">
          <a:xfrm>
            <a:off x="261938" y="-36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19600"/>
            <a:ext cx="330113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dirty="0" smtClean="0"/>
              <a:t> </a:t>
            </a:r>
            <a:endParaRPr lang="en-US" dirty="0" smtClean="0"/>
          </a:p>
        </p:txBody>
      </p:sp>
      <p:sp>
        <p:nvSpPr>
          <p:cNvPr id="1198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90600"/>
            <a:ext cx="8540750" cy="4422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Spr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 </a:t>
            </a: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stuk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b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ê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de-A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ō</a:t>
            </a:r>
            <a:r>
              <a:rPr lang="de-D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b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ê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de-AT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ō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í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Lep</a:t>
            </a:r>
            <a:r>
              <a:rPr lang="en-U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ò</a:t>
            </a:r>
            <a:r>
              <a:rPr lang="sr-Latn-CS" sz="6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tice</a:t>
            </a:r>
            <a:r>
              <a:rPr lang="sr-Latn-CS" sz="6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64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722DA38-E90B-450B-A995-5EBC63811EB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AutoShape 7" descr="data:image/jpeg;base64,/9j/4AAQSkZJRgABAQAAAQABAAD/2wCEAAkGBhQSEBUUEhQUFRIQFBAUFBQUFBQUFBQQFBQVFBYUFhQXHCYeFxklGRQUHy8gIycpLSwsFR4xNTAqNSYrLCkBCQoKDgwOFw8PGCkkFxwpKSwpKSktKSkpKSkpKSwpKSkpKSkpLCkpKSkpKSwpKSkpKSkpKSkpKSwsKSkpKSwsKf/AABEIAM8A9AMBIgACEQEDEQH/xAAcAAACAwADAQAAAAAAAAAAAAACAwABBAUGBwj/xABCEAABAwIDBQUEBwUHBQAAAAABAAIRAyEEEjEFE0FRYQcicYGRBhQyoRVCUrHB0eEzcoKS8CNTVGKistIXRGOT8f/EABgBAQEBAQEAAAAAAAAAAAAAAAABAgME/8QAHhEBAAICAgMBAAAAAAAAAAAAAAERAhMDMRIhYSL/2gAMAwEAAhEDEQA/APHFFbdV2j2K9khtLGtpMzMotG8rH4nMpNgEB32nOMC1p4wvZM17HA4DZFasCaVNzms+JwENb4uNh4arM+mQYOosvcvboU8NhN1RY2nSptIYxugHPqeZNyV4a43WcMvIMOTINS+emXJw6kzPTRVRxTmhwBgPGVwH1myDB6SAfIIKpBNhGnGb8UIWxFSshUgPeWIN+V9COPogUVtdFxqEBU4m8x01UkZYjvTrNo5R+KBHve7ltEzoJmI15dEAyrY4AiRI5c+ilNkkAcbXMDzPBURB8EFuHz08EKtUgisD+uipWg0UMLmY52YAtiBeXSdAB5m8Cx1WchaKGOcxrmtMNqAB4H1gDInzAPks6CIgwnTghT8NinMBymA8Fjo1LTq2eRj5IEEKKQm1qoIaA0AtEE3l15kz6W5BAlRRaKOFzNccwGWLHVwJjut4x+KBCOrRLTDgQdbiLHQ+EQU7EYYNa1wc0l4Jyi5YQYh02njadQkVKpddxJMASTJgaBBdCiXODRq4wOAk2Ek6CVKtItJB4GCRcSOE8UCI1TESY1jhOk+iAVSiiBjQIGsze9sv5r3LsJ2c2nhcZUlrnOrMp5myQWsphwgm8TUK8JXrPYZt0AYnCEw+plr0r6uYMtQDrlynyPJc+SPyNnapUmiSNJM+q8dK9Y7UQ/LdsGL9V5OVOLpZUVQKsoV1Q73iXEvGYuBuZ+I/W6lJVqQgpWQoiY3MQOJIHmgFHToFwJAJDbugaDSSeAn7wpXolji1whzSQRxBFiCoyuQCAbGxAsCOvNBWe0WiZmL8teSlQCbGRziEKpBFFaKpSLTBEGAb8jcH0QRhbeZmLRpM8ekSgVqIKVwqRPeSZJmwHkLBAdWrMQAIEGOJ5knj+SPDYssDgIh4yuJAJiQbT8JkC4ukImUiQTwbE3HHlzQCoopCCA9P0uoCoog1jDDdZi4AhwG7vmIgw/kBw8xZZCoCmYdoLhmMNkSdSAdSBxKBSOoRPdmIGus8fKUWIaA4hpJaCYJ1I4GOFuCUgiiiiCwVqwe0n0aza1E7upTcHsLfqkcADqNRB1CyKIPVz7dYbH4csqkUa8GWO/ZufFzTedAfsm466rzDF0cryOR4XEJCs0yADFjMdY1WccYx6FFUrhFUie7McJufNaFbwxHAmdLz4qpURMeJEgECbaTPMi6Ct2YnhMecSqBTKLdbAwDM2gc/JKQWSqUUQRRRWgihdKkKQgJzpAEach535oYRMqEAgWDhB6ixj1AVAoKR1ngnuiBAtM3i5nqb+aCE2m1uUyTmtlA0I4yUClFcIqjACQDIHHn1vdAC0bwBmWGkuhwdcubEy3lfz0CzwpCCKkUKIBVqJuGpguAc7K02LiCco5wLnwCBZTKlEBrTmBLplomWkc+F9bSr3mXMBF7SRex1HJKQUorVIJCkIoVICqOBiBEAA9SOKFrZ4wpCZSaJGazTqY4cYHEoNbiHBtJgbnaXDeTGcHSSbNAjpZ19FgLLwmV2gOIaZbJgmxI4EjhbgrpuAmQc3AzEOtc8TxQJhWArRUn5SCNWkEcbi4QLhWie6SSdTdG8tyiAcwnMZseUDhx4oFKK4RU2SYQApC24jZ2QuBewlkXaZa4GPgP1tZ9eSyspyYHHy+fBLEdVJAB0bMdJuUCItUhAMKQihSEBUaYM5jFjFpl3AdPFLhFCmVBdCiXODRq4wPE6Iq2HLHFrrOaSCORFiJ0V0apY4FuoII43HTiir1DUcXGJNzAAF+QFgJUAYikGnuuzCAZAI1Gl+RkeSGmReRNjxiDwPlyVliqFRpwbw3NmYH5mkXmGk6PAGpF+iyuueqcMQ6IkxGWJMZZmPCbxzSgFAJCkI4UAVDsJg84ddrcrS7vGJy6tbzdyHRJqOmOTRA008kyo8WyiIAm894anoJvCCNVAEKIoVqgq9fMGiAMoy2ESOZ5m+p6ckkBcjsvYdbE59ww1DSZnc1sF2SQ2Wt1dciwXP4zsux7KLanu7nZgS5jCxz28u4DJMajgs3EDqEKQm1aJaS1wLXNMFrgQQeRBuCnYao1ocHNDswgEk90zZwA1Oova5VGUKOJJk3JufFHCsshUKhXCPKplUAZVAEzKnbgZM0iZjLxjUGdPLVAh1IiJGtx1HMc0ITnuJiTMCBPAch0Q5UAH7lUJmRFlHKPDn5oD93G7zZhmBjJfNEWdyA4c0DnEsENEN1cBczoHHjpZRlP+uiZXoZTAcHDmJg+qDNlUypuRTIgVCvKm5FMiBWVaMFizSdmbEw4SQHCHAg2NtDrqtGz6DS6KhDWw6CQT3gDAgXubTwlZyy/9SpYS5t/6/qVWVbn02Fsiz83wj4QzgcxMkzaOSRu1bBOwo3YcOByukjXUZW6xA15hZwxPyqsilhO7UyL0X2L7MMTiG5qg3NB4DgXiKjiJyPDCJiTxiQV2zGdlGDo0ahcyrUcGVHbwvc3vNaTIaIAuNCCszyRA8RdTECJm8jgOUc0ORPayYnkifQLTBEEcFqxmyqJ+RRLHa+yV8bTYOD6WIaf5c33tC9/w9Ex3haJ/VfM+wsVUoYhtajGegS+HGAWgQ4E8iCRbnZfROytrb2jTqNkNqsY8NN4Dmh0eUrjyd2Ok9p/sI/G5MRhWB1emMlRgIDqtOe64E2LmydeB6QujVeyHaQ0oA+FWl85cveG1LzpK2UcTzWYzmB834js12izXB1T+5lf/ALXFcRifZ/EU/wBph67P3qNRvzIX1bmRB61tkfIRbGqsNX1niNkUKhmpRpPPN9Njj6kLFifYvA1BlfhMOQeVJjT5FoBCu0fLe7TKWEc4OIFmCXdGyBPhJC+lm9m+zmiBg6JHVpcfUmVX/TTZv+Eper+P8Su0fM4ponU4keRi49V9AbX7G8BWH9k12HfwdTcXN82PJBHhCxYLsGwrW/2teu9x4tyUx/LB+9NkDwrIiZRJMAXNgOZ5L6Gw3Y9s6nrSe/rUqv8AuaQEOL7GtnucCxtWlH93VMf6w6PJNkD5/ojI4EtnKR3ToYOh4xw80WLYM5iINxlnKJvAngNPJfQWF7IdnMMmk+of/JVeQT1AIlcxQ9gtnt0weH86Yd/ulTZA+X8oW7BbBxFb9lQrVP3KT3fMCF9RYfYOHZ8FCi392kwfgtzWxb0U2fB837P7J9o1f+3NMXvVcxn+mZ+S5Gn2IbQOu4HjVP4NK+gGuUL+amyR4GOw3H88P/7Hf8FoHYhjnANJwzYJl+8qEkHge5w6RqvcyVA9TzkeIf8AQTFf4jD+lX/itWF7AKh/aYum39yk53zc4L2XOqL085HmFDsDoD48TWd4Mpt8+K5zYvZpgMC4VMhq1G/C6sQ6DzayA0HrBK7g+qsu6bq656qTlMjjcdtdx+EQFwPtTjiMBiXCZZQeBJ0L+5b+aVz+P2qGWawEDUjnyldU9v8AFt+i62Wxq1KFOPF2cx5MUjseJCmiLZWndK90vSMu7UWvdKICZs8ucPhYHmBmcAGuEDvE6DqefRe2exmIzYHD6HLSDDH2qZLD82rxNwn8TzPPxXofZnt0ZThXGHZnPp/5mkd9o6gjN5lc849D0UlMpvSg1EFxGxlRODliY9Pa5Bpa9HnWcOUzoNWZWHLKKisVEDyibV4FJFRWUDTPC46qm1EsORhwOqA8wVpRBCkoHFym8SDUQl6B5eq3iz51eZA0PUL0rMqLkDS9CXpWdCXICe5JqGytzkp6DNimNykOAA5ixXmfaBtAOFGi0/DmqvH+Z0NYCOeUE/xL0XGixXjdWiS4zcyZJuZlbwj2ON3KI4c8QtwoIhRXaxx24UXJOoydAPDRRLHGmgu1dneGAxl4ltGo5vGDLZ88pcuF3C5z2KaW46lFp3jT1BpuspPQ9RarVU9EYC84oJlNyoBGAgYHKSgCuUB5lYKBXmQMDkWZKDlC5A/OqLknOpmQPFVTeLPnVF6B5egJSsymdAwFFmSC9QOQPDlJSM6m8QOQlyTvEQKApQPH9ford4kJXvDOJ9QgwbSADTMg/JeZ16Oao6TxdfzML0ralZmVwzfVJuDERwK6DuZM85Pqt4Djvd1fu65IYdX7uuljjfd1FyYw6iWOJ3C07OfuqrKn929rvEA3HpK0bhGaVtL3vzHKEsej0KrSwEGWn4TzHD5JwcuO2PQFOk1upaACepk29VyIXAErCpUgMlSUCkoDlTMglVKBmZCXIcyolAzMqzIMykoDzqi5AShJQML1MyVKmZAzMqzIJVAoGZlcpcqSgLMiDkrMpmQPaUFRzjpB8IBQtcmms0D7R5NElBxG0sACx0kzBiwkFdZGHXZ9o4ioWlzacMbqeI6ritwtYjj24X5fcrGHXIigrFBascd7urXI+7q0scIKCsUFvGHRDDqjndi5ty3Mb+H1fq+NlyAWbBNIYAdQFpC5AgVFFRKCFUqKolBFEJchzIGSpKVnVbxA7MpKSaim8QNJQkpRqKt6gaSqlK3im8QNBVpQerzoGSol51YegMqlJVFAJQ5R/wDNURQZkBPcS0tJJaQRErCMPC3mIm5VMpyrAxigr3C2tpIhRWhh3KtbhQUQcOKCZQw/eHKR6arYKKIU4v0P5IH0gYTQqYLIgFgQKEqKnFALigcVbklzkFuchlAXoC9AZeqzpZcqD0DXOVZksuVFyBmZVKXmUlAZcqLkBeh3iB2ZVvEk1FYKB+dWKiSCpmQaN6r3qzgqwUDi9W2qlApjED6bwf0TaNPvQNCPSD+qQGjl6FHhn/2jL6nL4yDYoNooKxQWvKryrVjLuVFrDFEscXuUFVlvEj71udTWWuJjxlBGhEAra1RZAlC5FVeAsdTEeSAqlRIe9LNVZ6mJzGBoNUDs90IckmsBxQsq9wk8SAgdVqaDmoHQkUzLiTo0R5qPrINGZTMsz8QBE6lTfjmgcHSVC9IZVGsoRV4/kg0bxAaiS+r3Z4mwEyj3WgtzKBlK90ReqdWACUa6B+ZTMsxxAVb9Bsa5ECsZxAFuKKniLoNrU5jVnpvC0MqoGGwUY7K9ruRHhHFNaUBpxb6rtOhQdhyK8ilAjKInQfIKU64M9PRBeVRMEKIOIxmMDXFsaRcmAZ+5cdicSZDgxxiZiCL9QV2SpQDtQD4gJD8A08B5W+YQcTRxJcJgt8RCXiMaG8yfQepXJv2U06yfFx/NKdsCkdWNPiJ+9B1uvtMcXN/mH3CVgrbVbwdMcvzK7p9BU/sN/lCv6HYPqj0CDoNbaRMBoJnUj9Apv6obDKTiSeRA9Su/fRQVfRYQdDBrH6jvRSrTrOyNDHBjSC4mJJ6CV336LCn0YEHRKlGsdKboJk3AMeqF2Gr3IpmeEkLvv0aFf0cEHn52diCQS0+Mj7pVVtmYg2a2ASJOYSRyXoX0eFfuIQefnY1c8AOQLv0TKexq9hYD6xmXE9OQXffcgoMEEHSamArg91rSGiG97TmTI1QjAYk8Gz1d+i717kFPcwg6Edj4nnTnxd+SF+xcTwyHn3j+S9A9zCv3MIPO27DxJ1DB/ET9wRt9n8Rxcwebj+C9B9zCv3MIOis9nKn2x1sZJ8VqpbDqAWcJPEgn8V3EYQIxhQg6jT2HU+2P5f1Wmnsep9pvofzXZxQCLdBBwNPZtT7TfQ/mtdDZZ4vPkB+K5QU0QagztwnNziOUgD5BZdoYSGRTa4udYQ42EdSuUUQZsDhcjANTqfHjHRRaoUQf/9k="/>
          <p:cNvSpPr>
            <a:spLocks noChangeAspect="1" noChangeArrowheads="1"/>
          </p:cNvSpPr>
          <p:nvPr/>
        </p:nvSpPr>
        <p:spPr bwMode="auto">
          <a:xfrm>
            <a:off x="261938" y="-365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08" y="3505200"/>
            <a:ext cx="3502992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228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700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BFD8C74-1862-48BC-948F-A875147836FB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223" name="Picture 7" descr="https://encrypted-tbn3.gstatic.com/images?q=tbn:ANd9GcQxvMmtWazyuThnFjoDzqpziNXziBOhvF4aHu5nKaeWnv8f_tyR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95971"/>
            <a:ext cx="3178795" cy="238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smtClean="0"/>
              <a:t> </a:t>
            </a:r>
            <a:endParaRPr lang="en-US" smtClean="0"/>
          </a:p>
        </p:txBody>
      </p:sp>
      <p:sp>
        <p:nvSpPr>
          <p:cNvPr id="1218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ȅ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či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û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šo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ć</a:t>
            </a:r>
            <a:r>
              <a:rPr lang="de-DE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 d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ći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p</a:t>
            </a:r>
            <a:r>
              <a:rPr lang="en-U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7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7000" dirty="0" smtClean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E438D3B-FFF5-49F7-9221-A622BEC63BF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533400"/>
            <a:ext cx="7086600" cy="55626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de-DE" sz="2400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de-AT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è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dam</a:t>
            </a:r>
            <a:r>
              <a:rPr lang="sr-Latn-CS" sz="28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sieben</a:t>
            </a:r>
            <a:endParaRPr lang="sr-Latn-C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â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ī</a:t>
            </a:r>
            <a:r>
              <a:rPr lang="sr-Latn-CS" sz="28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r-Latn-C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sr-Latn-C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Jungen</a:t>
            </a:r>
            <a:endParaRPr lang="de-DE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drâgā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die Liebste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ô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ć</a:t>
            </a:r>
            <a:r>
              <a:rPr lang="de-DE" sz="2800" dirty="0" smtClean="0">
                <a:solidFill>
                  <a:srgbClr val="FFFF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die Nacht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á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allein, einsam</a:t>
            </a:r>
            <a:endParaRPr lang="de-DE" sz="2800" dirty="0" smtClean="0">
              <a:solidFill>
                <a:schemeClr val="hlink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de-AT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die Träne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 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de-AT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ȕ</a:t>
            </a: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zama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in </a:t>
            </a:r>
            <a:r>
              <a:rPr lang="de-DE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Trännen</a:t>
            </a:r>
            <a:r>
              <a:rPr lang="sr-Latn-C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schwimen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(zerfließen)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pl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à</a:t>
            </a:r>
            <a:r>
              <a:rPr lang="de-DE" sz="2800" dirty="0" err="1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kati</a:t>
            </a:r>
            <a:r>
              <a:rPr lang="de-DE" sz="2800" dirty="0" smtClean="0">
                <a:solidFill>
                  <a:srgbClr val="99FF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weinen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ú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š</a:t>
            </a: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de-DE" sz="2800" dirty="0" smtClean="0">
                <a:solidFill>
                  <a:srgbClr val="FF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de-DE" sz="2800" dirty="0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die Seele (Liebste)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 p</a:t>
            </a:r>
            <a:r>
              <a:rPr lang="en-U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ó</a:t>
            </a:r>
            <a:r>
              <a:rPr lang="sr-Latn-CS" sz="2800" dirty="0" smtClean="0">
                <a:solidFill>
                  <a:schemeClr val="hlink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noći</a:t>
            </a:r>
            <a:r>
              <a:rPr lang="de-DE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um Mitternacht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sr-Latn-C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4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E7AAE7E-69E1-4800-A9A6-68B89AB7703A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emera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Haemer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emer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417</Words>
  <Application>Microsoft Office PowerPoint</Application>
  <PresentationFormat>Bildschirmpräsentation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Wingdings</vt:lpstr>
      <vt:lpstr>Haemera</vt:lpstr>
      <vt:lpstr>PowerPoint-Präsentation</vt:lpstr>
      <vt:lpstr> </vt:lpstr>
      <vt:lpstr>PowerPoint-Präsentation</vt:lpstr>
      <vt:lpstr> </vt:lpstr>
      <vt:lpstr> </vt:lpstr>
      <vt:lpstr> </vt:lpstr>
      <vt:lpstr> </vt:lpstr>
      <vt:lpstr> 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EKAVISCHE UND JEKAVISCHE AUSSPRACHE</dc:title>
  <dc:creator>Branko</dc:creator>
  <cp:lastModifiedBy>tata</cp:lastModifiedBy>
  <cp:revision>609</cp:revision>
  <dcterms:created xsi:type="dcterms:W3CDTF">2001-11-20T07:08:28Z</dcterms:created>
  <dcterms:modified xsi:type="dcterms:W3CDTF">2013-05-06T21:33:49Z</dcterms:modified>
</cp:coreProperties>
</file>