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E3C25-30B9-4BCD-A4F1-0F04166F31D8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EC461-1B00-47C1-9146-56EE8CC9F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EC461-1B00-47C1-9146-56EE8CC9FF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908A8-7353-4748-A7EB-6E81CDE5EAB6}" type="datetimeFigureOut">
              <a:rPr lang="de-AT" smtClean="0"/>
              <a:pPr/>
              <a:t>06.04.2014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AT" b="0" dirty="0" smtClean="0">
                <a:latin typeface="Times New Roman" pitchFamily="18" charset="0"/>
                <a:cs typeface="Times New Roman" pitchFamily="18" charset="0"/>
              </a:rPr>
              <a:t>Paradoks u zbirci proze </a:t>
            </a:r>
            <a:r>
              <a:rPr lang="de-AT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sr-Latn-BA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či Lilit, zapinju </a:t>
            </a:r>
            <a:r>
              <a:rPr lang="sr-Latn-B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BA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emoni</a:t>
            </a:r>
            <a:endParaRPr lang="de-AT" b="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293096"/>
            <a:ext cx="7416824" cy="223224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sr-Latn-BA" sz="8000" dirty="0" smtClean="0">
                <a:latin typeface="Times New Roman" pitchFamily="18" charset="0"/>
                <a:cs typeface="Times New Roman" pitchFamily="18" charset="0"/>
              </a:rPr>
              <a:t>Lara</a:t>
            </a:r>
            <a:r>
              <a:rPr lang="de-AT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8000" dirty="0" smtClean="0">
                <a:latin typeface="Times New Roman" pitchFamily="18" charset="0"/>
                <a:cs typeface="Times New Roman" pitchFamily="18" charset="0"/>
              </a:rPr>
              <a:t>Vukov</a:t>
            </a:r>
            <a:r>
              <a:rPr lang="de-AT" sz="8000" dirty="0" smtClean="0">
                <a:latin typeface="Times New Roman" pitchFamily="18" charset="0"/>
                <a:cs typeface="Times New Roman" pitchFamily="18" charset="0"/>
              </a:rPr>
              <a:t>ić </a:t>
            </a:r>
            <a:r>
              <a:rPr lang="de-AT" sz="8000" dirty="0" smtClean="0">
                <a:latin typeface="Times New Roman" pitchFamily="18" charset="0"/>
                <a:cs typeface="Times New Roman" pitchFamily="18" charset="0"/>
              </a:rPr>
              <a:t>(Graz)</a:t>
            </a:r>
          </a:p>
          <a:p>
            <a:pPr algn="ctr"/>
            <a:r>
              <a:rPr lang="sr-Latn-BA" sz="8000" dirty="0" smtClean="0">
                <a:latin typeface="Times New Roman" pitchFamily="18" charset="0"/>
                <a:cs typeface="Times New Roman" pitchFamily="18" charset="0"/>
              </a:rPr>
              <a:t>lara</a:t>
            </a:r>
            <a:r>
              <a:rPr lang="de-AT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BA" sz="8000" dirty="0" smtClean="0">
                <a:latin typeface="Times New Roman" pitchFamily="18" charset="0"/>
                <a:cs typeface="Times New Roman" pitchFamily="18" charset="0"/>
              </a:rPr>
              <a:t>vukovic</a:t>
            </a:r>
            <a:r>
              <a:rPr lang="de-AT" sz="8000" dirty="0" smtClean="0">
                <a:latin typeface="Times New Roman" pitchFamily="18" charset="0"/>
                <a:cs typeface="Times New Roman" pitchFamily="18" charset="0"/>
              </a:rPr>
              <a:t>@edu.uni-graz.at</a:t>
            </a:r>
            <a:endParaRPr lang="de-AT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de-AT" sz="8000" dirty="0" smtClean="0">
                <a:latin typeface="Times New Roman" pitchFamily="18" charset="0"/>
                <a:cs typeface="Times New Roman" pitchFamily="18" charset="0"/>
              </a:rPr>
              <a:t>Institut für Slawistik der Karl-Franzens-Universität Graz</a:t>
            </a:r>
          </a:p>
          <a:p>
            <a:pPr algn="ctr"/>
            <a:r>
              <a:rPr lang="sr-Latn-RS" sz="8000" dirty="0" smtClean="0">
                <a:latin typeface="Times New Roman" pitchFamily="18" charset="0"/>
                <a:cs typeface="Times New Roman" pitchFamily="18" charset="0"/>
              </a:rPr>
              <a:t>Neue slawistische Horizonte</a:t>
            </a:r>
            <a:endParaRPr lang="de-AT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de-AT" sz="8000" dirty="0" smtClean="0">
                <a:latin typeface="Times New Roman" pitchFamily="18" charset="0"/>
                <a:cs typeface="Times New Roman" pitchFamily="18" charset="0"/>
              </a:rPr>
              <a:t>Leiter: O. Univ.-Prof. Dr. Branko Tošović</a:t>
            </a:r>
          </a:p>
          <a:p>
            <a:pPr algn="ctr"/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endParaRPr lang="de-A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BA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Bojan Krivokapić</a:t>
            </a:r>
            <a:r>
              <a:rPr lang="de-A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AT" dirty="0">
                <a:latin typeface="Times New Roman" pitchFamily="18" charset="0"/>
                <a:cs typeface="Times New Roman" pitchFamily="18" charset="0"/>
              </a:rPr>
            </a:br>
            <a:endParaRPr lang="de-A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ktivista u kulturi i pisac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ovinski tekstovi iz oblasti kulture, umjetnosti, studija mira i studija roda u časopisima i internet portalima</a:t>
            </a:r>
          </a:p>
          <a:p>
            <a:r>
              <a:rPr lang="sr-Latn-BA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obitnik prve nagrade za prozu Ulaznica (Zrenjanin, 2011)</a:t>
            </a:r>
          </a:p>
          <a:p>
            <a:r>
              <a:rPr lang="sr-Latn-BA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rednik knjige Radovi u kući – tekstovi sa radionice kreativnog pisanja (Novi Sad, 2012)</a:t>
            </a:r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Paradoks u </a:t>
            </a:r>
            <a:r>
              <a:rPr lang="sr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Trči Lilit, zapinju demoni</a:t>
            </a:r>
            <a:endParaRPr lang="de-A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BA" dirty="0"/>
          </a:p>
          <a:p>
            <a:r>
              <a:rPr lang="sr-Latn-BA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ješanje dva jezika u istom djelu</a:t>
            </a:r>
          </a:p>
          <a:p>
            <a:endParaRPr lang="sr-Latn-BA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aizmjenično srpski i hrvatski jezik</a:t>
            </a:r>
          </a:p>
          <a:p>
            <a:endParaRPr lang="sr-Latn-BA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isac iz Srbije piše hrvatskim jezikom</a:t>
            </a:r>
            <a:endParaRPr lang="de-A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BA" sz="32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iješanje srpskog i hrvatskog u jednoj cjelini ( pjesmi)</a:t>
            </a:r>
          </a:p>
          <a:p>
            <a:pPr lvl="1"/>
            <a:endParaRPr lang="sr-Latn-BA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mrtva pena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mrtvo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more </a:t>
            </a: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mrtvozornik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-gde lilit rađa demone?</a:t>
            </a:r>
            <a:endParaRPr lang="de-AT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-675456"/>
            <a:ext cx="8229600" cy="7200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miješanje s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rpskog i hrvatskog u istom poglavlju</a:t>
            </a:r>
          </a:p>
          <a:p>
            <a:pPr algn="ctr">
              <a:buNone/>
            </a:pPr>
            <a:r>
              <a:rPr lang="sr-Latn-BA" i="1" dirty="0" smtClean="0">
                <a:latin typeface="Times New Roman" pitchFamily="18" charset="0"/>
                <a:cs typeface="Times New Roman" pitchFamily="18" charset="0"/>
              </a:rPr>
              <a:t>Za kim zuje grobne muhe</a:t>
            </a:r>
          </a:p>
          <a:p>
            <a:pPr algn="ctr">
              <a:buNone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(prvo poglavlje/ 1.dio)</a:t>
            </a:r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800" i="1" dirty="0" smtClean="0">
                <a:latin typeface="Times New Roman" pitchFamily="18" charset="0"/>
                <a:cs typeface="Times New Roman" pitchFamily="18" charset="0"/>
              </a:rPr>
              <a:t>Tko </a:t>
            </a: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je zaboravio posisane bombone? – Pripovijest o suživotu protkanom finom suradnjom, Fahrudinu koji je kasnije postao neopjevana kretenčina i Franki koju je spopalo manično prebrojavanje krvnih zrnaca</a:t>
            </a:r>
            <a:r>
              <a:rPr lang="bg-BG" dirty="0"/>
              <a:t>.</a:t>
            </a:r>
            <a:endParaRPr lang="en-US" dirty="0"/>
          </a:p>
          <a:p>
            <a:endParaRPr lang="de-DE" dirty="0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4281339"/>
          </a:xfrm>
        </p:spPr>
        <p:txBody>
          <a:bodyPr/>
          <a:lstStyle/>
          <a:p>
            <a:pPr>
              <a:buNone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	miješanje srpskog i hrvatskog</a:t>
            </a:r>
          </a:p>
          <a:p>
            <a:pPr>
              <a:buNone/>
            </a:pPr>
            <a:endParaRPr lang="sr-Latn-B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  2. dio prvog poglavlja</a:t>
            </a:r>
          </a:p>
          <a:p>
            <a:pPr>
              <a:buNone/>
            </a:pP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800" i="1" dirty="0" smtClean="0">
                <a:latin typeface="Times New Roman" pitchFamily="18" charset="0"/>
                <a:cs typeface="Times New Roman" pitchFamily="18" charset="0"/>
              </a:rPr>
              <a:t>Anđeo </a:t>
            </a: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Čuvar i ljudi koji se vraćaju sa pijace i vuku cegere i metle – Pripovest o dvadesetsedmogodišnjem Momčilu, Nedi koja popravlja venecijanere i Hudevskom koji uredno klima glavom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891480"/>
            <a:ext cx="8208912" cy="21602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rpski/ hrvatski</a:t>
            </a:r>
          </a:p>
          <a:p>
            <a:endParaRPr lang="sr-Latn-BA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o kraja u djelu, korištenje i jednog i drugog jezika (leksički, morfološki, fonetski, gramatički)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sz="4000" dirty="0" smtClean="0"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Krivokapić, 2013: Krivokapić Bojan. </a:t>
            </a:r>
            <a:r>
              <a:rPr lang="sr-Latn-BA" i="1" dirty="0" smtClean="0">
                <a:latin typeface="Times New Roman" pitchFamily="18" charset="0"/>
                <a:cs typeface="Times New Roman" pitchFamily="18" charset="0"/>
              </a:rPr>
              <a:t>Trči Lilit, zapinju demoni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. Kikinda. Narodna biblioteka 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„ Jovan Popovi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ć”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233</Words>
  <Application>Microsoft Office PowerPoint</Application>
  <PresentationFormat>On-screen Show (4:3)</PresentationFormat>
  <Paragraphs>43</Paragraphs>
  <Slides>8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Paradoks u zbirci proze Trči Lilit, zapinju demoni</vt:lpstr>
      <vt:lpstr> Bojan Krivokapić </vt:lpstr>
      <vt:lpstr>Paradoks u Trči Lilit, zapinju demoni</vt:lpstr>
      <vt:lpstr> </vt:lpstr>
      <vt:lpstr>Slide 5</vt:lpstr>
      <vt:lpstr>Slide 6</vt:lpstr>
      <vt:lpstr>Slide 7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Publicistički stil</dc:title>
  <dc:creator>Sabina</dc:creator>
  <cp:lastModifiedBy>w7</cp:lastModifiedBy>
  <cp:revision>32</cp:revision>
  <dcterms:created xsi:type="dcterms:W3CDTF">2014-01-13T11:52:45Z</dcterms:created>
  <dcterms:modified xsi:type="dcterms:W3CDTF">2014-04-06T11:03:03Z</dcterms:modified>
</cp:coreProperties>
</file>