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63" r:id="rId2"/>
    <p:sldId id="258" r:id="rId3"/>
    <p:sldId id="257" r:id="rId4"/>
    <p:sldId id="259" r:id="rId5"/>
    <p:sldId id="260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94E77-B295-40C5-A76F-0E7900883F23}" type="datetimeFigureOut">
              <a:rPr lang="hr-HR" smtClean="0"/>
              <a:t>7.6.2016.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D56E5-90B4-457C-90D9-469940DF9EDD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1436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D56E5-90B4-457C-90D9-469940DF9EDD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8170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D56E5-90B4-457C-90D9-469940DF9EDD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239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D7EF-D3FC-4507-A6F8-7721844EB24C}" type="datetime1">
              <a:rPr lang="hr-HR" smtClean="0"/>
              <a:t>7.6.2016.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8A70-85AD-454D-A560-7C5FAC94A37E}" type="datetime1">
              <a:rPr lang="hr-HR" smtClean="0"/>
              <a:t>7.6.2016.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614D-EED2-4A3A-ACA1-F8211910DDDE}" type="datetime1">
              <a:rPr lang="hr-HR" smtClean="0"/>
              <a:t>7.6.2016.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931F-899C-4C40-AB38-25D70ED8EEC5}" type="datetime1">
              <a:rPr lang="hr-HR" smtClean="0"/>
              <a:t>7.6.2016.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0B78-F302-41BD-825B-D5C92432F4B7}" type="datetime1">
              <a:rPr lang="hr-HR" smtClean="0"/>
              <a:t>7.6.2016.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0B8C-3FB0-4FA9-BD89-11372491F43C}" type="datetime1">
              <a:rPr lang="hr-HR" smtClean="0"/>
              <a:t>7.6.2016.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E704-B1EF-4081-8986-44A9B5EEFA10}" type="datetime1">
              <a:rPr lang="hr-HR" smtClean="0"/>
              <a:t>7.6.2016.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3557-5ED9-4479-B902-81B09B5690EC}" type="datetime1">
              <a:rPr lang="hr-HR" smtClean="0"/>
              <a:t>7.6.2016.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1839-990F-463B-9EBE-4B2341789E3F}" type="datetime1">
              <a:rPr lang="hr-HR" smtClean="0"/>
              <a:t>7.6.2016.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A017-046B-4373-94BD-207130EB9A9F}" type="datetime1">
              <a:rPr lang="hr-HR" smtClean="0"/>
              <a:t>7.6.2016.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‹Nr.›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3339-EA6F-479B-8248-034BBD946203}" type="datetime1">
              <a:rPr lang="hr-HR" smtClean="0"/>
              <a:t>7.6.2016.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‹Nr.›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19EAE85-6982-4B6A-AB7B-B53C47AE575C}" type="slidenum">
              <a:rPr lang="hr-HR" smtClean="0"/>
              <a:t>‹Nr.›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hr-HR" smtClean="0"/>
              <a:t>TVORBA RIJEČI NA INTERNETU Mujadžić Šeherzada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15091CC-73EF-47EE-A0F0-C6776B88D8F9}" type="datetime1">
              <a:rPr lang="hr-HR" smtClean="0"/>
              <a:t>7.6.2016.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>
                <a:latin typeface="Arial" pitchFamily="34" charset="0"/>
                <a:cs typeface="Arial" pitchFamily="34" charset="0"/>
              </a:rPr>
              <a:t>            Šeherzada Mujadžić (Graz</a:t>
            </a:r>
            <a:r>
              <a:rPr lang="hr-HR" sz="3200" b="1" dirty="0">
                <a:latin typeface="Arial" pitchFamily="34" charset="0"/>
                <a:cs typeface="Arial" pitchFamily="34" charset="0"/>
              </a:rPr>
              <a:t>)</a:t>
            </a:r>
            <a:r>
              <a:rPr lang="hr-HR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hr-HR" sz="2800" b="1" dirty="0">
                <a:latin typeface="Arial" pitchFamily="34" charset="0"/>
                <a:cs typeface="Arial" pitchFamily="34" charset="0"/>
              </a:rPr>
            </a:br>
            <a:endParaRPr lang="hr-H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672" y="1340768"/>
            <a:ext cx="5238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                     Institut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za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slavistiku</a:t>
            </a:r>
            <a:r>
              <a:rPr lang="de-DE" b="1" dirty="0">
                <a:latin typeface="Arial" pitchFamily="34" charset="0"/>
                <a:cs typeface="Arial" pitchFamily="34" charset="0"/>
              </a:rPr>
              <a:t/>
            </a:r>
            <a:br>
              <a:rPr lang="de-DE" b="1" dirty="0">
                <a:latin typeface="Arial" pitchFamily="34" charset="0"/>
                <a:cs typeface="Arial" pitchFamily="34" charset="0"/>
              </a:rPr>
            </a:br>
            <a:r>
              <a:rPr lang="hr-HR" b="1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Univerziteta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Karl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Franc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de-DE" b="1" dirty="0">
                <a:latin typeface="Arial" pitchFamily="34" charset="0"/>
                <a:cs typeface="Arial" pitchFamily="34" charset="0"/>
              </a:rPr>
              <a:t/>
            </a:r>
            <a:br>
              <a:rPr lang="de-DE" b="1" dirty="0">
                <a:latin typeface="Arial" pitchFamily="34" charset="0"/>
                <a:cs typeface="Arial" pitchFamily="34" charset="0"/>
              </a:rPr>
            </a:br>
            <a:r>
              <a:rPr lang="hr-HR" dirty="0">
                <a:latin typeface="Arial" pitchFamily="34" charset="0"/>
                <a:cs typeface="Arial" pitchFamily="34" charset="0"/>
              </a:rPr>
              <a:t/>
            </a:r>
            <a:br>
              <a:rPr lang="hr-HR" dirty="0">
                <a:latin typeface="Arial" pitchFamily="34" charset="0"/>
                <a:cs typeface="Arial" pitchFamily="34" charset="0"/>
              </a:rPr>
            </a:b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1979712" y="2541097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eherzada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draganovic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@edu.uni-graz.at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-108520" y="3140968"/>
            <a:ext cx="1036915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hr-HR" sz="4800" b="1" dirty="0" smtClean="0">
                <a:latin typeface="Arial" pitchFamily="34" charset="0"/>
                <a:cs typeface="Arial" pitchFamily="34" charset="0"/>
              </a:rPr>
              <a:t>Tvorba riječi</a:t>
            </a:r>
          </a:p>
          <a:p>
            <a:r>
              <a:rPr lang="hr-HR" sz="4800" b="1" dirty="0" smtClean="0">
                <a:latin typeface="Arial" pitchFamily="34" charset="0"/>
                <a:cs typeface="Arial" pitchFamily="34" charset="0"/>
              </a:rPr>
              <a:t>         (derivacioni polilog)</a:t>
            </a:r>
            <a:r>
              <a:rPr lang="de-DE" sz="4800" b="1" dirty="0">
                <a:latin typeface="Arial" pitchFamily="34" charset="0"/>
                <a:cs typeface="Arial" pitchFamily="34" charset="0"/>
              </a:rPr>
              <a:t/>
            </a:r>
            <a:br>
              <a:rPr lang="de-DE" sz="4800" b="1" dirty="0">
                <a:latin typeface="Arial" pitchFamily="34" charset="0"/>
                <a:cs typeface="Arial" pitchFamily="34" charset="0"/>
              </a:rPr>
            </a:b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                                            </a:t>
            </a:r>
          </a:p>
          <a:p>
            <a:r>
              <a:rPr lang="hr-HR" sz="1600" b="1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</a:p>
          <a:p>
            <a:r>
              <a:rPr lang="hr-HR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  <a:r>
              <a:rPr lang="de-DE" sz="26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hr-HR" sz="2600" b="1" dirty="0">
                <a:latin typeface="Arial" pitchFamily="34" charset="0"/>
                <a:cs typeface="Arial" pitchFamily="34" charset="0"/>
              </a:rPr>
              <a:t>9</a:t>
            </a:r>
            <a:r>
              <a:rPr lang="de-DE" sz="2600" b="1" dirty="0">
                <a:latin typeface="Arial" pitchFamily="34" charset="0"/>
                <a:cs typeface="Arial" pitchFamily="34" charset="0"/>
              </a:rPr>
              <a:t>. I</a:t>
            </a:r>
            <a:r>
              <a:rPr lang="hr-HR" sz="2600" b="1" dirty="0">
                <a:latin typeface="Arial" pitchFamily="34" charset="0"/>
                <a:cs typeface="Arial" pitchFamily="34" charset="0"/>
              </a:rPr>
              <a:t>st</a:t>
            </a:r>
            <a:r>
              <a:rPr lang="de-DE" sz="2600" b="1" dirty="0">
                <a:latin typeface="Arial" pitchFamily="34" charset="0"/>
                <a:cs typeface="Arial" pitchFamily="34" charset="0"/>
              </a:rPr>
              <a:t>ra</a:t>
            </a:r>
            <a:r>
              <a:rPr lang="hr-HR" sz="2600" b="1" dirty="0">
                <a:latin typeface="Arial" pitchFamily="34" charset="0"/>
                <a:cs typeface="Arial" pitchFamily="34" charset="0"/>
              </a:rPr>
              <a:t>živačko veče</a:t>
            </a:r>
            <a:r>
              <a:rPr lang="de-DE" sz="2600" b="1" dirty="0">
                <a:latin typeface="Arial" pitchFamily="34" charset="0"/>
                <a:cs typeface="Arial" pitchFamily="34" charset="0"/>
              </a:rPr>
              <a:t/>
            </a:r>
            <a:br>
              <a:rPr lang="de-DE" sz="2600" b="1" dirty="0">
                <a:latin typeface="Arial" pitchFamily="34" charset="0"/>
                <a:cs typeface="Arial" pitchFamily="34" charset="0"/>
              </a:rPr>
            </a:br>
            <a:r>
              <a:rPr lang="de-DE" sz="2600" b="1" dirty="0">
                <a:latin typeface="Arial" pitchFamily="34" charset="0"/>
                <a:cs typeface="Arial" pitchFamily="34" charset="0"/>
              </a:rPr>
              <a:t/>
            </a:r>
            <a:br>
              <a:rPr lang="de-DE" sz="2600" b="1" dirty="0">
                <a:latin typeface="Arial" pitchFamily="34" charset="0"/>
                <a:cs typeface="Arial" pitchFamily="34" charset="0"/>
              </a:rPr>
            </a:br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de-DE" sz="2600" b="1" dirty="0" smtClean="0">
                <a:latin typeface="Arial" pitchFamily="34" charset="0"/>
                <a:cs typeface="Arial" pitchFamily="34" charset="0"/>
              </a:rPr>
              <a:t>Graz,</a:t>
            </a:r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600" b="1" dirty="0" smtClean="0">
                <a:latin typeface="Arial" pitchFamily="34" charset="0"/>
                <a:cs typeface="Arial" pitchFamily="34" charset="0"/>
              </a:rPr>
              <a:t>31.</a:t>
            </a:r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600" b="1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600" b="1" dirty="0" smtClean="0">
                <a:latin typeface="Arial" pitchFamily="34" charset="0"/>
                <a:cs typeface="Arial" pitchFamily="34" charset="0"/>
              </a:rPr>
              <a:t>2016</a:t>
            </a:r>
            <a:r>
              <a:rPr lang="de-DE" sz="2600" dirty="0">
                <a:latin typeface="Arial" pitchFamily="34" charset="0"/>
                <a:cs typeface="Arial" pitchFamily="34" charset="0"/>
              </a:rPr>
              <a:t/>
            </a:r>
            <a:br>
              <a:rPr lang="de-DE" sz="2600" dirty="0">
                <a:latin typeface="Arial" pitchFamily="34" charset="0"/>
                <a:cs typeface="Arial" pitchFamily="34" charset="0"/>
              </a:rPr>
            </a:br>
            <a:endParaRPr lang="hr-HR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Grafik 2" descr="F:\foto\foto_akt (3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1259840" cy="1853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07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smtClean="0">
                <a:latin typeface="Arial" pitchFamily="34" charset="0"/>
                <a:cs typeface="Arial" pitchFamily="34" charset="0"/>
              </a:rPr>
              <a:t>Sadr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žaj 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2400" dirty="0">
                <a:latin typeface="Arial" pitchFamily="34" charset="0"/>
                <a:cs typeface="Arial" pitchFamily="34" charset="0"/>
              </a:rPr>
              <a:t>u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vod 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i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nternet portali, forumi i socijalna mreža Fecebook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primjeri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naliza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literatura</a:t>
            </a: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2</a:t>
            </a:fld>
            <a:endParaRPr lang="hr-H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520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Uvod</a:t>
            </a:r>
            <a:r>
              <a:rPr lang="hr-HR" sz="440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derivacioni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polilog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internet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analiza novonastalih riječi u diskusijama na internetu 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primjeri podjeljeni u  tri grupe (imenice, glagoli i pridjevi)</a:t>
            </a:r>
          </a:p>
          <a:p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3</a:t>
            </a:fld>
            <a:endParaRPr lang="hr-H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093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Internet portali i forumi 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cap="small" dirty="0">
                <a:latin typeface="Arial" pitchFamily="34" charset="0"/>
                <a:cs typeface="Arial" pitchFamily="34" charset="0"/>
              </a:rPr>
              <a:t>v</a:t>
            </a:r>
            <a:r>
              <a:rPr lang="hr-HR" sz="2400" cap="small" dirty="0">
                <a:latin typeface="Arial" pitchFamily="34" charset="0"/>
                <a:cs typeface="Arial" pitchFamily="34" charset="0"/>
              </a:rPr>
              <a:t>ujka</a:t>
            </a:r>
            <a:r>
              <a:rPr lang="hr-HR" sz="2400" cap="small" dirty="0" smtClean="0">
                <a:latin typeface="Arial" pitchFamily="34" charset="0"/>
                <a:cs typeface="Arial" pitchFamily="34" charset="0"/>
              </a:rPr>
              <a:t>jlija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com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cap="small" dirty="0">
                <a:latin typeface="Arial" pitchFamily="34" charset="0"/>
                <a:cs typeface="Arial" pitchFamily="34" charset="0"/>
              </a:rPr>
              <a:t>f</a:t>
            </a:r>
            <a:r>
              <a:rPr lang="de-AT" sz="2400" cap="small" dirty="0">
                <a:latin typeface="Arial" pitchFamily="34" charset="0"/>
                <a:cs typeface="Arial" pitchFamily="34" charset="0"/>
              </a:rPr>
              <a:t>a</a:t>
            </a:r>
            <a:r>
              <a:rPr lang="hr-HR" sz="2400" cap="small" dirty="0" err="1">
                <a:latin typeface="Arial" pitchFamily="34" charset="0"/>
                <a:cs typeface="Arial" pitchFamily="34" charset="0"/>
              </a:rPr>
              <a:t>cebook</a:t>
            </a:r>
            <a:r>
              <a:rPr lang="hr-HR" sz="2400" cap="small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com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cap="small" dirty="0" err="1">
                <a:latin typeface="Arial" pitchFamily="34" charset="0"/>
                <a:cs typeface="Arial" pitchFamily="34" charset="0"/>
              </a:rPr>
              <a:t>is</a:t>
            </a:r>
            <a:r>
              <a:rPr lang="hr-HR" sz="2400" cap="small" dirty="0">
                <a:latin typeface="Arial" pitchFamily="34" charset="0"/>
                <a:cs typeface="Arial" pitchFamily="34" charset="0"/>
              </a:rPr>
              <a:t>povesti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com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cap="small" dirty="0">
                <a:latin typeface="Arial" pitchFamily="34" charset="0"/>
                <a:cs typeface="Arial" pitchFamily="34" charset="0"/>
              </a:rPr>
              <a:t>a</a:t>
            </a:r>
            <a:r>
              <a:rPr lang="hr-HR" sz="2400" cap="small" dirty="0">
                <a:latin typeface="Arial" pitchFamily="34" charset="0"/>
                <a:cs typeface="Arial" pitchFamily="34" charset="0"/>
              </a:rPr>
              <a:t>na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rs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cap="small" dirty="0">
                <a:latin typeface="Arial" pitchFamily="34" charset="0"/>
                <a:cs typeface="Arial" pitchFamily="34" charset="0"/>
              </a:rPr>
              <a:t>b</a:t>
            </a:r>
            <a:r>
              <a:rPr lang="hr-HR" sz="2400" cap="small" dirty="0">
                <a:latin typeface="Arial" pitchFamily="34" charset="0"/>
                <a:cs typeface="Arial" pitchFamily="34" charset="0"/>
              </a:rPr>
              <a:t>c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rs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cap="small" dirty="0">
                <a:latin typeface="Arial" pitchFamily="34" charset="0"/>
                <a:cs typeface="Arial" pitchFamily="34" charset="0"/>
              </a:rPr>
              <a:t>b</a:t>
            </a:r>
            <a:r>
              <a:rPr lang="hr-HR" sz="2400" cap="small" dirty="0">
                <a:latin typeface="Arial" pitchFamily="34" charset="0"/>
                <a:cs typeface="Arial" pitchFamily="34" charset="0"/>
              </a:rPr>
              <a:t>enchmark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rs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cap="small" dirty="0">
                <a:latin typeface="Arial" pitchFamily="34" charset="0"/>
                <a:cs typeface="Arial" pitchFamily="34" charset="0"/>
              </a:rPr>
              <a:t>novosti</a:t>
            </a:r>
            <a:r>
              <a:rPr lang="hr-HR" sz="2400" cap="small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rs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hr-HR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4</a:t>
            </a:fld>
            <a:endParaRPr lang="hr-H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67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Imenice</a:t>
            </a:r>
            <a:endParaRPr lang="hr-H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imenice: </a:t>
            </a:r>
          </a:p>
          <a:p>
            <a:pPr lvl="1"/>
            <a:r>
              <a:rPr lang="hr-HR" sz="2400" i="1" dirty="0" err="1" smtClean="0">
                <a:latin typeface="Arial" pitchFamily="34" charset="0"/>
                <a:cs typeface="Arial" pitchFamily="34" charset="0"/>
              </a:rPr>
              <a:t>skečari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–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gl. izvedenica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skečuju</a:t>
            </a:r>
          </a:p>
          <a:p>
            <a:pPr lvl="1"/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sz="2400" i="1" dirty="0" err="1" smtClean="0">
                <a:latin typeface="Arial" pitchFamily="34" charset="0"/>
                <a:cs typeface="Arial" pitchFamily="34" charset="0"/>
              </a:rPr>
              <a:t>fizikalac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–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gl.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i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zvedenica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fizikališem </a:t>
            </a:r>
          </a:p>
          <a:p>
            <a:pPr marL="411480" lvl="1" indent="0">
              <a:buNone/>
            </a:pPr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sz="2400" i="1" dirty="0" smtClean="0">
                <a:latin typeface="Arial" pitchFamily="34" charset="0"/>
                <a:cs typeface="Arial" pitchFamily="34" charset="0"/>
              </a:rPr>
              <a:t>ajfonomanijak, </a:t>
            </a:r>
            <a:r>
              <a:rPr lang="hr-HR" sz="2400" i="1" dirty="0" err="1" smtClean="0">
                <a:latin typeface="Arial" pitchFamily="34" charset="0"/>
                <a:cs typeface="Arial" pitchFamily="34" charset="0"/>
              </a:rPr>
              <a:t>ajfonomrzac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–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složenica</a:t>
            </a:r>
          </a:p>
          <a:p>
            <a:pPr marL="411480" lvl="1" indent="0">
              <a:buNone/>
            </a:pPr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sz="2400" i="1" dirty="0" smtClean="0">
                <a:latin typeface="Arial" pitchFamily="34" charset="0"/>
                <a:cs typeface="Arial" pitchFamily="34" charset="0"/>
              </a:rPr>
              <a:t>balševizam, prelepotica</a:t>
            </a: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5</a:t>
            </a:fld>
            <a:endParaRPr lang="hr-H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4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Glagoli i pridjevi 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Arial" pitchFamily="34" charset="0"/>
                <a:cs typeface="Arial" pitchFamily="34" charset="0"/>
              </a:rPr>
              <a:t>glagoli: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šabanisati se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uklavirit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i,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nabobati se</a:t>
            </a:r>
          </a:p>
          <a:p>
            <a:pPr marL="114300" indent="0">
              <a:buNone/>
            </a:pPr>
            <a:endParaRPr lang="hr-HR" sz="2400" dirty="0">
              <a:latin typeface="Arial" pitchFamily="34" charset="0"/>
              <a:cs typeface="Arial" pitchFamily="34" charset="0"/>
            </a:endParaRPr>
          </a:p>
          <a:p>
            <a:r>
              <a:rPr lang="hr-HR" sz="2400" dirty="0">
                <a:latin typeface="Arial" pitchFamily="34" charset="0"/>
                <a:cs typeface="Arial" pitchFamily="34" charset="0"/>
              </a:rPr>
              <a:t>pridjevi: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ljubičanstven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kasvetan, klimoglav 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57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Zaključak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imenice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zastupljenije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od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glagol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i pridjev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a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sufiksalna i prefiksalno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sufiksalna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tvorba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složenice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muški i ženski rod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7</a:t>
            </a:fld>
            <a:endParaRPr lang="hr-H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90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7764016" cy="1224136"/>
          </a:xfrm>
        </p:spPr>
        <p:txBody>
          <a:bodyPr/>
          <a:lstStyle/>
          <a:p>
            <a:r>
              <a:rPr lang="hr-HR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Izvori i literatura 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7992888" cy="5805264"/>
          </a:xfrm>
        </p:spPr>
        <p:txBody>
          <a:bodyPr>
            <a:noAutofit/>
          </a:bodyPr>
          <a:lstStyle/>
          <a:p>
            <a:pPr marL="1143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Kupindo-www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Jakna ljubičanstveno božanstvena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. In:https://www.kupindo.com/Jakne/21520557_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Jakna-Ljubicanstveno-bozanstvena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. 21.12.2015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Ana.rs-www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Omiljeni brend venčanica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. In: http://www.ana.rs/forum/index.php?topic=1568. 23.12.2015. </a:t>
            </a:r>
          </a:p>
          <a:p>
            <a:pPr marL="1143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. www: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Belma Tvico Stambol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. In: https://www.facebook.com/belma.tvicostambol/posts/</a:t>
            </a:r>
            <a:br>
              <a:rPr lang="hr-HR" sz="2400" dirty="0">
                <a:latin typeface="Arial" pitchFamily="34" charset="0"/>
                <a:cs typeface="Arial" pitchFamily="34" charset="0"/>
              </a:rPr>
            </a:br>
            <a:r>
              <a:rPr lang="hr-HR" sz="2400" dirty="0">
                <a:latin typeface="Arial" pitchFamily="34" charset="0"/>
                <a:cs typeface="Arial" pitchFamily="34" charset="0"/>
              </a:rPr>
              <a:t>958114560915725. 21.12.2015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Barić 1979</a:t>
            </a:r>
            <a:r>
              <a:rPr lang="hr-HR" sz="2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: Barić, E.; Lončarić, M.; Malić, D.; Pavešić, S.; Peti, M.; Zečević, V.; Znika, M. (1979):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Hrvatska gramatika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. Zagreb: Školska knjiga.</a:t>
            </a:r>
          </a:p>
          <a:p>
            <a:pPr marL="114300" indent="0">
              <a:spcBef>
                <a:spcPts val="0"/>
              </a:spcBef>
              <a:spcAft>
                <a:spcPts val="1800"/>
              </a:spcAft>
              <a:buNone/>
            </a:pPr>
            <a:endParaRPr lang="hr-HR" sz="2400" dirty="0">
              <a:latin typeface="Arial" pitchFamily="34" charset="0"/>
              <a:cs typeface="Arial" pitchFamily="34" charset="0"/>
            </a:endParaRPr>
          </a:p>
          <a:p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AE85-6982-4B6A-AB7B-B53C47AE575C}" type="slidenum">
              <a:rPr lang="hr-HR" smtClean="0"/>
              <a:t>8</a:t>
            </a:fld>
            <a:endParaRPr lang="hr-H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TVORBA RIJEČI NA INTERNETU Mujadžić Šeherzada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016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258</Words>
  <Application>Microsoft Office PowerPoint</Application>
  <PresentationFormat>Bildschirmpräsentation (4:3)</PresentationFormat>
  <Paragraphs>74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Adjacency</vt:lpstr>
      <vt:lpstr>            Šeherzada Mujadžić (Graz) </vt:lpstr>
      <vt:lpstr>Sadržaj </vt:lpstr>
      <vt:lpstr>Uvod </vt:lpstr>
      <vt:lpstr>Internet portali i forumi </vt:lpstr>
      <vt:lpstr>Imenice</vt:lpstr>
      <vt:lpstr>Glagoli i pridjevi </vt:lpstr>
      <vt:lpstr>Zaključak </vt:lpstr>
      <vt:lpstr> Izvori i literatura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riječi u internetu</dc:title>
  <dc:creator>Hp</dc:creator>
  <cp:lastModifiedBy>Mujadzic, Seherzada (0613xxx)</cp:lastModifiedBy>
  <cp:revision>33</cp:revision>
  <dcterms:created xsi:type="dcterms:W3CDTF">2016-05-21T17:19:36Z</dcterms:created>
  <dcterms:modified xsi:type="dcterms:W3CDTF">2016-06-07T13:37:25Z</dcterms:modified>
</cp:coreProperties>
</file>