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9" r:id="rId3"/>
    <p:sldId id="260" r:id="rId4"/>
    <p:sldId id="263" r:id="rId5"/>
    <p:sldId id="264" r:id="rId6"/>
    <p:sldId id="265" r:id="rId7"/>
    <p:sldId id="266" r:id="rId8"/>
    <p:sldId id="268" r:id="rId9"/>
    <p:sldId id="271" r:id="rId10"/>
    <p:sldId id="281" r:id="rId11"/>
    <p:sldId id="275" r:id="rId12"/>
    <p:sldId id="273" r:id="rId13"/>
    <p:sldId id="274" r:id="rId14"/>
    <p:sldId id="276" r:id="rId15"/>
    <p:sldId id="277" r:id="rId16"/>
    <p:sldId id="278" r:id="rId17"/>
    <p:sldId id="279" r:id="rId18"/>
    <p:sldId id="280" r:id="rId19"/>
    <p:sldId id="282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8387" autoAdjust="0"/>
  </p:normalViewPr>
  <p:slideViewPr>
    <p:cSldViewPr>
      <p:cViewPr>
        <p:scale>
          <a:sx n="73" d="100"/>
          <a:sy n="73" d="100"/>
        </p:scale>
        <p:origin x="-426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421B4E-841F-4250-9AEA-5549AF5243CA}" type="doc">
      <dgm:prSet loTypeId="urn:microsoft.com/office/officeart/2005/8/layout/hProcess7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FC1E590-C6ED-470B-90BC-BFBE89312755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/>
              </a:solidFill>
              <a:latin typeface="Cambria" pitchFamily="18" charset="0"/>
            </a:rPr>
            <a:t>Языковой уровень</a:t>
          </a:r>
          <a:endParaRPr lang="ru-RU" sz="1800" b="1" dirty="0">
            <a:solidFill>
              <a:schemeClr val="tx2"/>
            </a:solidFill>
            <a:latin typeface="Cambria" pitchFamily="18" charset="0"/>
          </a:endParaRPr>
        </a:p>
      </dgm:t>
    </dgm:pt>
    <dgm:pt modelId="{7DFA61EB-332D-4876-9D49-AC364D5BA58F}" type="parTrans" cxnId="{0EC7FFD2-8EF8-41FD-8837-3E5D6E1B7D11}">
      <dgm:prSet/>
      <dgm:spPr/>
      <dgm:t>
        <a:bodyPr/>
        <a:lstStyle/>
        <a:p>
          <a:endParaRPr lang="ru-RU"/>
        </a:p>
      </dgm:t>
    </dgm:pt>
    <dgm:pt modelId="{5B0F8C82-161A-4218-B26E-2227BF25826F}" type="sibTrans" cxnId="{0EC7FFD2-8EF8-41FD-8837-3E5D6E1B7D11}">
      <dgm:prSet/>
      <dgm:spPr/>
      <dgm:t>
        <a:bodyPr/>
        <a:lstStyle/>
        <a:p>
          <a:endParaRPr lang="ru-RU"/>
        </a:p>
      </dgm:t>
    </dgm:pt>
    <dgm:pt modelId="{3F18552D-A87B-4590-9D69-71CF5AE90F2D}">
      <dgm:prSet phldrT="[Текст]" custT="1"/>
      <dgm:spPr/>
      <dgm:t>
        <a:bodyPr/>
        <a:lstStyle/>
        <a:p>
          <a:pPr algn="r">
            <a:lnSpc>
              <a:spcPct val="150000"/>
            </a:lnSpc>
            <a:spcAft>
              <a:spcPts val="0"/>
            </a:spcAft>
          </a:pPr>
          <a:r>
            <a:rPr lang="ru-RU" sz="1500" i="1" dirty="0" err="1" smtClean="0">
              <a:solidFill>
                <a:schemeClr val="tx2"/>
              </a:solidFill>
              <a:latin typeface="Cambria" pitchFamily="18" charset="0"/>
            </a:rPr>
            <a:t>Репозитарий</a:t>
          </a:r>
          <a:r>
            <a:rPr lang="ru-RU" sz="1500" i="1" dirty="0" smtClean="0">
              <a:solidFill>
                <a:schemeClr val="tx2"/>
              </a:solidFill>
              <a:latin typeface="Cambria" pitchFamily="18" charset="0"/>
            </a:rPr>
            <a:t> </a:t>
          </a:r>
          <a:r>
            <a:rPr lang="ru-RU" sz="1600" i="1" dirty="0" smtClean="0">
              <a:solidFill>
                <a:schemeClr val="tx2"/>
              </a:solidFill>
              <a:latin typeface="Cambria" pitchFamily="18" charset="0"/>
            </a:rPr>
            <a:t>определённого</a:t>
          </a:r>
          <a:r>
            <a:rPr lang="ru-RU" sz="1500" i="1" dirty="0" smtClean="0">
              <a:solidFill>
                <a:schemeClr val="tx2"/>
              </a:solidFill>
              <a:latin typeface="Cambria" pitchFamily="18" charset="0"/>
            </a:rPr>
            <a:t> языкового содержания</a:t>
          </a:r>
          <a:endParaRPr lang="ru-RU" sz="1500" i="1" dirty="0">
            <a:solidFill>
              <a:schemeClr val="tx2"/>
            </a:solidFill>
            <a:latin typeface="Cambria" pitchFamily="18" charset="0"/>
          </a:endParaRPr>
        </a:p>
      </dgm:t>
    </dgm:pt>
    <dgm:pt modelId="{6C8CE7D0-CBD3-4777-8D2F-ADF1E302BEC1}" type="parTrans" cxnId="{AB198C56-C482-4676-A7AB-71048D2A3F5B}">
      <dgm:prSet/>
      <dgm:spPr/>
      <dgm:t>
        <a:bodyPr/>
        <a:lstStyle/>
        <a:p>
          <a:endParaRPr lang="ru-RU"/>
        </a:p>
      </dgm:t>
    </dgm:pt>
    <dgm:pt modelId="{3ACD648C-91D8-40E5-8F96-BCFDBB793AA3}" type="sibTrans" cxnId="{AB198C56-C482-4676-A7AB-71048D2A3F5B}">
      <dgm:prSet/>
      <dgm:spPr/>
      <dgm:t>
        <a:bodyPr/>
        <a:lstStyle/>
        <a:p>
          <a:endParaRPr lang="ru-RU"/>
        </a:p>
      </dgm:t>
    </dgm:pt>
    <dgm:pt modelId="{EFCC559C-2B22-4503-952F-9D7FADA84A25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/>
              </a:solidFill>
              <a:latin typeface="Cambria" pitchFamily="18" charset="0"/>
            </a:rPr>
            <a:t>Дискурсивный уровень</a:t>
          </a:r>
          <a:endParaRPr lang="ru-RU" sz="1800" b="1" dirty="0">
            <a:solidFill>
              <a:schemeClr val="tx2"/>
            </a:solidFill>
            <a:latin typeface="Cambria" pitchFamily="18" charset="0"/>
          </a:endParaRPr>
        </a:p>
      </dgm:t>
    </dgm:pt>
    <dgm:pt modelId="{52591024-B8FB-45E8-A8CF-8BC78708A37E}" type="parTrans" cxnId="{A1F58352-A1D8-42B3-B61F-88B0F8D2DA5E}">
      <dgm:prSet/>
      <dgm:spPr/>
      <dgm:t>
        <a:bodyPr/>
        <a:lstStyle/>
        <a:p>
          <a:endParaRPr lang="ru-RU"/>
        </a:p>
      </dgm:t>
    </dgm:pt>
    <dgm:pt modelId="{BACFAFA6-07A3-43AB-8552-8F6F850B9B0D}" type="sibTrans" cxnId="{A1F58352-A1D8-42B3-B61F-88B0F8D2DA5E}">
      <dgm:prSet/>
      <dgm:spPr/>
      <dgm:t>
        <a:bodyPr/>
        <a:lstStyle/>
        <a:p>
          <a:endParaRPr lang="ru-RU"/>
        </a:p>
      </dgm:t>
    </dgm:pt>
    <dgm:pt modelId="{66476C80-E012-4B3D-B841-808F2E0EEB43}">
      <dgm:prSet phldrT="[Текст]" custT="1"/>
      <dgm:spPr/>
      <dgm:t>
        <a:bodyPr/>
        <a:lstStyle/>
        <a:p>
          <a:pPr algn="r">
            <a:lnSpc>
              <a:spcPct val="150000"/>
            </a:lnSpc>
            <a:spcAft>
              <a:spcPts val="1200"/>
            </a:spcAft>
          </a:pPr>
          <a:r>
            <a:rPr lang="ru-RU" sz="1600" i="1" dirty="0" smtClean="0">
              <a:solidFill>
                <a:schemeClr val="tx2"/>
              </a:solidFill>
              <a:latin typeface="Cambria" pitchFamily="18" charset="0"/>
            </a:rPr>
            <a:t>Осмысленное использование</a:t>
          </a:r>
          <a:r>
            <a:rPr lang="en-US" sz="1600" i="1" dirty="0" smtClean="0">
              <a:solidFill>
                <a:schemeClr val="tx2"/>
              </a:solidFill>
              <a:latin typeface="Cambria" pitchFamily="18" charset="0"/>
            </a:rPr>
            <a:t> </a:t>
          </a:r>
          <a:r>
            <a:rPr lang="ru-RU" sz="1600" i="1" dirty="0" smtClean="0">
              <a:solidFill>
                <a:schemeClr val="tx2"/>
              </a:solidFill>
              <a:latin typeface="Cambria" pitchFamily="18" charset="0"/>
            </a:rPr>
            <a:t>языкового содержания</a:t>
          </a:r>
          <a:endParaRPr lang="ru-RU" sz="1600" i="1" dirty="0">
            <a:solidFill>
              <a:schemeClr val="tx2"/>
            </a:solidFill>
            <a:latin typeface="Cambria" pitchFamily="18" charset="0"/>
          </a:endParaRPr>
        </a:p>
      </dgm:t>
    </dgm:pt>
    <dgm:pt modelId="{1A2FC0EE-DAA2-4227-89A9-F15AD3C23F94}" type="parTrans" cxnId="{AD23CA63-46EC-442A-8F79-3C870BD2BE18}">
      <dgm:prSet/>
      <dgm:spPr/>
      <dgm:t>
        <a:bodyPr/>
        <a:lstStyle/>
        <a:p>
          <a:endParaRPr lang="ru-RU"/>
        </a:p>
      </dgm:t>
    </dgm:pt>
    <dgm:pt modelId="{7B0C99DD-219C-4F18-8B9D-A1FB1182B25C}" type="sibTrans" cxnId="{AD23CA63-46EC-442A-8F79-3C870BD2BE18}">
      <dgm:prSet/>
      <dgm:spPr/>
      <dgm:t>
        <a:bodyPr/>
        <a:lstStyle/>
        <a:p>
          <a:endParaRPr lang="ru-RU"/>
        </a:p>
      </dgm:t>
    </dgm:pt>
    <dgm:pt modelId="{FE25222E-D450-4C75-9C70-7C8B7AA26418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/>
              </a:solidFill>
              <a:latin typeface="Cambria" pitchFamily="18" charset="0"/>
            </a:rPr>
            <a:t>Коммуникативный уровень</a:t>
          </a:r>
          <a:endParaRPr lang="ru-RU" sz="1800" b="1" dirty="0">
            <a:solidFill>
              <a:schemeClr val="tx2"/>
            </a:solidFill>
            <a:latin typeface="Cambria" pitchFamily="18" charset="0"/>
          </a:endParaRPr>
        </a:p>
      </dgm:t>
    </dgm:pt>
    <dgm:pt modelId="{04065E0E-21BF-4411-9ECD-C9EC96CBBD98}" type="parTrans" cxnId="{FC486356-6854-44F8-8B41-79786258410A}">
      <dgm:prSet/>
      <dgm:spPr/>
      <dgm:t>
        <a:bodyPr/>
        <a:lstStyle/>
        <a:p>
          <a:endParaRPr lang="ru-RU"/>
        </a:p>
      </dgm:t>
    </dgm:pt>
    <dgm:pt modelId="{3135C5F4-2B00-4776-8E05-7D3C7073F1A7}" type="sibTrans" cxnId="{FC486356-6854-44F8-8B41-79786258410A}">
      <dgm:prSet/>
      <dgm:spPr/>
      <dgm:t>
        <a:bodyPr/>
        <a:lstStyle/>
        <a:p>
          <a:endParaRPr lang="ru-RU"/>
        </a:p>
      </dgm:t>
    </dgm:pt>
    <dgm:pt modelId="{E796643C-6480-4525-8212-526C4DBD08AA}">
      <dgm:prSet phldrT="[Текст]" custT="1"/>
      <dgm:spPr/>
      <dgm:t>
        <a:bodyPr/>
        <a:lstStyle/>
        <a:p>
          <a:pPr algn="r">
            <a:lnSpc>
              <a:spcPct val="150000"/>
            </a:lnSpc>
            <a:spcAft>
              <a:spcPts val="0"/>
            </a:spcAft>
          </a:pPr>
          <a:r>
            <a:rPr lang="ru-RU" sz="1500" i="1" dirty="0" smtClean="0">
              <a:solidFill>
                <a:schemeClr val="tx2"/>
              </a:solidFill>
              <a:latin typeface="Cambria" pitchFamily="18" charset="0"/>
            </a:rPr>
            <a:t>Умение интерпретировать дискурсы относительно социальной сферы их функционирования</a:t>
          </a:r>
          <a:endParaRPr lang="ru-RU" sz="1500" i="1" dirty="0">
            <a:solidFill>
              <a:schemeClr val="tx2"/>
            </a:solidFill>
            <a:latin typeface="Cambria" pitchFamily="18" charset="0"/>
          </a:endParaRPr>
        </a:p>
      </dgm:t>
    </dgm:pt>
    <dgm:pt modelId="{9040EC9C-A423-47CE-9DAB-3D6812C8AF76}" type="parTrans" cxnId="{994F07ED-43F6-47A9-B300-4FC5084E3786}">
      <dgm:prSet/>
      <dgm:spPr/>
      <dgm:t>
        <a:bodyPr/>
        <a:lstStyle/>
        <a:p>
          <a:endParaRPr lang="ru-RU"/>
        </a:p>
      </dgm:t>
    </dgm:pt>
    <dgm:pt modelId="{70988358-B007-48FC-9529-4C9D61F81167}" type="sibTrans" cxnId="{994F07ED-43F6-47A9-B300-4FC5084E3786}">
      <dgm:prSet/>
      <dgm:spPr/>
      <dgm:t>
        <a:bodyPr/>
        <a:lstStyle/>
        <a:p>
          <a:endParaRPr lang="ru-RU"/>
        </a:p>
      </dgm:t>
    </dgm:pt>
    <dgm:pt modelId="{C8707187-2E3B-4692-AEEB-F628DF45556C}" type="pres">
      <dgm:prSet presAssocID="{8D421B4E-841F-4250-9AEA-5549AF5243C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EAB498-5098-4CCA-A448-50114220CBE7}" type="pres">
      <dgm:prSet presAssocID="{0FC1E590-C6ED-470B-90BC-BFBE89312755}" presName="compositeNode" presStyleCnt="0">
        <dgm:presLayoutVars>
          <dgm:bulletEnabled val="1"/>
        </dgm:presLayoutVars>
      </dgm:prSet>
      <dgm:spPr/>
    </dgm:pt>
    <dgm:pt modelId="{7FEE0334-7D33-46A8-901C-E79721689DDA}" type="pres">
      <dgm:prSet presAssocID="{0FC1E590-C6ED-470B-90BC-BFBE89312755}" presName="bgRect" presStyleLbl="node1" presStyleIdx="0" presStyleCnt="3"/>
      <dgm:spPr/>
      <dgm:t>
        <a:bodyPr/>
        <a:lstStyle/>
        <a:p>
          <a:endParaRPr lang="ru-RU"/>
        </a:p>
      </dgm:t>
    </dgm:pt>
    <dgm:pt modelId="{0F98FC51-8418-457F-9C63-7CBAC0CAA4F8}" type="pres">
      <dgm:prSet presAssocID="{0FC1E590-C6ED-470B-90BC-BFBE89312755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958F0E-8983-45A3-BEE5-93841F1389A3}" type="pres">
      <dgm:prSet presAssocID="{0FC1E590-C6ED-470B-90BC-BFBE89312755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C08B8D-2367-4634-8FFF-C3926A5839A2}" type="pres">
      <dgm:prSet presAssocID="{5B0F8C82-161A-4218-B26E-2227BF25826F}" presName="hSp" presStyleCnt="0"/>
      <dgm:spPr/>
    </dgm:pt>
    <dgm:pt modelId="{3081A171-EAE1-4875-8281-A5B92ACB34F5}" type="pres">
      <dgm:prSet presAssocID="{5B0F8C82-161A-4218-B26E-2227BF25826F}" presName="vProcSp" presStyleCnt="0"/>
      <dgm:spPr/>
    </dgm:pt>
    <dgm:pt modelId="{73642CD4-E47F-4242-8581-DD0241B6F606}" type="pres">
      <dgm:prSet presAssocID="{5B0F8C82-161A-4218-B26E-2227BF25826F}" presName="vSp1" presStyleCnt="0"/>
      <dgm:spPr/>
    </dgm:pt>
    <dgm:pt modelId="{46A4F2FE-ECF8-4EAC-A22C-228140FCE22D}" type="pres">
      <dgm:prSet presAssocID="{5B0F8C82-161A-4218-B26E-2227BF25826F}" presName="simulatedConn" presStyleLbl="solidFgAcc1" presStyleIdx="0" presStyleCnt="2"/>
      <dgm:spPr/>
    </dgm:pt>
    <dgm:pt modelId="{3D5A3F06-2B51-4C02-90E5-A1ECA9CC059E}" type="pres">
      <dgm:prSet presAssocID="{5B0F8C82-161A-4218-B26E-2227BF25826F}" presName="vSp2" presStyleCnt="0"/>
      <dgm:spPr/>
    </dgm:pt>
    <dgm:pt modelId="{F864F1D3-9B0E-4E46-BAE2-09F234A91101}" type="pres">
      <dgm:prSet presAssocID="{5B0F8C82-161A-4218-B26E-2227BF25826F}" presName="sibTrans" presStyleCnt="0"/>
      <dgm:spPr/>
    </dgm:pt>
    <dgm:pt modelId="{48F4E277-FC74-40AE-9876-72B729641A61}" type="pres">
      <dgm:prSet presAssocID="{EFCC559C-2B22-4503-952F-9D7FADA84A25}" presName="compositeNode" presStyleCnt="0">
        <dgm:presLayoutVars>
          <dgm:bulletEnabled val="1"/>
        </dgm:presLayoutVars>
      </dgm:prSet>
      <dgm:spPr/>
    </dgm:pt>
    <dgm:pt modelId="{AA1D16EF-F20F-4BC8-8A99-B06E056B57E2}" type="pres">
      <dgm:prSet presAssocID="{EFCC559C-2B22-4503-952F-9D7FADA84A25}" presName="bgRect" presStyleLbl="node1" presStyleIdx="1" presStyleCnt="3" custLinFactNeighborX="1288"/>
      <dgm:spPr/>
      <dgm:t>
        <a:bodyPr/>
        <a:lstStyle/>
        <a:p>
          <a:endParaRPr lang="ru-RU"/>
        </a:p>
      </dgm:t>
    </dgm:pt>
    <dgm:pt modelId="{32C67E61-5F20-4DDD-A20B-E9696E09CF72}" type="pres">
      <dgm:prSet presAssocID="{EFCC559C-2B22-4503-952F-9D7FADA84A25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7EACCF-0B04-4C8C-A334-7BEE0C37B684}" type="pres">
      <dgm:prSet presAssocID="{EFCC559C-2B22-4503-952F-9D7FADA84A25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6C231C-AC14-4492-8659-19487748F9E4}" type="pres">
      <dgm:prSet presAssocID="{BACFAFA6-07A3-43AB-8552-8F6F850B9B0D}" presName="hSp" presStyleCnt="0"/>
      <dgm:spPr/>
    </dgm:pt>
    <dgm:pt modelId="{C061B996-8C71-446A-AA78-C5AF3E488AFE}" type="pres">
      <dgm:prSet presAssocID="{BACFAFA6-07A3-43AB-8552-8F6F850B9B0D}" presName="vProcSp" presStyleCnt="0"/>
      <dgm:spPr/>
    </dgm:pt>
    <dgm:pt modelId="{2B4880CA-F4B6-4333-B492-B08E80D54F5B}" type="pres">
      <dgm:prSet presAssocID="{BACFAFA6-07A3-43AB-8552-8F6F850B9B0D}" presName="vSp1" presStyleCnt="0"/>
      <dgm:spPr/>
    </dgm:pt>
    <dgm:pt modelId="{F9426D73-D821-4AA2-B9E7-C15D7C4C84C2}" type="pres">
      <dgm:prSet presAssocID="{BACFAFA6-07A3-43AB-8552-8F6F850B9B0D}" presName="simulatedConn" presStyleLbl="solidFgAcc1" presStyleIdx="1" presStyleCnt="2"/>
      <dgm:spPr/>
    </dgm:pt>
    <dgm:pt modelId="{1555A5AD-3B19-4FE3-8158-E09C1C175931}" type="pres">
      <dgm:prSet presAssocID="{BACFAFA6-07A3-43AB-8552-8F6F850B9B0D}" presName="vSp2" presStyleCnt="0"/>
      <dgm:spPr/>
    </dgm:pt>
    <dgm:pt modelId="{17A6BC72-4909-4E98-B87A-0D1F10D50069}" type="pres">
      <dgm:prSet presAssocID="{BACFAFA6-07A3-43AB-8552-8F6F850B9B0D}" presName="sibTrans" presStyleCnt="0"/>
      <dgm:spPr/>
    </dgm:pt>
    <dgm:pt modelId="{B60C9D9D-9420-4FB6-AA62-AC6CCF8A75D7}" type="pres">
      <dgm:prSet presAssocID="{FE25222E-D450-4C75-9C70-7C8B7AA26418}" presName="compositeNode" presStyleCnt="0">
        <dgm:presLayoutVars>
          <dgm:bulletEnabled val="1"/>
        </dgm:presLayoutVars>
      </dgm:prSet>
      <dgm:spPr/>
    </dgm:pt>
    <dgm:pt modelId="{DE7A4653-0238-44E0-9E4C-CB6B929556EF}" type="pres">
      <dgm:prSet presAssocID="{FE25222E-D450-4C75-9C70-7C8B7AA26418}" presName="bgRect" presStyleLbl="node1" presStyleIdx="2" presStyleCnt="3"/>
      <dgm:spPr/>
      <dgm:t>
        <a:bodyPr/>
        <a:lstStyle/>
        <a:p>
          <a:endParaRPr lang="ru-RU"/>
        </a:p>
      </dgm:t>
    </dgm:pt>
    <dgm:pt modelId="{6480D85A-276A-413E-BB6D-24535F6FB817}" type="pres">
      <dgm:prSet presAssocID="{FE25222E-D450-4C75-9C70-7C8B7AA26418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216C05-EFF7-45A2-8CD5-FC6C3C4A6D44}" type="pres">
      <dgm:prSet presAssocID="{FE25222E-D450-4C75-9C70-7C8B7AA26418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D5197C-D950-4127-BFF1-FE8E4D53D871}" type="presOf" srcId="{0FC1E590-C6ED-470B-90BC-BFBE89312755}" destId="{0F98FC51-8418-457F-9C63-7CBAC0CAA4F8}" srcOrd="1" destOrd="0" presId="urn:microsoft.com/office/officeart/2005/8/layout/hProcess7"/>
    <dgm:cxn modelId="{636B927B-D3BA-4324-A842-A82A2FF04105}" type="presOf" srcId="{EFCC559C-2B22-4503-952F-9D7FADA84A25}" destId="{AA1D16EF-F20F-4BC8-8A99-B06E056B57E2}" srcOrd="0" destOrd="0" presId="urn:microsoft.com/office/officeart/2005/8/layout/hProcess7"/>
    <dgm:cxn modelId="{AD23CA63-46EC-442A-8F79-3C870BD2BE18}" srcId="{EFCC559C-2B22-4503-952F-9D7FADA84A25}" destId="{66476C80-E012-4B3D-B841-808F2E0EEB43}" srcOrd="0" destOrd="0" parTransId="{1A2FC0EE-DAA2-4227-89A9-F15AD3C23F94}" sibTransId="{7B0C99DD-219C-4F18-8B9D-A1FB1182B25C}"/>
    <dgm:cxn modelId="{1575B26F-4F8B-405D-8178-2F1A83566EC2}" type="presOf" srcId="{FE25222E-D450-4C75-9C70-7C8B7AA26418}" destId="{6480D85A-276A-413E-BB6D-24535F6FB817}" srcOrd="1" destOrd="0" presId="urn:microsoft.com/office/officeart/2005/8/layout/hProcess7"/>
    <dgm:cxn modelId="{FC486356-6854-44F8-8B41-79786258410A}" srcId="{8D421B4E-841F-4250-9AEA-5549AF5243CA}" destId="{FE25222E-D450-4C75-9C70-7C8B7AA26418}" srcOrd="2" destOrd="0" parTransId="{04065E0E-21BF-4411-9ECD-C9EC96CBBD98}" sibTransId="{3135C5F4-2B00-4776-8E05-7D3C7073F1A7}"/>
    <dgm:cxn modelId="{67F4E83F-D998-44CD-A518-26121D9A24B0}" type="presOf" srcId="{FE25222E-D450-4C75-9C70-7C8B7AA26418}" destId="{DE7A4653-0238-44E0-9E4C-CB6B929556EF}" srcOrd="0" destOrd="0" presId="urn:microsoft.com/office/officeart/2005/8/layout/hProcess7"/>
    <dgm:cxn modelId="{73CE309D-DAA3-4CE9-9269-FC36E0B018FC}" type="presOf" srcId="{E796643C-6480-4525-8212-526C4DBD08AA}" destId="{6C216C05-EFF7-45A2-8CD5-FC6C3C4A6D44}" srcOrd="0" destOrd="0" presId="urn:microsoft.com/office/officeart/2005/8/layout/hProcess7"/>
    <dgm:cxn modelId="{A1F58352-A1D8-42B3-B61F-88B0F8D2DA5E}" srcId="{8D421B4E-841F-4250-9AEA-5549AF5243CA}" destId="{EFCC559C-2B22-4503-952F-9D7FADA84A25}" srcOrd="1" destOrd="0" parTransId="{52591024-B8FB-45E8-A8CF-8BC78708A37E}" sibTransId="{BACFAFA6-07A3-43AB-8552-8F6F850B9B0D}"/>
    <dgm:cxn modelId="{994F07ED-43F6-47A9-B300-4FC5084E3786}" srcId="{FE25222E-D450-4C75-9C70-7C8B7AA26418}" destId="{E796643C-6480-4525-8212-526C4DBD08AA}" srcOrd="0" destOrd="0" parTransId="{9040EC9C-A423-47CE-9DAB-3D6812C8AF76}" sibTransId="{70988358-B007-48FC-9529-4C9D61F81167}"/>
    <dgm:cxn modelId="{C6A58183-8AF2-4ABA-8EF6-05F02AFCFB86}" type="presOf" srcId="{0FC1E590-C6ED-470B-90BC-BFBE89312755}" destId="{7FEE0334-7D33-46A8-901C-E79721689DDA}" srcOrd="0" destOrd="0" presId="urn:microsoft.com/office/officeart/2005/8/layout/hProcess7"/>
    <dgm:cxn modelId="{6E3EB3D7-82E4-48C7-9E06-5025587EBE34}" type="presOf" srcId="{EFCC559C-2B22-4503-952F-9D7FADA84A25}" destId="{32C67E61-5F20-4DDD-A20B-E9696E09CF72}" srcOrd="1" destOrd="0" presId="urn:microsoft.com/office/officeart/2005/8/layout/hProcess7"/>
    <dgm:cxn modelId="{B88988C9-83F6-4349-ADEB-D9AE77968D19}" type="presOf" srcId="{3F18552D-A87B-4590-9D69-71CF5AE90F2D}" destId="{07958F0E-8983-45A3-BEE5-93841F1389A3}" srcOrd="0" destOrd="0" presId="urn:microsoft.com/office/officeart/2005/8/layout/hProcess7"/>
    <dgm:cxn modelId="{AB198C56-C482-4676-A7AB-71048D2A3F5B}" srcId="{0FC1E590-C6ED-470B-90BC-BFBE89312755}" destId="{3F18552D-A87B-4590-9D69-71CF5AE90F2D}" srcOrd="0" destOrd="0" parTransId="{6C8CE7D0-CBD3-4777-8D2F-ADF1E302BEC1}" sibTransId="{3ACD648C-91D8-40E5-8F96-BCFDBB793AA3}"/>
    <dgm:cxn modelId="{3EA56FA1-EC79-4FA1-9CB5-9513A9D6BFDD}" type="presOf" srcId="{66476C80-E012-4B3D-B841-808F2E0EEB43}" destId="{357EACCF-0B04-4C8C-A334-7BEE0C37B684}" srcOrd="0" destOrd="0" presId="urn:microsoft.com/office/officeart/2005/8/layout/hProcess7"/>
    <dgm:cxn modelId="{0EC7FFD2-8EF8-41FD-8837-3E5D6E1B7D11}" srcId="{8D421B4E-841F-4250-9AEA-5549AF5243CA}" destId="{0FC1E590-C6ED-470B-90BC-BFBE89312755}" srcOrd="0" destOrd="0" parTransId="{7DFA61EB-332D-4876-9D49-AC364D5BA58F}" sibTransId="{5B0F8C82-161A-4218-B26E-2227BF25826F}"/>
    <dgm:cxn modelId="{E716147A-D255-4B55-8CD4-EB9D31A01528}" type="presOf" srcId="{8D421B4E-841F-4250-9AEA-5549AF5243CA}" destId="{C8707187-2E3B-4692-AEEB-F628DF45556C}" srcOrd="0" destOrd="0" presId="urn:microsoft.com/office/officeart/2005/8/layout/hProcess7"/>
    <dgm:cxn modelId="{545EFD8E-41D6-4D8A-AB71-342E01D7CEDA}" type="presParOf" srcId="{C8707187-2E3B-4692-AEEB-F628DF45556C}" destId="{67EAB498-5098-4CCA-A448-50114220CBE7}" srcOrd="0" destOrd="0" presId="urn:microsoft.com/office/officeart/2005/8/layout/hProcess7"/>
    <dgm:cxn modelId="{B49428D9-6E13-4076-9D13-DECD5A8C263C}" type="presParOf" srcId="{67EAB498-5098-4CCA-A448-50114220CBE7}" destId="{7FEE0334-7D33-46A8-901C-E79721689DDA}" srcOrd="0" destOrd="0" presId="urn:microsoft.com/office/officeart/2005/8/layout/hProcess7"/>
    <dgm:cxn modelId="{B6DD1BF7-0F56-410E-93AC-20578EFAFB8B}" type="presParOf" srcId="{67EAB498-5098-4CCA-A448-50114220CBE7}" destId="{0F98FC51-8418-457F-9C63-7CBAC0CAA4F8}" srcOrd="1" destOrd="0" presId="urn:microsoft.com/office/officeart/2005/8/layout/hProcess7"/>
    <dgm:cxn modelId="{7C5536FA-59C6-4B0D-BEFF-23E66E34FD28}" type="presParOf" srcId="{67EAB498-5098-4CCA-A448-50114220CBE7}" destId="{07958F0E-8983-45A3-BEE5-93841F1389A3}" srcOrd="2" destOrd="0" presId="urn:microsoft.com/office/officeart/2005/8/layout/hProcess7"/>
    <dgm:cxn modelId="{8CDAC5F8-2DB1-43AA-9F8D-42608FA652D9}" type="presParOf" srcId="{C8707187-2E3B-4692-AEEB-F628DF45556C}" destId="{FBC08B8D-2367-4634-8FFF-C3926A5839A2}" srcOrd="1" destOrd="0" presId="urn:microsoft.com/office/officeart/2005/8/layout/hProcess7"/>
    <dgm:cxn modelId="{DB1F587A-0645-4709-B332-F95661766E5C}" type="presParOf" srcId="{C8707187-2E3B-4692-AEEB-F628DF45556C}" destId="{3081A171-EAE1-4875-8281-A5B92ACB34F5}" srcOrd="2" destOrd="0" presId="urn:microsoft.com/office/officeart/2005/8/layout/hProcess7"/>
    <dgm:cxn modelId="{38D2087E-7DB7-4186-B06E-D4A762B28A81}" type="presParOf" srcId="{3081A171-EAE1-4875-8281-A5B92ACB34F5}" destId="{73642CD4-E47F-4242-8581-DD0241B6F606}" srcOrd="0" destOrd="0" presId="urn:microsoft.com/office/officeart/2005/8/layout/hProcess7"/>
    <dgm:cxn modelId="{D7861A11-EAD3-4652-A43E-AE06DEE9B8F7}" type="presParOf" srcId="{3081A171-EAE1-4875-8281-A5B92ACB34F5}" destId="{46A4F2FE-ECF8-4EAC-A22C-228140FCE22D}" srcOrd="1" destOrd="0" presId="urn:microsoft.com/office/officeart/2005/8/layout/hProcess7"/>
    <dgm:cxn modelId="{57BE4C91-C719-4884-B022-DE4E218A676B}" type="presParOf" srcId="{3081A171-EAE1-4875-8281-A5B92ACB34F5}" destId="{3D5A3F06-2B51-4C02-90E5-A1ECA9CC059E}" srcOrd="2" destOrd="0" presId="urn:microsoft.com/office/officeart/2005/8/layout/hProcess7"/>
    <dgm:cxn modelId="{90A356C6-54CF-47FC-8DFE-3A1405DE6A4F}" type="presParOf" srcId="{C8707187-2E3B-4692-AEEB-F628DF45556C}" destId="{F864F1D3-9B0E-4E46-BAE2-09F234A91101}" srcOrd="3" destOrd="0" presId="urn:microsoft.com/office/officeart/2005/8/layout/hProcess7"/>
    <dgm:cxn modelId="{9DCE12FF-63DF-4805-9A67-394EB67BEA4D}" type="presParOf" srcId="{C8707187-2E3B-4692-AEEB-F628DF45556C}" destId="{48F4E277-FC74-40AE-9876-72B729641A61}" srcOrd="4" destOrd="0" presId="urn:microsoft.com/office/officeart/2005/8/layout/hProcess7"/>
    <dgm:cxn modelId="{16607361-33BF-4C66-95D5-6702EB62470C}" type="presParOf" srcId="{48F4E277-FC74-40AE-9876-72B729641A61}" destId="{AA1D16EF-F20F-4BC8-8A99-B06E056B57E2}" srcOrd="0" destOrd="0" presId="urn:microsoft.com/office/officeart/2005/8/layout/hProcess7"/>
    <dgm:cxn modelId="{C5C07ECF-6555-4A95-B471-1DC9488C4612}" type="presParOf" srcId="{48F4E277-FC74-40AE-9876-72B729641A61}" destId="{32C67E61-5F20-4DDD-A20B-E9696E09CF72}" srcOrd="1" destOrd="0" presId="urn:microsoft.com/office/officeart/2005/8/layout/hProcess7"/>
    <dgm:cxn modelId="{A38088A6-5413-4950-8D78-EED5127971BE}" type="presParOf" srcId="{48F4E277-FC74-40AE-9876-72B729641A61}" destId="{357EACCF-0B04-4C8C-A334-7BEE0C37B684}" srcOrd="2" destOrd="0" presId="urn:microsoft.com/office/officeart/2005/8/layout/hProcess7"/>
    <dgm:cxn modelId="{77924F32-28C6-4136-A041-5EA9CE342423}" type="presParOf" srcId="{C8707187-2E3B-4692-AEEB-F628DF45556C}" destId="{436C231C-AC14-4492-8659-19487748F9E4}" srcOrd="5" destOrd="0" presId="urn:microsoft.com/office/officeart/2005/8/layout/hProcess7"/>
    <dgm:cxn modelId="{657612AD-1C33-42CB-A163-AE148C75E4AB}" type="presParOf" srcId="{C8707187-2E3B-4692-AEEB-F628DF45556C}" destId="{C061B996-8C71-446A-AA78-C5AF3E488AFE}" srcOrd="6" destOrd="0" presId="urn:microsoft.com/office/officeart/2005/8/layout/hProcess7"/>
    <dgm:cxn modelId="{78BA5511-619A-48C9-B940-AD9E7667E2A1}" type="presParOf" srcId="{C061B996-8C71-446A-AA78-C5AF3E488AFE}" destId="{2B4880CA-F4B6-4333-B492-B08E80D54F5B}" srcOrd="0" destOrd="0" presId="urn:microsoft.com/office/officeart/2005/8/layout/hProcess7"/>
    <dgm:cxn modelId="{39DDEA5F-1C4B-4F9F-B28B-70428E5B225D}" type="presParOf" srcId="{C061B996-8C71-446A-AA78-C5AF3E488AFE}" destId="{F9426D73-D821-4AA2-B9E7-C15D7C4C84C2}" srcOrd="1" destOrd="0" presId="urn:microsoft.com/office/officeart/2005/8/layout/hProcess7"/>
    <dgm:cxn modelId="{82CCF516-FCA5-4AA3-A72C-74A29AD48631}" type="presParOf" srcId="{C061B996-8C71-446A-AA78-C5AF3E488AFE}" destId="{1555A5AD-3B19-4FE3-8158-E09C1C175931}" srcOrd="2" destOrd="0" presId="urn:microsoft.com/office/officeart/2005/8/layout/hProcess7"/>
    <dgm:cxn modelId="{41EF07F5-26AB-464F-976D-79079D2CBC13}" type="presParOf" srcId="{C8707187-2E3B-4692-AEEB-F628DF45556C}" destId="{17A6BC72-4909-4E98-B87A-0D1F10D50069}" srcOrd="7" destOrd="0" presId="urn:microsoft.com/office/officeart/2005/8/layout/hProcess7"/>
    <dgm:cxn modelId="{BABDF5F4-E83B-4F34-A518-C08CE9830729}" type="presParOf" srcId="{C8707187-2E3B-4692-AEEB-F628DF45556C}" destId="{B60C9D9D-9420-4FB6-AA62-AC6CCF8A75D7}" srcOrd="8" destOrd="0" presId="urn:microsoft.com/office/officeart/2005/8/layout/hProcess7"/>
    <dgm:cxn modelId="{9E1D6869-F546-40F1-8EA2-256275982A37}" type="presParOf" srcId="{B60C9D9D-9420-4FB6-AA62-AC6CCF8A75D7}" destId="{DE7A4653-0238-44E0-9E4C-CB6B929556EF}" srcOrd="0" destOrd="0" presId="urn:microsoft.com/office/officeart/2005/8/layout/hProcess7"/>
    <dgm:cxn modelId="{465B8BDE-7C12-4DD7-8FE4-773945F1E437}" type="presParOf" srcId="{B60C9D9D-9420-4FB6-AA62-AC6CCF8A75D7}" destId="{6480D85A-276A-413E-BB6D-24535F6FB817}" srcOrd="1" destOrd="0" presId="urn:microsoft.com/office/officeart/2005/8/layout/hProcess7"/>
    <dgm:cxn modelId="{931E07F1-DC98-4DB9-809B-022C39EA35C9}" type="presParOf" srcId="{B60C9D9D-9420-4FB6-AA62-AC6CCF8A75D7}" destId="{6C216C05-EFF7-45A2-8CD5-FC6C3C4A6D44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CB018B-267E-42D2-882D-7FBDB98F64A3}" type="doc">
      <dgm:prSet loTypeId="urn:microsoft.com/office/officeart/2005/8/layout/hierarchy2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0670B6E-8DFB-44DC-8B9D-9D9746C8A012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/>
              </a:solidFill>
              <a:latin typeface="Cambria" pitchFamily="18" charset="0"/>
            </a:rPr>
            <a:t>Политический дискурс</a:t>
          </a:r>
          <a:endParaRPr lang="ru-RU" sz="1800" b="1" dirty="0">
            <a:solidFill>
              <a:schemeClr val="tx2"/>
            </a:solidFill>
            <a:latin typeface="Cambria" pitchFamily="18" charset="0"/>
          </a:endParaRPr>
        </a:p>
      </dgm:t>
    </dgm:pt>
    <dgm:pt modelId="{5FC23CDA-E08E-4A7C-9333-D29E960BB0F4}" type="parTrans" cxnId="{A5CD8F55-A619-460E-9B42-4B34F6EA2872}">
      <dgm:prSet/>
      <dgm:spPr/>
      <dgm:t>
        <a:bodyPr/>
        <a:lstStyle/>
        <a:p>
          <a:endParaRPr lang="ru-RU"/>
        </a:p>
      </dgm:t>
    </dgm:pt>
    <dgm:pt modelId="{CE7DE4E4-55EB-4218-B1AD-D48355AEDF49}" type="sibTrans" cxnId="{A5CD8F55-A619-460E-9B42-4B34F6EA2872}">
      <dgm:prSet/>
      <dgm:spPr/>
      <dgm:t>
        <a:bodyPr/>
        <a:lstStyle/>
        <a:p>
          <a:endParaRPr lang="ru-RU"/>
        </a:p>
      </dgm:t>
    </dgm:pt>
    <dgm:pt modelId="{E09FED0F-8540-43E4-BDD5-0B30D1B44309}">
      <dgm:prSet phldrT="[Текст]" custT="1"/>
      <dgm:spPr/>
      <dgm:t>
        <a:bodyPr/>
        <a:lstStyle/>
        <a:p>
          <a:r>
            <a:rPr lang="ru-RU" sz="1400" b="0" dirty="0" err="1" smtClean="0">
              <a:solidFill>
                <a:schemeClr val="tx2"/>
              </a:solidFill>
              <a:latin typeface="Cambria" pitchFamily="18" charset="0"/>
            </a:rPr>
            <a:t>Прототипичные</a:t>
          </a:r>
          <a:r>
            <a:rPr lang="ru-RU" sz="1400" b="0" dirty="0" smtClean="0">
              <a:solidFill>
                <a:schemeClr val="tx2"/>
              </a:solidFill>
              <a:latin typeface="Cambria" pitchFamily="18" charset="0"/>
            </a:rPr>
            <a:t> жанры</a:t>
          </a:r>
          <a:endParaRPr lang="ru-RU" sz="1400" b="0" dirty="0">
            <a:solidFill>
              <a:schemeClr val="tx2"/>
            </a:solidFill>
            <a:latin typeface="Cambria" pitchFamily="18" charset="0"/>
          </a:endParaRPr>
        </a:p>
      </dgm:t>
    </dgm:pt>
    <dgm:pt modelId="{96322D13-C7A6-4169-BC42-681811078E7D}" type="parTrans" cxnId="{62AE9933-A3B3-4861-B705-4AA21E943099}">
      <dgm:prSet/>
      <dgm:spPr/>
      <dgm:t>
        <a:bodyPr/>
        <a:lstStyle/>
        <a:p>
          <a:endParaRPr lang="ru-RU"/>
        </a:p>
      </dgm:t>
    </dgm:pt>
    <dgm:pt modelId="{BF7C3A72-EB5A-436A-98F3-3A8F7A2116F5}" type="sibTrans" cxnId="{62AE9933-A3B3-4861-B705-4AA21E943099}">
      <dgm:prSet/>
      <dgm:spPr/>
      <dgm:t>
        <a:bodyPr/>
        <a:lstStyle/>
        <a:p>
          <a:endParaRPr lang="ru-RU"/>
        </a:p>
      </dgm:t>
    </dgm:pt>
    <dgm:pt modelId="{1B659B9E-C863-42D7-8003-4FBC52B26CCA}">
      <dgm:prSet phldrT="[Текст]"/>
      <dgm:spPr/>
      <dgm:t>
        <a:bodyPr/>
        <a:lstStyle/>
        <a:p>
          <a:r>
            <a:rPr lang="ru-RU" dirty="0" smtClean="0">
              <a:solidFill>
                <a:schemeClr val="tx2"/>
              </a:solidFill>
              <a:latin typeface="Cambria" pitchFamily="18" charset="0"/>
            </a:rPr>
            <a:t>интервью</a:t>
          </a:r>
          <a:endParaRPr lang="ru-RU" dirty="0">
            <a:solidFill>
              <a:schemeClr val="tx2"/>
            </a:solidFill>
            <a:latin typeface="Cambria" pitchFamily="18" charset="0"/>
          </a:endParaRPr>
        </a:p>
      </dgm:t>
    </dgm:pt>
    <dgm:pt modelId="{8CFF17F0-02D2-4B8B-A8F9-023982EFD085}" type="parTrans" cxnId="{C4DDF7E5-9CE5-445D-ACF8-CB17AD7561EE}">
      <dgm:prSet/>
      <dgm:spPr/>
      <dgm:t>
        <a:bodyPr/>
        <a:lstStyle/>
        <a:p>
          <a:endParaRPr lang="ru-RU"/>
        </a:p>
      </dgm:t>
    </dgm:pt>
    <dgm:pt modelId="{E77E8D5A-C533-48A6-B452-F5CDACF57E5F}" type="sibTrans" cxnId="{C4DDF7E5-9CE5-445D-ACF8-CB17AD7561EE}">
      <dgm:prSet/>
      <dgm:spPr/>
      <dgm:t>
        <a:bodyPr/>
        <a:lstStyle/>
        <a:p>
          <a:endParaRPr lang="ru-RU"/>
        </a:p>
      </dgm:t>
    </dgm:pt>
    <dgm:pt modelId="{5601EE74-5E87-4D54-8603-32845A67B4AF}">
      <dgm:prSet phldrT="[Текст]"/>
      <dgm:spPr/>
      <dgm:t>
        <a:bodyPr/>
        <a:lstStyle/>
        <a:p>
          <a:r>
            <a:rPr lang="ru-RU" dirty="0" smtClean="0">
              <a:solidFill>
                <a:schemeClr val="tx2"/>
              </a:solidFill>
              <a:latin typeface="Cambria" pitchFamily="18" charset="0"/>
            </a:rPr>
            <a:t>дебаты, дискуссии</a:t>
          </a:r>
          <a:endParaRPr lang="ru-RU" dirty="0">
            <a:solidFill>
              <a:schemeClr val="tx2"/>
            </a:solidFill>
            <a:latin typeface="Cambria" pitchFamily="18" charset="0"/>
          </a:endParaRPr>
        </a:p>
      </dgm:t>
    </dgm:pt>
    <dgm:pt modelId="{73ADECD2-369D-4850-81E3-92F1CF6749D8}" type="parTrans" cxnId="{28EB31C7-4680-4BE2-8EEE-C6E4F589CFF3}">
      <dgm:prSet/>
      <dgm:spPr/>
      <dgm:t>
        <a:bodyPr/>
        <a:lstStyle/>
        <a:p>
          <a:endParaRPr lang="ru-RU"/>
        </a:p>
      </dgm:t>
    </dgm:pt>
    <dgm:pt modelId="{45C80C8E-CEFF-48DA-BA68-A71D344FC003}" type="sibTrans" cxnId="{28EB31C7-4680-4BE2-8EEE-C6E4F589CFF3}">
      <dgm:prSet/>
      <dgm:spPr/>
      <dgm:t>
        <a:bodyPr/>
        <a:lstStyle/>
        <a:p>
          <a:endParaRPr lang="ru-RU"/>
        </a:p>
      </dgm:t>
    </dgm:pt>
    <dgm:pt modelId="{85A29872-808A-41A2-B507-A17A8B81547A}">
      <dgm:prSet phldrT="[Текст]"/>
      <dgm:spPr/>
      <dgm:t>
        <a:bodyPr/>
        <a:lstStyle/>
        <a:p>
          <a:r>
            <a:rPr lang="ru-RU" dirty="0" err="1" smtClean="0">
              <a:solidFill>
                <a:schemeClr val="tx2"/>
              </a:solidFill>
              <a:latin typeface="Cambria" pitchFamily="18" charset="0"/>
            </a:rPr>
            <a:t>демотиватор</a:t>
          </a:r>
          <a:endParaRPr lang="ru-RU" dirty="0">
            <a:solidFill>
              <a:schemeClr val="tx2"/>
            </a:solidFill>
            <a:latin typeface="Cambria" pitchFamily="18" charset="0"/>
          </a:endParaRPr>
        </a:p>
      </dgm:t>
    </dgm:pt>
    <dgm:pt modelId="{0764F6BB-A5D1-45C6-A06B-675D867C8A6A}" type="sibTrans" cxnId="{DFF595B2-1823-4CEF-A8FB-5448F4E69813}">
      <dgm:prSet/>
      <dgm:spPr/>
      <dgm:t>
        <a:bodyPr/>
        <a:lstStyle/>
        <a:p>
          <a:endParaRPr lang="ru-RU"/>
        </a:p>
      </dgm:t>
    </dgm:pt>
    <dgm:pt modelId="{78F27D90-588D-41AD-AFCB-AABAC47E2EF8}" type="parTrans" cxnId="{DFF595B2-1823-4CEF-A8FB-5448F4E69813}">
      <dgm:prSet/>
      <dgm:spPr/>
      <dgm:t>
        <a:bodyPr/>
        <a:lstStyle/>
        <a:p>
          <a:endParaRPr lang="ru-RU"/>
        </a:p>
      </dgm:t>
    </dgm:pt>
    <dgm:pt modelId="{E81F79C3-A749-4A7D-99F7-0E13664F4F69}">
      <dgm:prSet phldrT="[Текст]"/>
      <dgm:spPr/>
      <dgm:t>
        <a:bodyPr/>
        <a:lstStyle/>
        <a:p>
          <a:r>
            <a:rPr lang="ru-RU" dirty="0" smtClean="0">
              <a:solidFill>
                <a:schemeClr val="tx2"/>
              </a:solidFill>
              <a:latin typeface="Cambria" pitchFamily="18" charset="0"/>
            </a:rPr>
            <a:t>публичная речь</a:t>
          </a:r>
          <a:endParaRPr lang="ru-RU" dirty="0">
            <a:solidFill>
              <a:schemeClr val="tx2"/>
            </a:solidFill>
            <a:latin typeface="Cambria" pitchFamily="18" charset="0"/>
          </a:endParaRPr>
        </a:p>
      </dgm:t>
    </dgm:pt>
    <dgm:pt modelId="{9F2C6BF4-5726-4CBE-91B0-9467F32279B7}" type="parTrans" cxnId="{4927D488-5CC1-4DC2-AEC6-D0E3A05B6845}">
      <dgm:prSet/>
      <dgm:spPr/>
      <dgm:t>
        <a:bodyPr/>
        <a:lstStyle/>
        <a:p>
          <a:endParaRPr lang="ru-RU"/>
        </a:p>
      </dgm:t>
    </dgm:pt>
    <dgm:pt modelId="{63D6BA58-3834-4EC6-B67D-6378CAC915A2}" type="sibTrans" cxnId="{4927D488-5CC1-4DC2-AEC6-D0E3A05B6845}">
      <dgm:prSet/>
      <dgm:spPr/>
      <dgm:t>
        <a:bodyPr/>
        <a:lstStyle/>
        <a:p>
          <a:endParaRPr lang="ru-RU"/>
        </a:p>
      </dgm:t>
    </dgm:pt>
    <dgm:pt modelId="{9B5A3D3C-8608-40A3-841A-33C6EE74FB21}">
      <dgm:prSet phldrT="[Текст]"/>
      <dgm:spPr/>
      <dgm:t>
        <a:bodyPr/>
        <a:lstStyle/>
        <a:p>
          <a:r>
            <a:rPr lang="ru-RU" dirty="0" smtClean="0">
              <a:solidFill>
                <a:schemeClr val="tx2"/>
              </a:solidFill>
              <a:latin typeface="Cambria" pitchFamily="18" charset="0"/>
            </a:rPr>
            <a:t>карикатура</a:t>
          </a:r>
          <a:endParaRPr lang="ru-RU" dirty="0">
            <a:solidFill>
              <a:schemeClr val="tx2"/>
            </a:solidFill>
            <a:latin typeface="Cambria" pitchFamily="18" charset="0"/>
          </a:endParaRPr>
        </a:p>
      </dgm:t>
    </dgm:pt>
    <dgm:pt modelId="{7FAD6BF8-D526-4DAB-88D2-10BAFC79A78A}" type="parTrans" cxnId="{83FAD935-F484-443D-868A-0B6F3581B42C}">
      <dgm:prSet/>
      <dgm:spPr/>
      <dgm:t>
        <a:bodyPr/>
        <a:lstStyle/>
        <a:p>
          <a:endParaRPr lang="ru-RU"/>
        </a:p>
      </dgm:t>
    </dgm:pt>
    <dgm:pt modelId="{ACFE70E1-C7FB-4972-8C44-5E644C001104}" type="sibTrans" cxnId="{83FAD935-F484-443D-868A-0B6F3581B42C}">
      <dgm:prSet/>
      <dgm:spPr/>
      <dgm:t>
        <a:bodyPr/>
        <a:lstStyle/>
        <a:p>
          <a:endParaRPr lang="ru-RU"/>
        </a:p>
      </dgm:t>
    </dgm:pt>
    <dgm:pt modelId="{0DABCA70-A320-4351-B360-5C7724A2C0A0}">
      <dgm:prSet phldrT="[Текст]"/>
      <dgm:spPr/>
      <dgm:t>
        <a:bodyPr/>
        <a:lstStyle/>
        <a:p>
          <a:r>
            <a:rPr lang="ru-RU" dirty="0" smtClean="0">
              <a:solidFill>
                <a:schemeClr val="tx2"/>
              </a:solidFill>
              <a:latin typeface="Cambria" pitchFamily="18" charset="0"/>
            </a:rPr>
            <a:t>…</a:t>
          </a:r>
          <a:endParaRPr lang="ru-RU" dirty="0">
            <a:solidFill>
              <a:schemeClr val="tx2"/>
            </a:solidFill>
            <a:latin typeface="Cambria" pitchFamily="18" charset="0"/>
          </a:endParaRPr>
        </a:p>
      </dgm:t>
    </dgm:pt>
    <dgm:pt modelId="{6C792C38-30F3-4CDF-950B-C595B729BA49}" type="parTrans" cxnId="{D07030A3-2E63-4BE6-8EDE-789F558F0A85}">
      <dgm:prSet/>
      <dgm:spPr/>
      <dgm:t>
        <a:bodyPr/>
        <a:lstStyle/>
        <a:p>
          <a:endParaRPr lang="ru-RU"/>
        </a:p>
      </dgm:t>
    </dgm:pt>
    <dgm:pt modelId="{D37FDD4F-CB11-4FBD-8E77-336516C48190}" type="sibTrans" cxnId="{D07030A3-2E63-4BE6-8EDE-789F558F0A85}">
      <dgm:prSet/>
      <dgm:spPr/>
      <dgm:t>
        <a:bodyPr/>
        <a:lstStyle/>
        <a:p>
          <a:endParaRPr lang="ru-RU"/>
        </a:p>
      </dgm:t>
    </dgm:pt>
    <dgm:pt modelId="{F8A03712-42E5-4661-9B47-4FC15C506509}">
      <dgm:prSet phldrT="[Текст]"/>
      <dgm:spPr/>
      <dgm:t>
        <a:bodyPr/>
        <a:lstStyle/>
        <a:p>
          <a:r>
            <a:rPr lang="ru-RU" dirty="0" smtClean="0">
              <a:solidFill>
                <a:schemeClr val="tx2"/>
              </a:solidFill>
              <a:latin typeface="Cambria" pitchFamily="18" charset="0"/>
            </a:rPr>
            <a:t>…</a:t>
          </a:r>
          <a:endParaRPr lang="ru-RU" dirty="0">
            <a:solidFill>
              <a:schemeClr val="tx2"/>
            </a:solidFill>
            <a:latin typeface="Cambria" pitchFamily="18" charset="0"/>
          </a:endParaRPr>
        </a:p>
      </dgm:t>
    </dgm:pt>
    <dgm:pt modelId="{1AD2CB27-5880-46AB-A601-20D003944DF7}" type="parTrans" cxnId="{3A977928-0B26-405A-9F54-1B9DA44206E7}">
      <dgm:prSet/>
      <dgm:spPr/>
      <dgm:t>
        <a:bodyPr/>
        <a:lstStyle/>
        <a:p>
          <a:endParaRPr lang="ru-RU"/>
        </a:p>
      </dgm:t>
    </dgm:pt>
    <dgm:pt modelId="{F64FE271-6A2D-4E92-BBEF-07D6A437D684}" type="sibTrans" cxnId="{3A977928-0B26-405A-9F54-1B9DA44206E7}">
      <dgm:prSet/>
      <dgm:spPr/>
      <dgm:t>
        <a:bodyPr/>
        <a:lstStyle/>
        <a:p>
          <a:endParaRPr lang="ru-RU"/>
        </a:p>
      </dgm:t>
    </dgm:pt>
    <dgm:pt modelId="{F228D4F5-72D2-4513-AC72-B2B6E8B3C141}">
      <dgm:prSet phldrT="[Текст]"/>
      <dgm:spPr/>
      <dgm:t>
        <a:bodyPr/>
        <a:lstStyle/>
        <a:p>
          <a:r>
            <a:rPr lang="ru-RU" dirty="0" smtClean="0">
              <a:solidFill>
                <a:schemeClr val="tx2"/>
              </a:solidFill>
              <a:latin typeface="Cambria" pitchFamily="18" charset="0"/>
            </a:rPr>
            <a:t>Малые (маргинальные жанры)</a:t>
          </a:r>
          <a:endParaRPr lang="ru-RU" dirty="0">
            <a:solidFill>
              <a:schemeClr val="tx2"/>
            </a:solidFill>
            <a:latin typeface="Cambria" pitchFamily="18" charset="0"/>
          </a:endParaRPr>
        </a:p>
      </dgm:t>
    </dgm:pt>
    <dgm:pt modelId="{EFF710BC-407A-4F8C-BC15-4D19BF1281C7}" type="sibTrans" cxnId="{B151B3EF-98B3-4375-8CA0-F5CBE7F41FE1}">
      <dgm:prSet/>
      <dgm:spPr/>
      <dgm:t>
        <a:bodyPr/>
        <a:lstStyle/>
        <a:p>
          <a:endParaRPr lang="ru-RU"/>
        </a:p>
      </dgm:t>
    </dgm:pt>
    <dgm:pt modelId="{B038E01C-AD75-4D0E-BF99-876A071EE5D1}" type="parTrans" cxnId="{B151B3EF-98B3-4375-8CA0-F5CBE7F41FE1}">
      <dgm:prSet/>
      <dgm:spPr/>
      <dgm:t>
        <a:bodyPr/>
        <a:lstStyle/>
        <a:p>
          <a:endParaRPr lang="ru-RU"/>
        </a:p>
      </dgm:t>
    </dgm:pt>
    <dgm:pt modelId="{F661FA59-EC4F-47A5-84FB-8DD5691339B9}" type="pres">
      <dgm:prSet presAssocID="{ECCB018B-267E-42D2-882D-7FBDB98F64A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57271C-122F-4C14-B334-1A625A3988EB}" type="pres">
      <dgm:prSet presAssocID="{D0670B6E-8DFB-44DC-8B9D-9D9746C8A012}" presName="root1" presStyleCnt="0"/>
      <dgm:spPr/>
    </dgm:pt>
    <dgm:pt modelId="{00B6CE99-7045-40E0-9B52-DE33488FDDF1}" type="pres">
      <dgm:prSet presAssocID="{D0670B6E-8DFB-44DC-8B9D-9D9746C8A012}" presName="LevelOneTextNode" presStyleLbl="node0" presStyleIdx="0" presStyleCnt="1" custScaleX="187586" custScaleY="210696" custLinFactNeighborX="-51515" custLinFactNeighborY="-37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C9C951-BC62-46FE-B8EA-2E6333040A68}" type="pres">
      <dgm:prSet presAssocID="{D0670B6E-8DFB-44DC-8B9D-9D9746C8A012}" presName="level2hierChild" presStyleCnt="0"/>
      <dgm:spPr/>
    </dgm:pt>
    <dgm:pt modelId="{EC7A63E0-3A2F-441C-95DD-89A925D5E756}" type="pres">
      <dgm:prSet presAssocID="{96322D13-C7A6-4169-BC42-681811078E7D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5341D1FD-3CAF-4C7F-B8BC-B50D240AE2F0}" type="pres">
      <dgm:prSet presAssocID="{96322D13-C7A6-4169-BC42-681811078E7D}" presName="connTx" presStyleLbl="parChTrans1D2" presStyleIdx="0" presStyleCnt="2"/>
      <dgm:spPr/>
      <dgm:t>
        <a:bodyPr/>
        <a:lstStyle/>
        <a:p>
          <a:endParaRPr lang="ru-RU"/>
        </a:p>
      </dgm:t>
    </dgm:pt>
    <dgm:pt modelId="{8E04BC9D-8CE7-4EAB-9290-DF0C52E7587C}" type="pres">
      <dgm:prSet presAssocID="{E09FED0F-8540-43E4-BDD5-0B30D1B44309}" presName="root2" presStyleCnt="0"/>
      <dgm:spPr/>
    </dgm:pt>
    <dgm:pt modelId="{5435DF7E-E446-4071-AE5D-5350E64572C3}" type="pres">
      <dgm:prSet presAssocID="{E09FED0F-8540-43E4-BDD5-0B30D1B44309}" presName="LevelTwoTextNode" presStyleLbl="node2" presStyleIdx="0" presStyleCnt="2" custScaleX="111173" custScaleY="169035" custLinFactNeighborX="-34093" custLinFactNeighborY="-19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D7B88D-9AD7-46CA-80CD-016D0AEE20C9}" type="pres">
      <dgm:prSet presAssocID="{E09FED0F-8540-43E4-BDD5-0B30D1B44309}" presName="level3hierChild" presStyleCnt="0"/>
      <dgm:spPr/>
    </dgm:pt>
    <dgm:pt modelId="{128DCFA8-8B5A-4ABD-BEB9-EA37931F07E4}" type="pres">
      <dgm:prSet presAssocID="{8CFF17F0-02D2-4B8B-A8F9-023982EFD085}" presName="conn2-1" presStyleLbl="parChTrans1D3" presStyleIdx="0" presStyleCnt="7"/>
      <dgm:spPr/>
      <dgm:t>
        <a:bodyPr/>
        <a:lstStyle/>
        <a:p>
          <a:endParaRPr lang="ru-RU"/>
        </a:p>
      </dgm:t>
    </dgm:pt>
    <dgm:pt modelId="{15E3C224-FABF-4B38-A1DE-064A2EB7C1F3}" type="pres">
      <dgm:prSet presAssocID="{8CFF17F0-02D2-4B8B-A8F9-023982EFD085}" presName="connTx" presStyleLbl="parChTrans1D3" presStyleIdx="0" presStyleCnt="7"/>
      <dgm:spPr/>
      <dgm:t>
        <a:bodyPr/>
        <a:lstStyle/>
        <a:p>
          <a:endParaRPr lang="ru-RU"/>
        </a:p>
      </dgm:t>
    </dgm:pt>
    <dgm:pt modelId="{21C67504-E063-4515-B88E-2C709BB7EC3C}" type="pres">
      <dgm:prSet presAssocID="{1B659B9E-C863-42D7-8003-4FBC52B26CCA}" presName="root2" presStyleCnt="0"/>
      <dgm:spPr/>
    </dgm:pt>
    <dgm:pt modelId="{4F44C703-876D-425B-96D9-64163B4C2052}" type="pres">
      <dgm:prSet presAssocID="{1B659B9E-C863-42D7-8003-4FBC52B26CCA}" presName="LevelTwoTextNode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BD6E1F-3C7F-4850-BD4E-F5C25D468E16}" type="pres">
      <dgm:prSet presAssocID="{1B659B9E-C863-42D7-8003-4FBC52B26CCA}" presName="level3hierChild" presStyleCnt="0"/>
      <dgm:spPr/>
    </dgm:pt>
    <dgm:pt modelId="{EA53C4D5-7039-4B4C-A1FC-89EB4BD3F730}" type="pres">
      <dgm:prSet presAssocID="{73ADECD2-369D-4850-81E3-92F1CF6749D8}" presName="conn2-1" presStyleLbl="parChTrans1D3" presStyleIdx="1" presStyleCnt="7"/>
      <dgm:spPr/>
      <dgm:t>
        <a:bodyPr/>
        <a:lstStyle/>
        <a:p>
          <a:endParaRPr lang="ru-RU"/>
        </a:p>
      </dgm:t>
    </dgm:pt>
    <dgm:pt modelId="{6710CA26-5E60-4CC8-AFAD-854B0B71FA24}" type="pres">
      <dgm:prSet presAssocID="{73ADECD2-369D-4850-81E3-92F1CF6749D8}" presName="connTx" presStyleLbl="parChTrans1D3" presStyleIdx="1" presStyleCnt="7"/>
      <dgm:spPr/>
      <dgm:t>
        <a:bodyPr/>
        <a:lstStyle/>
        <a:p>
          <a:endParaRPr lang="ru-RU"/>
        </a:p>
      </dgm:t>
    </dgm:pt>
    <dgm:pt modelId="{9B137D2D-E804-4A8B-BEA7-A4678290A172}" type="pres">
      <dgm:prSet presAssocID="{5601EE74-5E87-4D54-8603-32845A67B4AF}" presName="root2" presStyleCnt="0"/>
      <dgm:spPr/>
    </dgm:pt>
    <dgm:pt modelId="{8BBCE66B-06F7-4D0D-9EBC-BB27CA90DC1C}" type="pres">
      <dgm:prSet presAssocID="{5601EE74-5E87-4D54-8603-32845A67B4AF}" presName="LevelTwoTextNode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1E4157-832E-4C47-A157-BA612B776AD0}" type="pres">
      <dgm:prSet presAssocID="{5601EE74-5E87-4D54-8603-32845A67B4AF}" presName="level3hierChild" presStyleCnt="0"/>
      <dgm:spPr/>
    </dgm:pt>
    <dgm:pt modelId="{FF50FD71-A01A-40C0-8D5C-FFBEC323BF31}" type="pres">
      <dgm:prSet presAssocID="{9F2C6BF4-5726-4CBE-91B0-9467F32279B7}" presName="conn2-1" presStyleLbl="parChTrans1D3" presStyleIdx="2" presStyleCnt="7"/>
      <dgm:spPr/>
      <dgm:t>
        <a:bodyPr/>
        <a:lstStyle/>
        <a:p>
          <a:endParaRPr lang="ru-RU"/>
        </a:p>
      </dgm:t>
    </dgm:pt>
    <dgm:pt modelId="{9575064D-3F23-4433-BDC9-F5CF152D916B}" type="pres">
      <dgm:prSet presAssocID="{9F2C6BF4-5726-4CBE-91B0-9467F32279B7}" presName="connTx" presStyleLbl="parChTrans1D3" presStyleIdx="2" presStyleCnt="7"/>
      <dgm:spPr/>
      <dgm:t>
        <a:bodyPr/>
        <a:lstStyle/>
        <a:p>
          <a:endParaRPr lang="ru-RU"/>
        </a:p>
      </dgm:t>
    </dgm:pt>
    <dgm:pt modelId="{6E435DF7-EE30-4CDD-83D1-E825DA11B2B4}" type="pres">
      <dgm:prSet presAssocID="{E81F79C3-A749-4A7D-99F7-0E13664F4F69}" presName="root2" presStyleCnt="0"/>
      <dgm:spPr/>
    </dgm:pt>
    <dgm:pt modelId="{70935873-42DC-4F22-A03E-E7B037C079B0}" type="pres">
      <dgm:prSet presAssocID="{E81F79C3-A749-4A7D-99F7-0E13664F4F69}" presName="LevelTwoTextNod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790B74-0CA5-49E3-82E8-47EDA8B59CBC}" type="pres">
      <dgm:prSet presAssocID="{E81F79C3-A749-4A7D-99F7-0E13664F4F69}" presName="level3hierChild" presStyleCnt="0"/>
      <dgm:spPr/>
    </dgm:pt>
    <dgm:pt modelId="{9A314609-F77F-4CDB-AE58-0B971597B9F2}" type="pres">
      <dgm:prSet presAssocID="{1AD2CB27-5880-46AB-A601-20D003944DF7}" presName="conn2-1" presStyleLbl="parChTrans1D3" presStyleIdx="3" presStyleCnt="7"/>
      <dgm:spPr/>
      <dgm:t>
        <a:bodyPr/>
        <a:lstStyle/>
        <a:p>
          <a:endParaRPr lang="ru-RU"/>
        </a:p>
      </dgm:t>
    </dgm:pt>
    <dgm:pt modelId="{D8A99DBA-ADFD-4242-8B96-2954A187CF95}" type="pres">
      <dgm:prSet presAssocID="{1AD2CB27-5880-46AB-A601-20D003944DF7}" presName="connTx" presStyleLbl="parChTrans1D3" presStyleIdx="3" presStyleCnt="7"/>
      <dgm:spPr/>
      <dgm:t>
        <a:bodyPr/>
        <a:lstStyle/>
        <a:p>
          <a:endParaRPr lang="ru-RU"/>
        </a:p>
      </dgm:t>
    </dgm:pt>
    <dgm:pt modelId="{A8308A5B-4CDB-475E-9E94-1B286CFE2438}" type="pres">
      <dgm:prSet presAssocID="{F8A03712-42E5-4661-9B47-4FC15C506509}" presName="root2" presStyleCnt="0"/>
      <dgm:spPr/>
    </dgm:pt>
    <dgm:pt modelId="{3041C469-38DE-47BD-BF8A-4AE14D5C7C3E}" type="pres">
      <dgm:prSet presAssocID="{F8A03712-42E5-4661-9B47-4FC15C506509}" presName="LevelTwoTextNode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F5F6A7-F98A-47B2-8155-442A4D551DD1}" type="pres">
      <dgm:prSet presAssocID="{F8A03712-42E5-4661-9B47-4FC15C506509}" presName="level3hierChild" presStyleCnt="0"/>
      <dgm:spPr/>
    </dgm:pt>
    <dgm:pt modelId="{F3F44F17-8884-4854-98A0-20AD930D102F}" type="pres">
      <dgm:prSet presAssocID="{B038E01C-AD75-4D0E-BF99-876A071EE5D1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4A168402-A2F4-45A8-ADF8-9E04421310DA}" type="pres">
      <dgm:prSet presAssocID="{B038E01C-AD75-4D0E-BF99-876A071EE5D1}" presName="connTx" presStyleLbl="parChTrans1D2" presStyleIdx="1" presStyleCnt="2"/>
      <dgm:spPr/>
      <dgm:t>
        <a:bodyPr/>
        <a:lstStyle/>
        <a:p>
          <a:endParaRPr lang="ru-RU"/>
        </a:p>
      </dgm:t>
    </dgm:pt>
    <dgm:pt modelId="{7D01025F-1D29-4463-B5BC-992500EE5006}" type="pres">
      <dgm:prSet presAssocID="{F228D4F5-72D2-4513-AC72-B2B6E8B3C141}" presName="root2" presStyleCnt="0"/>
      <dgm:spPr/>
    </dgm:pt>
    <dgm:pt modelId="{D291E9E6-C0DB-4E3F-B3B9-E63B22326D93}" type="pres">
      <dgm:prSet presAssocID="{F228D4F5-72D2-4513-AC72-B2B6E8B3C141}" presName="LevelTwoTextNode" presStyleLbl="node2" presStyleIdx="1" presStyleCnt="2" custScaleX="111384" custScaleY="183726" custLinFactNeighborX="-28395" custLinFactNeighborY="17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C3A92A-B7E5-476A-A524-8412F1150F7B}" type="pres">
      <dgm:prSet presAssocID="{F228D4F5-72D2-4513-AC72-B2B6E8B3C141}" presName="level3hierChild" presStyleCnt="0"/>
      <dgm:spPr/>
    </dgm:pt>
    <dgm:pt modelId="{0B43E916-5EB2-44CE-B7DF-08434BB55BE6}" type="pres">
      <dgm:prSet presAssocID="{78F27D90-588D-41AD-AFCB-AABAC47E2EF8}" presName="conn2-1" presStyleLbl="parChTrans1D3" presStyleIdx="4" presStyleCnt="7"/>
      <dgm:spPr/>
      <dgm:t>
        <a:bodyPr/>
        <a:lstStyle/>
        <a:p>
          <a:endParaRPr lang="ru-RU"/>
        </a:p>
      </dgm:t>
    </dgm:pt>
    <dgm:pt modelId="{EB58A809-C241-4FA0-8F89-4EA517A4A7CD}" type="pres">
      <dgm:prSet presAssocID="{78F27D90-588D-41AD-AFCB-AABAC47E2EF8}" presName="connTx" presStyleLbl="parChTrans1D3" presStyleIdx="4" presStyleCnt="7"/>
      <dgm:spPr/>
      <dgm:t>
        <a:bodyPr/>
        <a:lstStyle/>
        <a:p>
          <a:endParaRPr lang="ru-RU"/>
        </a:p>
      </dgm:t>
    </dgm:pt>
    <dgm:pt modelId="{36CF6C6E-7D3A-47F6-8ECF-FED353E282AC}" type="pres">
      <dgm:prSet presAssocID="{85A29872-808A-41A2-B507-A17A8B81547A}" presName="root2" presStyleCnt="0"/>
      <dgm:spPr/>
    </dgm:pt>
    <dgm:pt modelId="{52EC3299-D1F3-4851-A4F9-50996FEA088D}" type="pres">
      <dgm:prSet presAssocID="{85A29872-808A-41A2-B507-A17A8B81547A}" presName="LevelTwoTextNode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3FFD88-117D-4525-9B10-D0DA98645D9B}" type="pres">
      <dgm:prSet presAssocID="{85A29872-808A-41A2-B507-A17A8B81547A}" presName="level3hierChild" presStyleCnt="0"/>
      <dgm:spPr/>
    </dgm:pt>
    <dgm:pt modelId="{098F4776-B786-44D8-86F9-F7A996717F76}" type="pres">
      <dgm:prSet presAssocID="{7FAD6BF8-D526-4DAB-88D2-10BAFC79A78A}" presName="conn2-1" presStyleLbl="parChTrans1D3" presStyleIdx="5" presStyleCnt="7"/>
      <dgm:spPr/>
      <dgm:t>
        <a:bodyPr/>
        <a:lstStyle/>
        <a:p>
          <a:endParaRPr lang="ru-RU"/>
        </a:p>
      </dgm:t>
    </dgm:pt>
    <dgm:pt modelId="{F296F3E9-A29E-4440-BA59-0BEE0960FF77}" type="pres">
      <dgm:prSet presAssocID="{7FAD6BF8-D526-4DAB-88D2-10BAFC79A78A}" presName="connTx" presStyleLbl="parChTrans1D3" presStyleIdx="5" presStyleCnt="7"/>
      <dgm:spPr/>
      <dgm:t>
        <a:bodyPr/>
        <a:lstStyle/>
        <a:p>
          <a:endParaRPr lang="ru-RU"/>
        </a:p>
      </dgm:t>
    </dgm:pt>
    <dgm:pt modelId="{58EE2C6B-D93B-4EB7-AC46-4D9B99E1862D}" type="pres">
      <dgm:prSet presAssocID="{9B5A3D3C-8608-40A3-841A-33C6EE74FB21}" presName="root2" presStyleCnt="0"/>
      <dgm:spPr/>
    </dgm:pt>
    <dgm:pt modelId="{563E24BA-F099-4D2C-A9B2-51418B486FE2}" type="pres">
      <dgm:prSet presAssocID="{9B5A3D3C-8608-40A3-841A-33C6EE74FB21}" presName="LevelTwoTextNode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31A456-A3AF-4343-83BC-D1ED3B293180}" type="pres">
      <dgm:prSet presAssocID="{9B5A3D3C-8608-40A3-841A-33C6EE74FB21}" presName="level3hierChild" presStyleCnt="0"/>
      <dgm:spPr/>
    </dgm:pt>
    <dgm:pt modelId="{272F1AD6-F3B3-4916-9D93-D8B3021D34AB}" type="pres">
      <dgm:prSet presAssocID="{6C792C38-30F3-4CDF-950B-C595B729BA49}" presName="conn2-1" presStyleLbl="parChTrans1D3" presStyleIdx="6" presStyleCnt="7"/>
      <dgm:spPr/>
      <dgm:t>
        <a:bodyPr/>
        <a:lstStyle/>
        <a:p>
          <a:endParaRPr lang="ru-RU"/>
        </a:p>
      </dgm:t>
    </dgm:pt>
    <dgm:pt modelId="{2C552891-A901-49D8-9A56-790D909769AD}" type="pres">
      <dgm:prSet presAssocID="{6C792C38-30F3-4CDF-950B-C595B729BA49}" presName="connTx" presStyleLbl="parChTrans1D3" presStyleIdx="6" presStyleCnt="7"/>
      <dgm:spPr/>
      <dgm:t>
        <a:bodyPr/>
        <a:lstStyle/>
        <a:p>
          <a:endParaRPr lang="ru-RU"/>
        </a:p>
      </dgm:t>
    </dgm:pt>
    <dgm:pt modelId="{6CFCE8B5-92C2-4486-B28D-37C713528469}" type="pres">
      <dgm:prSet presAssocID="{0DABCA70-A320-4351-B360-5C7724A2C0A0}" presName="root2" presStyleCnt="0"/>
      <dgm:spPr/>
    </dgm:pt>
    <dgm:pt modelId="{30BEBB80-8BA8-4247-B5DE-A883A5BC4AFA}" type="pres">
      <dgm:prSet presAssocID="{0DABCA70-A320-4351-B360-5C7724A2C0A0}" presName="LevelTwoTextNod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662A5F-5454-4053-953C-B6797BA323A5}" type="pres">
      <dgm:prSet presAssocID="{0DABCA70-A320-4351-B360-5C7724A2C0A0}" presName="level3hierChild" presStyleCnt="0"/>
      <dgm:spPr/>
    </dgm:pt>
  </dgm:ptLst>
  <dgm:cxnLst>
    <dgm:cxn modelId="{D54619E6-1968-47AB-8259-75F7171499B9}" type="presOf" srcId="{1AD2CB27-5880-46AB-A601-20D003944DF7}" destId="{D8A99DBA-ADFD-4242-8B96-2954A187CF95}" srcOrd="1" destOrd="0" presId="urn:microsoft.com/office/officeart/2005/8/layout/hierarchy2"/>
    <dgm:cxn modelId="{29536DB3-8837-4BEA-A224-266CA52F565F}" type="presOf" srcId="{78F27D90-588D-41AD-AFCB-AABAC47E2EF8}" destId="{0B43E916-5EB2-44CE-B7DF-08434BB55BE6}" srcOrd="0" destOrd="0" presId="urn:microsoft.com/office/officeart/2005/8/layout/hierarchy2"/>
    <dgm:cxn modelId="{40025D2C-0E70-4AF6-A15E-6E0E6396258A}" type="presOf" srcId="{96322D13-C7A6-4169-BC42-681811078E7D}" destId="{5341D1FD-3CAF-4C7F-B8BC-B50D240AE2F0}" srcOrd="1" destOrd="0" presId="urn:microsoft.com/office/officeart/2005/8/layout/hierarchy2"/>
    <dgm:cxn modelId="{65817791-D850-4A87-98A2-80FAC801DAE2}" type="presOf" srcId="{9F2C6BF4-5726-4CBE-91B0-9467F32279B7}" destId="{FF50FD71-A01A-40C0-8D5C-FFBEC323BF31}" srcOrd="0" destOrd="0" presId="urn:microsoft.com/office/officeart/2005/8/layout/hierarchy2"/>
    <dgm:cxn modelId="{853CA4D4-F3F9-42CC-B70F-3CBCAEB5B9D9}" type="presOf" srcId="{73ADECD2-369D-4850-81E3-92F1CF6749D8}" destId="{EA53C4D5-7039-4B4C-A1FC-89EB4BD3F730}" srcOrd="0" destOrd="0" presId="urn:microsoft.com/office/officeart/2005/8/layout/hierarchy2"/>
    <dgm:cxn modelId="{A94F5556-70B2-4FDE-AC64-4013A96AC5F6}" type="presOf" srcId="{ECCB018B-267E-42D2-882D-7FBDB98F64A3}" destId="{F661FA59-EC4F-47A5-84FB-8DD5691339B9}" srcOrd="0" destOrd="0" presId="urn:microsoft.com/office/officeart/2005/8/layout/hierarchy2"/>
    <dgm:cxn modelId="{83FAD935-F484-443D-868A-0B6F3581B42C}" srcId="{F228D4F5-72D2-4513-AC72-B2B6E8B3C141}" destId="{9B5A3D3C-8608-40A3-841A-33C6EE74FB21}" srcOrd="1" destOrd="0" parTransId="{7FAD6BF8-D526-4DAB-88D2-10BAFC79A78A}" sibTransId="{ACFE70E1-C7FB-4972-8C44-5E644C001104}"/>
    <dgm:cxn modelId="{0D31DACA-5947-4570-B3D2-A9A6A75D7CA9}" type="presOf" srcId="{7FAD6BF8-D526-4DAB-88D2-10BAFC79A78A}" destId="{F296F3E9-A29E-4440-BA59-0BEE0960FF77}" srcOrd="1" destOrd="0" presId="urn:microsoft.com/office/officeart/2005/8/layout/hierarchy2"/>
    <dgm:cxn modelId="{8D2BFD19-C338-461B-8A0E-A628CF692FC7}" type="presOf" srcId="{73ADECD2-369D-4850-81E3-92F1CF6749D8}" destId="{6710CA26-5E60-4CC8-AFAD-854B0B71FA24}" srcOrd="1" destOrd="0" presId="urn:microsoft.com/office/officeart/2005/8/layout/hierarchy2"/>
    <dgm:cxn modelId="{DF6A86F1-B706-477D-8163-D4F26D51236C}" type="presOf" srcId="{96322D13-C7A6-4169-BC42-681811078E7D}" destId="{EC7A63E0-3A2F-441C-95DD-89A925D5E756}" srcOrd="0" destOrd="0" presId="urn:microsoft.com/office/officeart/2005/8/layout/hierarchy2"/>
    <dgm:cxn modelId="{A5CD8F55-A619-460E-9B42-4B34F6EA2872}" srcId="{ECCB018B-267E-42D2-882D-7FBDB98F64A3}" destId="{D0670B6E-8DFB-44DC-8B9D-9D9746C8A012}" srcOrd="0" destOrd="0" parTransId="{5FC23CDA-E08E-4A7C-9333-D29E960BB0F4}" sibTransId="{CE7DE4E4-55EB-4218-B1AD-D48355AEDF49}"/>
    <dgm:cxn modelId="{2CB6712E-91B3-434A-9F56-885D34C9DA20}" type="presOf" srcId="{9F2C6BF4-5726-4CBE-91B0-9467F32279B7}" destId="{9575064D-3F23-4433-BDC9-F5CF152D916B}" srcOrd="1" destOrd="0" presId="urn:microsoft.com/office/officeart/2005/8/layout/hierarchy2"/>
    <dgm:cxn modelId="{94C7DD5C-EDF8-4A77-B84C-371B0FA7C2E6}" type="presOf" srcId="{9B5A3D3C-8608-40A3-841A-33C6EE74FB21}" destId="{563E24BA-F099-4D2C-A9B2-51418B486FE2}" srcOrd="0" destOrd="0" presId="urn:microsoft.com/office/officeart/2005/8/layout/hierarchy2"/>
    <dgm:cxn modelId="{AA5CD5AE-0B0A-4B21-BC52-577E6005E862}" type="presOf" srcId="{F228D4F5-72D2-4513-AC72-B2B6E8B3C141}" destId="{D291E9E6-C0DB-4E3F-B3B9-E63B22326D93}" srcOrd="0" destOrd="0" presId="urn:microsoft.com/office/officeart/2005/8/layout/hierarchy2"/>
    <dgm:cxn modelId="{7EE0CE2B-B3C1-49FF-B0A0-1B0B4BB4476A}" type="presOf" srcId="{E81F79C3-A749-4A7D-99F7-0E13664F4F69}" destId="{70935873-42DC-4F22-A03E-E7B037C079B0}" srcOrd="0" destOrd="0" presId="urn:microsoft.com/office/officeart/2005/8/layout/hierarchy2"/>
    <dgm:cxn modelId="{D07030A3-2E63-4BE6-8EDE-789F558F0A85}" srcId="{F228D4F5-72D2-4513-AC72-B2B6E8B3C141}" destId="{0DABCA70-A320-4351-B360-5C7724A2C0A0}" srcOrd="2" destOrd="0" parTransId="{6C792C38-30F3-4CDF-950B-C595B729BA49}" sibTransId="{D37FDD4F-CB11-4FBD-8E77-336516C48190}"/>
    <dgm:cxn modelId="{BD360235-8F0B-49F9-B1F5-B6162BCDBC14}" type="presOf" srcId="{F8A03712-42E5-4661-9B47-4FC15C506509}" destId="{3041C469-38DE-47BD-BF8A-4AE14D5C7C3E}" srcOrd="0" destOrd="0" presId="urn:microsoft.com/office/officeart/2005/8/layout/hierarchy2"/>
    <dgm:cxn modelId="{84B33AA9-91BA-4AA4-A46D-342A79509129}" type="presOf" srcId="{8CFF17F0-02D2-4B8B-A8F9-023982EFD085}" destId="{15E3C224-FABF-4B38-A1DE-064A2EB7C1F3}" srcOrd="1" destOrd="0" presId="urn:microsoft.com/office/officeart/2005/8/layout/hierarchy2"/>
    <dgm:cxn modelId="{CF810F5B-9A5C-4180-B1B4-2D5CA8EC8C3A}" type="presOf" srcId="{0DABCA70-A320-4351-B360-5C7724A2C0A0}" destId="{30BEBB80-8BA8-4247-B5DE-A883A5BC4AFA}" srcOrd="0" destOrd="0" presId="urn:microsoft.com/office/officeart/2005/8/layout/hierarchy2"/>
    <dgm:cxn modelId="{191EB56C-5CCF-4115-A1C0-BF2FA5DC71AF}" type="presOf" srcId="{B038E01C-AD75-4D0E-BF99-876A071EE5D1}" destId="{4A168402-A2F4-45A8-ADF8-9E04421310DA}" srcOrd="1" destOrd="0" presId="urn:microsoft.com/office/officeart/2005/8/layout/hierarchy2"/>
    <dgm:cxn modelId="{7A3B698D-80A4-4CC0-981F-EEA61FA1D148}" type="presOf" srcId="{1AD2CB27-5880-46AB-A601-20D003944DF7}" destId="{9A314609-F77F-4CDB-AE58-0B971597B9F2}" srcOrd="0" destOrd="0" presId="urn:microsoft.com/office/officeart/2005/8/layout/hierarchy2"/>
    <dgm:cxn modelId="{3A977928-0B26-405A-9F54-1B9DA44206E7}" srcId="{E09FED0F-8540-43E4-BDD5-0B30D1B44309}" destId="{F8A03712-42E5-4661-9B47-4FC15C506509}" srcOrd="3" destOrd="0" parTransId="{1AD2CB27-5880-46AB-A601-20D003944DF7}" sibTransId="{F64FE271-6A2D-4E92-BBEF-07D6A437D684}"/>
    <dgm:cxn modelId="{4927D488-5CC1-4DC2-AEC6-D0E3A05B6845}" srcId="{E09FED0F-8540-43E4-BDD5-0B30D1B44309}" destId="{E81F79C3-A749-4A7D-99F7-0E13664F4F69}" srcOrd="2" destOrd="0" parTransId="{9F2C6BF4-5726-4CBE-91B0-9467F32279B7}" sibTransId="{63D6BA58-3834-4EC6-B67D-6378CAC915A2}"/>
    <dgm:cxn modelId="{A5C979CD-CDFA-4E3A-8572-BA22FA934F7C}" type="presOf" srcId="{6C792C38-30F3-4CDF-950B-C595B729BA49}" destId="{2C552891-A901-49D8-9A56-790D909769AD}" srcOrd="1" destOrd="0" presId="urn:microsoft.com/office/officeart/2005/8/layout/hierarchy2"/>
    <dgm:cxn modelId="{3B92D24F-D53B-42F6-9E83-B13BAD673ED2}" type="presOf" srcId="{1B659B9E-C863-42D7-8003-4FBC52B26CCA}" destId="{4F44C703-876D-425B-96D9-64163B4C2052}" srcOrd="0" destOrd="0" presId="urn:microsoft.com/office/officeart/2005/8/layout/hierarchy2"/>
    <dgm:cxn modelId="{C4DDF7E5-9CE5-445D-ACF8-CB17AD7561EE}" srcId="{E09FED0F-8540-43E4-BDD5-0B30D1B44309}" destId="{1B659B9E-C863-42D7-8003-4FBC52B26CCA}" srcOrd="0" destOrd="0" parTransId="{8CFF17F0-02D2-4B8B-A8F9-023982EFD085}" sibTransId="{E77E8D5A-C533-48A6-B452-F5CDACF57E5F}"/>
    <dgm:cxn modelId="{74FA2B8E-E97A-4879-AD9F-AA2A503BF1B2}" type="presOf" srcId="{B038E01C-AD75-4D0E-BF99-876A071EE5D1}" destId="{F3F44F17-8884-4854-98A0-20AD930D102F}" srcOrd="0" destOrd="0" presId="urn:microsoft.com/office/officeart/2005/8/layout/hierarchy2"/>
    <dgm:cxn modelId="{DFF595B2-1823-4CEF-A8FB-5448F4E69813}" srcId="{F228D4F5-72D2-4513-AC72-B2B6E8B3C141}" destId="{85A29872-808A-41A2-B507-A17A8B81547A}" srcOrd="0" destOrd="0" parTransId="{78F27D90-588D-41AD-AFCB-AABAC47E2EF8}" sibTransId="{0764F6BB-A5D1-45C6-A06B-675D867C8A6A}"/>
    <dgm:cxn modelId="{0D0CAF2F-B2C2-42D5-B682-5398C345EB80}" type="presOf" srcId="{5601EE74-5E87-4D54-8603-32845A67B4AF}" destId="{8BBCE66B-06F7-4D0D-9EBC-BB27CA90DC1C}" srcOrd="0" destOrd="0" presId="urn:microsoft.com/office/officeart/2005/8/layout/hierarchy2"/>
    <dgm:cxn modelId="{A3500206-A2D2-4ED7-89F4-65A9A899E38B}" type="presOf" srcId="{E09FED0F-8540-43E4-BDD5-0B30D1B44309}" destId="{5435DF7E-E446-4071-AE5D-5350E64572C3}" srcOrd="0" destOrd="0" presId="urn:microsoft.com/office/officeart/2005/8/layout/hierarchy2"/>
    <dgm:cxn modelId="{EDB8C7E6-8569-40E6-AD92-21B0E41105F9}" type="presOf" srcId="{6C792C38-30F3-4CDF-950B-C595B729BA49}" destId="{272F1AD6-F3B3-4916-9D93-D8B3021D34AB}" srcOrd="0" destOrd="0" presId="urn:microsoft.com/office/officeart/2005/8/layout/hierarchy2"/>
    <dgm:cxn modelId="{DE02D256-3B9F-4720-933D-F22BF24A0E4C}" type="presOf" srcId="{78F27D90-588D-41AD-AFCB-AABAC47E2EF8}" destId="{EB58A809-C241-4FA0-8F89-4EA517A4A7CD}" srcOrd="1" destOrd="0" presId="urn:microsoft.com/office/officeart/2005/8/layout/hierarchy2"/>
    <dgm:cxn modelId="{878458A6-E8DF-413A-B0A4-77AA745B0516}" type="presOf" srcId="{8CFF17F0-02D2-4B8B-A8F9-023982EFD085}" destId="{128DCFA8-8B5A-4ABD-BEB9-EA37931F07E4}" srcOrd="0" destOrd="0" presId="urn:microsoft.com/office/officeart/2005/8/layout/hierarchy2"/>
    <dgm:cxn modelId="{B151B3EF-98B3-4375-8CA0-F5CBE7F41FE1}" srcId="{D0670B6E-8DFB-44DC-8B9D-9D9746C8A012}" destId="{F228D4F5-72D2-4513-AC72-B2B6E8B3C141}" srcOrd="1" destOrd="0" parTransId="{B038E01C-AD75-4D0E-BF99-876A071EE5D1}" sibTransId="{EFF710BC-407A-4F8C-BC15-4D19BF1281C7}"/>
    <dgm:cxn modelId="{BB448932-D783-4773-A3CE-6BF762C721EF}" type="presOf" srcId="{85A29872-808A-41A2-B507-A17A8B81547A}" destId="{52EC3299-D1F3-4851-A4F9-50996FEA088D}" srcOrd="0" destOrd="0" presId="urn:microsoft.com/office/officeart/2005/8/layout/hierarchy2"/>
    <dgm:cxn modelId="{62AE9933-A3B3-4861-B705-4AA21E943099}" srcId="{D0670B6E-8DFB-44DC-8B9D-9D9746C8A012}" destId="{E09FED0F-8540-43E4-BDD5-0B30D1B44309}" srcOrd="0" destOrd="0" parTransId="{96322D13-C7A6-4169-BC42-681811078E7D}" sibTransId="{BF7C3A72-EB5A-436A-98F3-3A8F7A2116F5}"/>
    <dgm:cxn modelId="{0148C436-B085-4966-B787-53C48CD2B5E7}" type="presOf" srcId="{D0670B6E-8DFB-44DC-8B9D-9D9746C8A012}" destId="{00B6CE99-7045-40E0-9B52-DE33488FDDF1}" srcOrd="0" destOrd="0" presId="urn:microsoft.com/office/officeart/2005/8/layout/hierarchy2"/>
    <dgm:cxn modelId="{28B3DA65-AA1B-4FF2-96E7-8DD550976979}" type="presOf" srcId="{7FAD6BF8-D526-4DAB-88D2-10BAFC79A78A}" destId="{098F4776-B786-44D8-86F9-F7A996717F76}" srcOrd="0" destOrd="0" presId="urn:microsoft.com/office/officeart/2005/8/layout/hierarchy2"/>
    <dgm:cxn modelId="{28EB31C7-4680-4BE2-8EEE-C6E4F589CFF3}" srcId="{E09FED0F-8540-43E4-BDD5-0B30D1B44309}" destId="{5601EE74-5E87-4D54-8603-32845A67B4AF}" srcOrd="1" destOrd="0" parTransId="{73ADECD2-369D-4850-81E3-92F1CF6749D8}" sibTransId="{45C80C8E-CEFF-48DA-BA68-A71D344FC003}"/>
    <dgm:cxn modelId="{E10D195C-81A9-4BBF-A579-0C04074555A4}" type="presParOf" srcId="{F661FA59-EC4F-47A5-84FB-8DD5691339B9}" destId="{1157271C-122F-4C14-B334-1A625A3988EB}" srcOrd="0" destOrd="0" presId="urn:microsoft.com/office/officeart/2005/8/layout/hierarchy2"/>
    <dgm:cxn modelId="{0515D2DE-47AB-4661-9639-619283BCF559}" type="presParOf" srcId="{1157271C-122F-4C14-B334-1A625A3988EB}" destId="{00B6CE99-7045-40E0-9B52-DE33488FDDF1}" srcOrd="0" destOrd="0" presId="urn:microsoft.com/office/officeart/2005/8/layout/hierarchy2"/>
    <dgm:cxn modelId="{BBF0598F-490E-4DB1-B7AE-9EB6606284DB}" type="presParOf" srcId="{1157271C-122F-4C14-B334-1A625A3988EB}" destId="{CFC9C951-BC62-46FE-B8EA-2E6333040A68}" srcOrd="1" destOrd="0" presId="urn:microsoft.com/office/officeart/2005/8/layout/hierarchy2"/>
    <dgm:cxn modelId="{8D664864-A6B5-4B2C-A5BE-973868660FD0}" type="presParOf" srcId="{CFC9C951-BC62-46FE-B8EA-2E6333040A68}" destId="{EC7A63E0-3A2F-441C-95DD-89A925D5E756}" srcOrd="0" destOrd="0" presId="urn:microsoft.com/office/officeart/2005/8/layout/hierarchy2"/>
    <dgm:cxn modelId="{04592D58-3691-440F-9A50-0287D4FFA291}" type="presParOf" srcId="{EC7A63E0-3A2F-441C-95DD-89A925D5E756}" destId="{5341D1FD-3CAF-4C7F-B8BC-B50D240AE2F0}" srcOrd="0" destOrd="0" presId="urn:microsoft.com/office/officeart/2005/8/layout/hierarchy2"/>
    <dgm:cxn modelId="{60BBE964-A8EE-40C4-ACF9-046BA69C9947}" type="presParOf" srcId="{CFC9C951-BC62-46FE-B8EA-2E6333040A68}" destId="{8E04BC9D-8CE7-4EAB-9290-DF0C52E7587C}" srcOrd="1" destOrd="0" presId="urn:microsoft.com/office/officeart/2005/8/layout/hierarchy2"/>
    <dgm:cxn modelId="{43EE6580-6436-46FF-A4A4-9F33D326215B}" type="presParOf" srcId="{8E04BC9D-8CE7-4EAB-9290-DF0C52E7587C}" destId="{5435DF7E-E446-4071-AE5D-5350E64572C3}" srcOrd="0" destOrd="0" presId="urn:microsoft.com/office/officeart/2005/8/layout/hierarchy2"/>
    <dgm:cxn modelId="{E794EA58-B992-40D9-9669-64EF9AAF7855}" type="presParOf" srcId="{8E04BC9D-8CE7-4EAB-9290-DF0C52E7587C}" destId="{53D7B88D-9AD7-46CA-80CD-016D0AEE20C9}" srcOrd="1" destOrd="0" presId="urn:microsoft.com/office/officeart/2005/8/layout/hierarchy2"/>
    <dgm:cxn modelId="{A7DB556C-A745-44F3-86BA-6D90F48B18C9}" type="presParOf" srcId="{53D7B88D-9AD7-46CA-80CD-016D0AEE20C9}" destId="{128DCFA8-8B5A-4ABD-BEB9-EA37931F07E4}" srcOrd="0" destOrd="0" presId="urn:microsoft.com/office/officeart/2005/8/layout/hierarchy2"/>
    <dgm:cxn modelId="{F25BB9E6-B614-42F5-887B-90AED909C11F}" type="presParOf" srcId="{128DCFA8-8B5A-4ABD-BEB9-EA37931F07E4}" destId="{15E3C224-FABF-4B38-A1DE-064A2EB7C1F3}" srcOrd="0" destOrd="0" presId="urn:microsoft.com/office/officeart/2005/8/layout/hierarchy2"/>
    <dgm:cxn modelId="{E0A321A5-580D-4CF7-A4E3-D94ADEDE0464}" type="presParOf" srcId="{53D7B88D-9AD7-46CA-80CD-016D0AEE20C9}" destId="{21C67504-E063-4515-B88E-2C709BB7EC3C}" srcOrd="1" destOrd="0" presId="urn:microsoft.com/office/officeart/2005/8/layout/hierarchy2"/>
    <dgm:cxn modelId="{A1D90166-60C9-41D4-A48E-9FCF720D5801}" type="presParOf" srcId="{21C67504-E063-4515-B88E-2C709BB7EC3C}" destId="{4F44C703-876D-425B-96D9-64163B4C2052}" srcOrd="0" destOrd="0" presId="urn:microsoft.com/office/officeart/2005/8/layout/hierarchy2"/>
    <dgm:cxn modelId="{3A10BD8E-7343-4CFA-9D79-61B84C45B09A}" type="presParOf" srcId="{21C67504-E063-4515-B88E-2C709BB7EC3C}" destId="{E6BD6E1F-3C7F-4850-BD4E-F5C25D468E16}" srcOrd="1" destOrd="0" presId="urn:microsoft.com/office/officeart/2005/8/layout/hierarchy2"/>
    <dgm:cxn modelId="{F78A30DF-6080-4D60-8994-E83F065A3AEF}" type="presParOf" srcId="{53D7B88D-9AD7-46CA-80CD-016D0AEE20C9}" destId="{EA53C4D5-7039-4B4C-A1FC-89EB4BD3F730}" srcOrd="2" destOrd="0" presId="urn:microsoft.com/office/officeart/2005/8/layout/hierarchy2"/>
    <dgm:cxn modelId="{6ECC1543-903F-45D7-8080-95C072E96ED3}" type="presParOf" srcId="{EA53C4D5-7039-4B4C-A1FC-89EB4BD3F730}" destId="{6710CA26-5E60-4CC8-AFAD-854B0B71FA24}" srcOrd="0" destOrd="0" presId="urn:microsoft.com/office/officeart/2005/8/layout/hierarchy2"/>
    <dgm:cxn modelId="{62541EC6-C399-42D2-AE9D-81120670F944}" type="presParOf" srcId="{53D7B88D-9AD7-46CA-80CD-016D0AEE20C9}" destId="{9B137D2D-E804-4A8B-BEA7-A4678290A172}" srcOrd="3" destOrd="0" presId="urn:microsoft.com/office/officeart/2005/8/layout/hierarchy2"/>
    <dgm:cxn modelId="{23149A37-1F76-42B2-93A2-033632E7350D}" type="presParOf" srcId="{9B137D2D-E804-4A8B-BEA7-A4678290A172}" destId="{8BBCE66B-06F7-4D0D-9EBC-BB27CA90DC1C}" srcOrd="0" destOrd="0" presId="urn:microsoft.com/office/officeart/2005/8/layout/hierarchy2"/>
    <dgm:cxn modelId="{2EA730A1-BEEF-4733-B96D-6A1CA7C786DE}" type="presParOf" srcId="{9B137D2D-E804-4A8B-BEA7-A4678290A172}" destId="{6E1E4157-832E-4C47-A157-BA612B776AD0}" srcOrd="1" destOrd="0" presId="urn:microsoft.com/office/officeart/2005/8/layout/hierarchy2"/>
    <dgm:cxn modelId="{273E7DE8-A671-4D98-B9D4-714695769999}" type="presParOf" srcId="{53D7B88D-9AD7-46CA-80CD-016D0AEE20C9}" destId="{FF50FD71-A01A-40C0-8D5C-FFBEC323BF31}" srcOrd="4" destOrd="0" presId="urn:microsoft.com/office/officeart/2005/8/layout/hierarchy2"/>
    <dgm:cxn modelId="{0C6289A6-766B-468A-96C9-07F78BE57CE4}" type="presParOf" srcId="{FF50FD71-A01A-40C0-8D5C-FFBEC323BF31}" destId="{9575064D-3F23-4433-BDC9-F5CF152D916B}" srcOrd="0" destOrd="0" presId="urn:microsoft.com/office/officeart/2005/8/layout/hierarchy2"/>
    <dgm:cxn modelId="{E9A7C4EF-BDDF-4ABE-B030-57D3136C8006}" type="presParOf" srcId="{53D7B88D-9AD7-46CA-80CD-016D0AEE20C9}" destId="{6E435DF7-EE30-4CDD-83D1-E825DA11B2B4}" srcOrd="5" destOrd="0" presId="urn:microsoft.com/office/officeart/2005/8/layout/hierarchy2"/>
    <dgm:cxn modelId="{99F568D7-E17B-41F8-ADBC-DA2ADE766B4D}" type="presParOf" srcId="{6E435DF7-EE30-4CDD-83D1-E825DA11B2B4}" destId="{70935873-42DC-4F22-A03E-E7B037C079B0}" srcOrd="0" destOrd="0" presId="urn:microsoft.com/office/officeart/2005/8/layout/hierarchy2"/>
    <dgm:cxn modelId="{6C24A0E4-FD55-48C6-9CC8-F636FFAABBE1}" type="presParOf" srcId="{6E435DF7-EE30-4CDD-83D1-E825DA11B2B4}" destId="{7B790B74-0CA5-49E3-82E8-47EDA8B59CBC}" srcOrd="1" destOrd="0" presId="urn:microsoft.com/office/officeart/2005/8/layout/hierarchy2"/>
    <dgm:cxn modelId="{01C8DFDD-0A7E-4978-AC03-68D3C4611DDA}" type="presParOf" srcId="{53D7B88D-9AD7-46CA-80CD-016D0AEE20C9}" destId="{9A314609-F77F-4CDB-AE58-0B971597B9F2}" srcOrd="6" destOrd="0" presId="urn:microsoft.com/office/officeart/2005/8/layout/hierarchy2"/>
    <dgm:cxn modelId="{A7E72454-BB8D-43CD-B596-E6E1D8E1F236}" type="presParOf" srcId="{9A314609-F77F-4CDB-AE58-0B971597B9F2}" destId="{D8A99DBA-ADFD-4242-8B96-2954A187CF95}" srcOrd="0" destOrd="0" presId="urn:microsoft.com/office/officeart/2005/8/layout/hierarchy2"/>
    <dgm:cxn modelId="{B53B7AFD-AC87-43B1-A6EE-41D66F2EBA63}" type="presParOf" srcId="{53D7B88D-9AD7-46CA-80CD-016D0AEE20C9}" destId="{A8308A5B-4CDB-475E-9E94-1B286CFE2438}" srcOrd="7" destOrd="0" presId="urn:microsoft.com/office/officeart/2005/8/layout/hierarchy2"/>
    <dgm:cxn modelId="{69170A41-FF45-4FE8-8A47-9E1C89DB50A0}" type="presParOf" srcId="{A8308A5B-4CDB-475E-9E94-1B286CFE2438}" destId="{3041C469-38DE-47BD-BF8A-4AE14D5C7C3E}" srcOrd="0" destOrd="0" presId="urn:microsoft.com/office/officeart/2005/8/layout/hierarchy2"/>
    <dgm:cxn modelId="{A88CE25F-4A94-43F6-9E7F-784409F8EB22}" type="presParOf" srcId="{A8308A5B-4CDB-475E-9E94-1B286CFE2438}" destId="{54F5F6A7-F98A-47B2-8155-442A4D551DD1}" srcOrd="1" destOrd="0" presId="urn:microsoft.com/office/officeart/2005/8/layout/hierarchy2"/>
    <dgm:cxn modelId="{8C9C46DD-3F95-4145-9CAE-60CC6B6F97AC}" type="presParOf" srcId="{CFC9C951-BC62-46FE-B8EA-2E6333040A68}" destId="{F3F44F17-8884-4854-98A0-20AD930D102F}" srcOrd="2" destOrd="0" presId="urn:microsoft.com/office/officeart/2005/8/layout/hierarchy2"/>
    <dgm:cxn modelId="{7878C084-AB35-4552-91C9-22EB6C8D5447}" type="presParOf" srcId="{F3F44F17-8884-4854-98A0-20AD930D102F}" destId="{4A168402-A2F4-45A8-ADF8-9E04421310DA}" srcOrd="0" destOrd="0" presId="urn:microsoft.com/office/officeart/2005/8/layout/hierarchy2"/>
    <dgm:cxn modelId="{2EAEF975-A318-4C2A-8699-021A32161D63}" type="presParOf" srcId="{CFC9C951-BC62-46FE-B8EA-2E6333040A68}" destId="{7D01025F-1D29-4463-B5BC-992500EE5006}" srcOrd="3" destOrd="0" presId="urn:microsoft.com/office/officeart/2005/8/layout/hierarchy2"/>
    <dgm:cxn modelId="{BC30801C-90AA-4C49-8DE1-A69ABF980F3F}" type="presParOf" srcId="{7D01025F-1D29-4463-B5BC-992500EE5006}" destId="{D291E9E6-C0DB-4E3F-B3B9-E63B22326D93}" srcOrd="0" destOrd="0" presId="urn:microsoft.com/office/officeart/2005/8/layout/hierarchy2"/>
    <dgm:cxn modelId="{0E060B1B-8FAC-4132-B95A-E9188DD06FE8}" type="presParOf" srcId="{7D01025F-1D29-4463-B5BC-992500EE5006}" destId="{5DC3A92A-B7E5-476A-A524-8412F1150F7B}" srcOrd="1" destOrd="0" presId="urn:microsoft.com/office/officeart/2005/8/layout/hierarchy2"/>
    <dgm:cxn modelId="{9A9636D1-3243-4515-8B22-7CC1F92F6E45}" type="presParOf" srcId="{5DC3A92A-B7E5-476A-A524-8412F1150F7B}" destId="{0B43E916-5EB2-44CE-B7DF-08434BB55BE6}" srcOrd="0" destOrd="0" presId="urn:microsoft.com/office/officeart/2005/8/layout/hierarchy2"/>
    <dgm:cxn modelId="{3E0338C2-CD84-4153-9768-8DA4FA3F38A5}" type="presParOf" srcId="{0B43E916-5EB2-44CE-B7DF-08434BB55BE6}" destId="{EB58A809-C241-4FA0-8F89-4EA517A4A7CD}" srcOrd="0" destOrd="0" presId="urn:microsoft.com/office/officeart/2005/8/layout/hierarchy2"/>
    <dgm:cxn modelId="{DDBD5A49-76B3-43D6-A401-A2858FF85895}" type="presParOf" srcId="{5DC3A92A-B7E5-476A-A524-8412F1150F7B}" destId="{36CF6C6E-7D3A-47F6-8ECF-FED353E282AC}" srcOrd="1" destOrd="0" presId="urn:microsoft.com/office/officeart/2005/8/layout/hierarchy2"/>
    <dgm:cxn modelId="{BB4E18AD-A9CE-4CEF-AD79-32BD9770086A}" type="presParOf" srcId="{36CF6C6E-7D3A-47F6-8ECF-FED353E282AC}" destId="{52EC3299-D1F3-4851-A4F9-50996FEA088D}" srcOrd="0" destOrd="0" presId="urn:microsoft.com/office/officeart/2005/8/layout/hierarchy2"/>
    <dgm:cxn modelId="{9BC5DF39-8430-4B39-BC64-8BB22BA9FE68}" type="presParOf" srcId="{36CF6C6E-7D3A-47F6-8ECF-FED353E282AC}" destId="{D03FFD88-117D-4525-9B10-D0DA98645D9B}" srcOrd="1" destOrd="0" presId="urn:microsoft.com/office/officeart/2005/8/layout/hierarchy2"/>
    <dgm:cxn modelId="{13D0AD22-1F2F-405E-AA78-58F720AFC18B}" type="presParOf" srcId="{5DC3A92A-B7E5-476A-A524-8412F1150F7B}" destId="{098F4776-B786-44D8-86F9-F7A996717F76}" srcOrd="2" destOrd="0" presId="urn:microsoft.com/office/officeart/2005/8/layout/hierarchy2"/>
    <dgm:cxn modelId="{C4864881-5053-46C2-AAD2-B0E0ED0C8BF2}" type="presParOf" srcId="{098F4776-B786-44D8-86F9-F7A996717F76}" destId="{F296F3E9-A29E-4440-BA59-0BEE0960FF77}" srcOrd="0" destOrd="0" presId="urn:microsoft.com/office/officeart/2005/8/layout/hierarchy2"/>
    <dgm:cxn modelId="{7DF33D97-88E9-44B6-B236-0BB4818C1700}" type="presParOf" srcId="{5DC3A92A-B7E5-476A-A524-8412F1150F7B}" destId="{58EE2C6B-D93B-4EB7-AC46-4D9B99E1862D}" srcOrd="3" destOrd="0" presId="urn:microsoft.com/office/officeart/2005/8/layout/hierarchy2"/>
    <dgm:cxn modelId="{2E3E1872-EF8E-4645-9A4B-F7283EF8F22D}" type="presParOf" srcId="{58EE2C6B-D93B-4EB7-AC46-4D9B99E1862D}" destId="{563E24BA-F099-4D2C-A9B2-51418B486FE2}" srcOrd="0" destOrd="0" presId="urn:microsoft.com/office/officeart/2005/8/layout/hierarchy2"/>
    <dgm:cxn modelId="{2E5094E6-B63F-4F3C-B7F2-8514F9AB9878}" type="presParOf" srcId="{58EE2C6B-D93B-4EB7-AC46-4D9B99E1862D}" destId="{5031A456-A3AF-4343-83BC-D1ED3B293180}" srcOrd="1" destOrd="0" presId="urn:microsoft.com/office/officeart/2005/8/layout/hierarchy2"/>
    <dgm:cxn modelId="{DA3770D4-773A-4270-96AE-0463B627A408}" type="presParOf" srcId="{5DC3A92A-B7E5-476A-A524-8412F1150F7B}" destId="{272F1AD6-F3B3-4916-9D93-D8B3021D34AB}" srcOrd="4" destOrd="0" presId="urn:microsoft.com/office/officeart/2005/8/layout/hierarchy2"/>
    <dgm:cxn modelId="{FC1DE59D-87FD-47BF-A436-3923155DF080}" type="presParOf" srcId="{272F1AD6-F3B3-4916-9D93-D8B3021D34AB}" destId="{2C552891-A901-49D8-9A56-790D909769AD}" srcOrd="0" destOrd="0" presId="urn:microsoft.com/office/officeart/2005/8/layout/hierarchy2"/>
    <dgm:cxn modelId="{987AFC87-FE93-41B7-ABAB-5F994B4355CF}" type="presParOf" srcId="{5DC3A92A-B7E5-476A-A524-8412F1150F7B}" destId="{6CFCE8B5-92C2-4486-B28D-37C713528469}" srcOrd="5" destOrd="0" presId="urn:microsoft.com/office/officeart/2005/8/layout/hierarchy2"/>
    <dgm:cxn modelId="{5E12F392-4BE0-40DF-BCEB-7AA228AC8D04}" type="presParOf" srcId="{6CFCE8B5-92C2-4486-B28D-37C713528469}" destId="{30BEBB80-8BA8-4247-B5DE-A883A5BC4AFA}" srcOrd="0" destOrd="0" presId="urn:microsoft.com/office/officeart/2005/8/layout/hierarchy2"/>
    <dgm:cxn modelId="{3463DE50-5480-4D19-B793-063E0040763A}" type="presParOf" srcId="{6CFCE8B5-92C2-4486-B28D-37C713528469}" destId="{55662A5F-5454-4053-953C-B6797BA323A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E0334-7D33-46A8-901C-E79721689DDA}">
      <dsp:nvSpPr>
        <dsp:cNvPr id="0" name=""/>
        <dsp:cNvSpPr/>
      </dsp:nvSpPr>
      <dsp:spPr>
        <a:xfrm>
          <a:off x="621" y="0"/>
          <a:ext cx="2673507" cy="2852911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61722" rIns="80010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/>
              </a:solidFill>
              <a:latin typeface="Cambria" pitchFamily="18" charset="0"/>
            </a:rPr>
            <a:t>Языковой уровень</a:t>
          </a:r>
          <a:endParaRPr lang="ru-RU" sz="1800" b="1" kern="1200" dirty="0">
            <a:solidFill>
              <a:schemeClr val="tx2"/>
            </a:solidFill>
            <a:latin typeface="Cambria" pitchFamily="18" charset="0"/>
          </a:endParaRPr>
        </a:p>
      </dsp:txBody>
      <dsp:txXfrm rot="16200000">
        <a:off x="-901721" y="902342"/>
        <a:ext cx="2339387" cy="534701"/>
      </dsp:txXfrm>
    </dsp:sp>
    <dsp:sp modelId="{07958F0E-8983-45A3-BEE5-93841F1389A3}">
      <dsp:nvSpPr>
        <dsp:cNvPr id="0" name=""/>
        <dsp:cNvSpPr/>
      </dsp:nvSpPr>
      <dsp:spPr>
        <a:xfrm>
          <a:off x="535322" y="0"/>
          <a:ext cx="1991763" cy="2852911"/>
        </a:xfrm>
        <a:prstGeom prst="rect">
          <a:avLst/>
        </a:prstGeom>
        <a:noFill/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51435" rIns="0" bIns="0" numCol="1" spcCol="1270" anchor="t" anchorCtr="0">
          <a:noAutofit/>
        </a:bodyPr>
        <a:lstStyle/>
        <a:p>
          <a:pPr lvl="0" algn="r" defTabSz="66675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ru-RU" sz="1500" i="1" kern="1200" dirty="0" err="1" smtClean="0">
              <a:solidFill>
                <a:schemeClr val="tx2"/>
              </a:solidFill>
              <a:latin typeface="Cambria" pitchFamily="18" charset="0"/>
            </a:rPr>
            <a:t>Репозитарий</a:t>
          </a:r>
          <a:r>
            <a:rPr lang="ru-RU" sz="1500" i="1" kern="1200" dirty="0" smtClean="0">
              <a:solidFill>
                <a:schemeClr val="tx2"/>
              </a:solidFill>
              <a:latin typeface="Cambria" pitchFamily="18" charset="0"/>
            </a:rPr>
            <a:t> </a:t>
          </a:r>
          <a:r>
            <a:rPr lang="ru-RU" sz="1600" i="1" kern="1200" dirty="0" smtClean="0">
              <a:solidFill>
                <a:schemeClr val="tx2"/>
              </a:solidFill>
              <a:latin typeface="Cambria" pitchFamily="18" charset="0"/>
            </a:rPr>
            <a:t>определённого</a:t>
          </a:r>
          <a:r>
            <a:rPr lang="ru-RU" sz="1500" i="1" kern="1200" dirty="0" smtClean="0">
              <a:solidFill>
                <a:schemeClr val="tx2"/>
              </a:solidFill>
              <a:latin typeface="Cambria" pitchFamily="18" charset="0"/>
            </a:rPr>
            <a:t> языкового содержания</a:t>
          </a:r>
          <a:endParaRPr lang="ru-RU" sz="1500" i="1" kern="1200" dirty="0">
            <a:solidFill>
              <a:schemeClr val="tx2"/>
            </a:solidFill>
            <a:latin typeface="Cambria" pitchFamily="18" charset="0"/>
          </a:endParaRPr>
        </a:p>
      </dsp:txBody>
      <dsp:txXfrm>
        <a:off x="535322" y="0"/>
        <a:ext cx="1991763" cy="2852911"/>
      </dsp:txXfrm>
    </dsp:sp>
    <dsp:sp modelId="{AA1D16EF-F20F-4BC8-8A99-B06E056B57E2}">
      <dsp:nvSpPr>
        <dsp:cNvPr id="0" name=""/>
        <dsp:cNvSpPr/>
      </dsp:nvSpPr>
      <dsp:spPr>
        <a:xfrm>
          <a:off x="2802136" y="0"/>
          <a:ext cx="2673507" cy="2852911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4">
                <a:hueOff val="2266038"/>
                <a:satOff val="2948"/>
                <a:lumOff val="196"/>
                <a:alphaOff val="0"/>
                <a:tint val="1000"/>
                <a:satMod val="255000"/>
              </a:schemeClr>
            </a:gs>
            <a:gs pos="55000">
              <a:schemeClr val="accent4">
                <a:hueOff val="2266038"/>
                <a:satOff val="2948"/>
                <a:lumOff val="196"/>
                <a:alphaOff val="0"/>
                <a:tint val="12000"/>
                <a:satMod val="255000"/>
              </a:schemeClr>
            </a:gs>
            <a:gs pos="100000">
              <a:schemeClr val="accent4">
                <a:hueOff val="2266038"/>
                <a:satOff val="2948"/>
                <a:lumOff val="196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61722" rIns="80010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/>
              </a:solidFill>
              <a:latin typeface="Cambria" pitchFamily="18" charset="0"/>
            </a:rPr>
            <a:t>Дискурсивный уровень</a:t>
          </a:r>
          <a:endParaRPr lang="ru-RU" sz="1800" b="1" kern="1200" dirty="0">
            <a:solidFill>
              <a:schemeClr val="tx2"/>
            </a:solidFill>
            <a:latin typeface="Cambria" pitchFamily="18" charset="0"/>
          </a:endParaRPr>
        </a:p>
      </dsp:txBody>
      <dsp:txXfrm rot="16200000">
        <a:off x="1899794" y="902342"/>
        <a:ext cx="2339387" cy="534701"/>
      </dsp:txXfrm>
    </dsp:sp>
    <dsp:sp modelId="{46A4F2FE-ECF8-4EAC-A22C-228140FCE22D}">
      <dsp:nvSpPr>
        <dsp:cNvPr id="0" name=""/>
        <dsp:cNvSpPr/>
      </dsp:nvSpPr>
      <dsp:spPr>
        <a:xfrm rot="5400000">
          <a:off x="2571537" y="2244023"/>
          <a:ext cx="419063" cy="401026"/>
        </a:xfrm>
        <a:prstGeom prst="flowChartExtra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57EACCF-0B04-4C8C-A334-7BEE0C37B684}">
      <dsp:nvSpPr>
        <dsp:cNvPr id="0" name=""/>
        <dsp:cNvSpPr/>
      </dsp:nvSpPr>
      <dsp:spPr>
        <a:xfrm>
          <a:off x="3336838" y="0"/>
          <a:ext cx="1991763" cy="2852911"/>
        </a:xfrm>
        <a:prstGeom prst="rect">
          <a:avLst/>
        </a:prstGeom>
        <a:noFill/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r" defTabSz="711200">
            <a:lnSpc>
              <a:spcPct val="150000"/>
            </a:lnSpc>
            <a:spcBef>
              <a:spcPct val="0"/>
            </a:spcBef>
            <a:spcAft>
              <a:spcPts val="1200"/>
            </a:spcAft>
          </a:pPr>
          <a:r>
            <a:rPr lang="ru-RU" sz="1600" i="1" kern="1200" dirty="0" smtClean="0">
              <a:solidFill>
                <a:schemeClr val="tx2"/>
              </a:solidFill>
              <a:latin typeface="Cambria" pitchFamily="18" charset="0"/>
            </a:rPr>
            <a:t>Осмысленное использование</a:t>
          </a:r>
          <a:r>
            <a:rPr lang="en-US" sz="1600" i="1" kern="1200" dirty="0" smtClean="0">
              <a:solidFill>
                <a:schemeClr val="tx2"/>
              </a:solidFill>
              <a:latin typeface="Cambria" pitchFamily="18" charset="0"/>
            </a:rPr>
            <a:t> </a:t>
          </a:r>
          <a:r>
            <a:rPr lang="ru-RU" sz="1600" i="1" kern="1200" dirty="0" smtClean="0">
              <a:solidFill>
                <a:schemeClr val="tx2"/>
              </a:solidFill>
              <a:latin typeface="Cambria" pitchFamily="18" charset="0"/>
            </a:rPr>
            <a:t>языкового содержания</a:t>
          </a:r>
          <a:endParaRPr lang="ru-RU" sz="1600" i="1" kern="1200" dirty="0">
            <a:solidFill>
              <a:schemeClr val="tx2"/>
            </a:solidFill>
            <a:latin typeface="Cambria" pitchFamily="18" charset="0"/>
          </a:endParaRPr>
        </a:p>
      </dsp:txBody>
      <dsp:txXfrm>
        <a:off x="3336838" y="0"/>
        <a:ext cx="1991763" cy="2852911"/>
      </dsp:txXfrm>
    </dsp:sp>
    <dsp:sp modelId="{DE7A4653-0238-44E0-9E4C-CB6B929556EF}">
      <dsp:nvSpPr>
        <dsp:cNvPr id="0" name=""/>
        <dsp:cNvSpPr/>
      </dsp:nvSpPr>
      <dsp:spPr>
        <a:xfrm>
          <a:off x="5534782" y="0"/>
          <a:ext cx="2673507" cy="2852911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4">
                <a:hueOff val="4532076"/>
                <a:satOff val="5895"/>
                <a:lumOff val="392"/>
                <a:alphaOff val="0"/>
                <a:tint val="1000"/>
                <a:satMod val="255000"/>
              </a:schemeClr>
            </a:gs>
            <a:gs pos="55000">
              <a:schemeClr val="accent4">
                <a:hueOff val="4532076"/>
                <a:satOff val="5895"/>
                <a:lumOff val="392"/>
                <a:alphaOff val="0"/>
                <a:tint val="12000"/>
                <a:satMod val="255000"/>
              </a:schemeClr>
            </a:gs>
            <a:gs pos="100000">
              <a:schemeClr val="accent4">
                <a:hueOff val="4532076"/>
                <a:satOff val="5895"/>
                <a:lumOff val="392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61722" rIns="80010" bIns="0" numCol="1" spcCol="1270" anchor="t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/>
              </a:solidFill>
              <a:latin typeface="Cambria" pitchFamily="18" charset="0"/>
            </a:rPr>
            <a:t>Коммуникативный уровень</a:t>
          </a:r>
          <a:endParaRPr lang="ru-RU" sz="1800" b="1" kern="1200" dirty="0">
            <a:solidFill>
              <a:schemeClr val="tx2"/>
            </a:solidFill>
            <a:latin typeface="Cambria" pitchFamily="18" charset="0"/>
          </a:endParaRPr>
        </a:p>
      </dsp:txBody>
      <dsp:txXfrm rot="16200000">
        <a:off x="4632440" y="902342"/>
        <a:ext cx="2339387" cy="534701"/>
      </dsp:txXfrm>
    </dsp:sp>
    <dsp:sp modelId="{F9426D73-D821-4AA2-B9E7-C15D7C4C84C2}">
      <dsp:nvSpPr>
        <dsp:cNvPr id="0" name=""/>
        <dsp:cNvSpPr/>
      </dsp:nvSpPr>
      <dsp:spPr>
        <a:xfrm rot="5400000">
          <a:off x="5338618" y="2244023"/>
          <a:ext cx="419063" cy="401026"/>
        </a:xfrm>
        <a:prstGeom prst="flowChartExtra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4">
              <a:hueOff val="4532076"/>
              <a:satOff val="5895"/>
              <a:lumOff val="39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C216C05-EFF7-45A2-8CD5-FC6C3C4A6D44}">
      <dsp:nvSpPr>
        <dsp:cNvPr id="0" name=""/>
        <dsp:cNvSpPr/>
      </dsp:nvSpPr>
      <dsp:spPr>
        <a:xfrm>
          <a:off x="6069484" y="0"/>
          <a:ext cx="1991763" cy="2852911"/>
        </a:xfrm>
        <a:prstGeom prst="rect">
          <a:avLst/>
        </a:prstGeom>
        <a:noFill/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51435" rIns="0" bIns="0" numCol="1" spcCol="1270" anchor="t" anchorCtr="0">
          <a:noAutofit/>
        </a:bodyPr>
        <a:lstStyle/>
        <a:p>
          <a:pPr lvl="0" algn="r" defTabSz="66675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ru-RU" sz="1500" i="1" kern="1200" dirty="0" smtClean="0">
              <a:solidFill>
                <a:schemeClr val="tx2"/>
              </a:solidFill>
              <a:latin typeface="Cambria" pitchFamily="18" charset="0"/>
            </a:rPr>
            <a:t>Умение интерпретировать дискурсы относительно социальной сферы их функционирования</a:t>
          </a:r>
          <a:endParaRPr lang="ru-RU" sz="1500" i="1" kern="1200" dirty="0">
            <a:solidFill>
              <a:schemeClr val="tx2"/>
            </a:solidFill>
            <a:latin typeface="Cambria" pitchFamily="18" charset="0"/>
          </a:endParaRPr>
        </a:p>
      </dsp:txBody>
      <dsp:txXfrm>
        <a:off x="6069484" y="0"/>
        <a:ext cx="1991763" cy="28529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6CE99-7045-40E0-9B52-DE33488FDDF1}">
      <dsp:nvSpPr>
        <dsp:cNvPr id="0" name=""/>
        <dsp:cNvSpPr/>
      </dsp:nvSpPr>
      <dsp:spPr>
        <a:xfrm>
          <a:off x="720083" y="2016221"/>
          <a:ext cx="2370659" cy="13313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/>
              </a:solidFill>
              <a:latin typeface="Cambria" pitchFamily="18" charset="0"/>
            </a:rPr>
            <a:t>Политический дискурс</a:t>
          </a:r>
          <a:endParaRPr lang="ru-RU" sz="1800" b="1" kern="1200" dirty="0">
            <a:solidFill>
              <a:schemeClr val="tx2"/>
            </a:solidFill>
            <a:latin typeface="Cambria" pitchFamily="18" charset="0"/>
          </a:endParaRPr>
        </a:p>
      </dsp:txBody>
      <dsp:txXfrm>
        <a:off x="759077" y="2055215"/>
        <a:ext cx="2292671" cy="1253370"/>
      </dsp:txXfrm>
    </dsp:sp>
    <dsp:sp modelId="{EC7A63E0-3A2F-441C-95DD-89A925D5E756}">
      <dsp:nvSpPr>
        <dsp:cNvPr id="0" name=""/>
        <dsp:cNvSpPr/>
      </dsp:nvSpPr>
      <dsp:spPr>
        <a:xfrm rot="17968726">
          <a:off x="2716252" y="2028655"/>
          <a:ext cx="1474663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474663" y="1137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416717" y="2003159"/>
        <a:ext cx="73733" cy="73733"/>
      </dsp:txXfrm>
    </dsp:sp>
    <dsp:sp modelId="{5435DF7E-E446-4071-AE5D-5350E64572C3}">
      <dsp:nvSpPr>
        <dsp:cNvPr id="0" name=""/>
        <dsp:cNvSpPr/>
      </dsp:nvSpPr>
      <dsp:spPr>
        <a:xfrm>
          <a:off x="3816425" y="864096"/>
          <a:ext cx="1404973" cy="10681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err="1" smtClean="0">
              <a:solidFill>
                <a:schemeClr val="tx2"/>
              </a:solidFill>
              <a:latin typeface="Cambria" pitchFamily="18" charset="0"/>
            </a:rPr>
            <a:t>Прототипичные</a:t>
          </a:r>
          <a:r>
            <a:rPr lang="ru-RU" sz="1400" b="0" kern="1200" dirty="0" smtClean="0">
              <a:solidFill>
                <a:schemeClr val="tx2"/>
              </a:solidFill>
              <a:latin typeface="Cambria" pitchFamily="18" charset="0"/>
            </a:rPr>
            <a:t> жанры</a:t>
          </a:r>
          <a:endParaRPr lang="ru-RU" sz="1400" b="0" kern="1200" dirty="0">
            <a:solidFill>
              <a:schemeClr val="tx2"/>
            </a:solidFill>
            <a:latin typeface="Cambria" pitchFamily="18" charset="0"/>
          </a:endParaRPr>
        </a:p>
      </dsp:txBody>
      <dsp:txXfrm>
        <a:off x="3847709" y="895380"/>
        <a:ext cx="1342405" cy="1005540"/>
      </dsp:txXfrm>
    </dsp:sp>
    <dsp:sp modelId="{128DCFA8-8B5A-4ABD-BEB9-EA37931F07E4}">
      <dsp:nvSpPr>
        <dsp:cNvPr id="0" name=""/>
        <dsp:cNvSpPr/>
      </dsp:nvSpPr>
      <dsp:spPr>
        <a:xfrm rot="18659556">
          <a:off x="4975846" y="848055"/>
          <a:ext cx="1427471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427471" y="1137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53895" y="823739"/>
        <a:ext cx="71373" cy="71373"/>
      </dsp:txXfrm>
    </dsp:sp>
    <dsp:sp modelId="{4F44C703-876D-425B-96D9-64163B4C2052}">
      <dsp:nvSpPr>
        <dsp:cNvPr id="0" name=""/>
        <dsp:cNvSpPr/>
      </dsp:nvSpPr>
      <dsp:spPr>
        <a:xfrm>
          <a:off x="6157765" y="4759"/>
          <a:ext cx="1263771" cy="6318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2"/>
              </a:solidFill>
              <a:latin typeface="Cambria" pitchFamily="18" charset="0"/>
            </a:rPr>
            <a:t>интервью</a:t>
          </a:r>
          <a:endParaRPr lang="ru-RU" sz="1300" kern="1200" dirty="0">
            <a:solidFill>
              <a:schemeClr val="tx2"/>
            </a:solidFill>
            <a:latin typeface="Cambria" pitchFamily="18" charset="0"/>
          </a:endParaRPr>
        </a:p>
      </dsp:txBody>
      <dsp:txXfrm>
        <a:off x="6176272" y="23266"/>
        <a:ext cx="1226757" cy="594871"/>
      </dsp:txXfrm>
    </dsp:sp>
    <dsp:sp modelId="{EA53C4D5-7039-4B4C-A1FC-89EB4BD3F730}">
      <dsp:nvSpPr>
        <dsp:cNvPr id="0" name=""/>
        <dsp:cNvSpPr/>
      </dsp:nvSpPr>
      <dsp:spPr>
        <a:xfrm rot="20367792">
          <a:off x="5189625" y="1211390"/>
          <a:ext cx="999914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999914" y="1137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64584" y="1197763"/>
        <a:ext cx="49995" cy="49995"/>
      </dsp:txXfrm>
    </dsp:sp>
    <dsp:sp modelId="{8BBCE66B-06F7-4D0D-9EBC-BB27CA90DC1C}">
      <dsp:nvSpPr>
        <dsp:cNvPr id="0" name=""/>
        <dsp:cNvSpPr/>
      </dsp:nvSpPr>
      <dsp:spPr>
        <a:xfrm>
          <a:off x="6157765" y="731428"/>
          <a:ext cx="1263771" cy="6318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2"/>
              </a:solidFill>
              <a:latin typeface="Cambria" pitchFamily="18" charset="0"/>
            </a:rPr>
            <a:t>дебаты, дискуссии</a:t>
          </a:r>
          <a:endParaRPr lang="ru-RU" sz="1300" kern="1200" dirty="0">
            <a:solidFill>
              <a:schemeClr val="tx2"/>
            </a:solidFill>
            <a:latin typeface="Cambria" pitchFamily="18" charset="0"/>
          </a:endParaRPr>
        </a:p>
      </dsp:txBody>
      <dsp:txXfrm>
        <a:off x="6176272" y="749935"/>
        <a:ext cx="1226757" cy="594871"/>
      </dsp:txXfrm>
    </dsp:sp>
    <dsp:sp modelId="{FF50FD71-A01A-40C0-8D5C-FFBEC323BF31}">
      <dsp:nvSpPr>
        <dsp:cNvPr id="0" name=""/>
        <dsp:cNvSpPr/>
      </dsp:nvSpPr>
      <dsp:spPr>
        <a:xfrm rot="1312334">
          <a:off x="5185083" y="1574724"/>
          <a:ext cx="1008997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008997" y="1137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64357" y="1560870"/>
        <a:ext cx="50449" cy="50449"/>
      </dsp:txXfrm>
    </dsp:sp>
    <dsp:sp modelId="{70935873-42DC-4F22-A03E-E7B037C079B0}">
      <dsp:nvSpPr>
        <dsp:cNvPr id="0" name=""/>
        <dsp:cNvSpPr/>
      </dsp:nvSpPr>
      <dsp:spPr>
        <a:xfrm>
          <a:off x="6157765" y="1458097"/>
          <a:ext cx="1263771" cy="6318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2"/>
              </a:solidFill>
              <a:latin typeface="Cambria" pitchFamily="18" charset="0"/>
            </a:rPr>
            <a:t>публичная речь</a:t>
          </a:r>
          <a:endParaRPr lang="ru-RU" sz="1300" kern="1200" dirty="0">
            <a:solidFill>
              <a:schemeClr val="tx2"/>
            </a:solidFill>
            <a:latin typeface="Cambria" pitchFamily="18" charset="0"/>
          </a:endParaRPr>
        </a:p>
      </dsp:txBody>
      <dsp:txXfrm>
        <a:off x="6176272" y="1476604"/>
        <a:ext cx="1226757" cy="594871"/>
      </dsp:txXfrm>
    </dsp:sp>
    <dsp:sp modelId="{9A314609-F77F-4CDB-AE58-0B971597B9F2}">
      <dsp:nvSpPr>
        <dsp:cNvPr id="0" name=""/>
        <dsp:cNvSpPr/>
      </dsp:nvSpPr>
      <dsp:spPr>
        <a:xfrm rot="2979592">
          <a:off x="4966322" y="1938059"/>
          <a:ext cx="1446519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446519" y="1137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53419" y="1913267"/>
        <a:ext cx="72325" cy="72325"/>
      </dsp:txXfrm>
    </dsp:sp>
    <dsp:sp modelId="{3041C469-38DE-47BD-BF8A-4AE14D5C7C3E}">
      <dsp:nvSpPr>
        <dsp:cNvPr id="0" name=""/>
        <dsp:cNvSpPr/>
      </dsp:nvSpPr>
      <dsp:spPr>
        <a:xfrm>
          <a:off x="6157765" y="2184766"/>
          <a:ext cx="1263771" cy="6318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2"/>
              </a:solidFill>
              <a:latin typeface="Cambria" pitchFamily="18" charset="0"/>
            </a:rPr>
            <a:t>…</a:t>
          </a:r>
          <a:endParaRPr lang="ru-RU" sz="1300" kern="1200" dirty="0">
            <a:solidFill>
              <a:schemeClr val="tx2"/>
            </a:solidFill>
            <a:latin typeface="Cambria" pitchFamily="18" charset="0"/>
          </a:endParaRPr>
        </a:p>
      </dsp:txBody>
      <dsp:txXfrm>
        <a:off x="6176272" y="2203273"/>
        <a:ext cx="1226757" cy="594871"/>
      </dsp:txXfrm>
    </dsp:sp>
    <dsp:sp modelId="{F3F44F17-8884-4854-98A0-20AD930D102F}">
      <dsp:nvSpPr>
        <dsp:cNvPr id="0" name=""/>
        <dsp:cNvSpPr/>
      </dsp:nvSpPr>
      <dsp:spPr>
        <a:xfrm rot="3487681">
          <a:off x="2734231" y="3312003"/>
          <a:ext cx="1510715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510715" y="1137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451821" y="3285605"/>
        <a:ext cx="75535" cy="75535"/>
      </dsp:txXfrm>
    </dsp:sp>
    <dsp:sp modelId="{D291E9E6-C0DB-4E3F-B3B9-E63B22326D93}">
      <dsp:nvSpPr>
        <dsp:cNvPr id="0" name=""/>
        <dsp:cNvSpPr/>
      </dsp:nvSpPr>
      <dsp:spPr>
        <a:xfrm>
          <a:off x="3888435" y="3384376"/>
          <a:ext cx="1407639" cy="11609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2"/>
              </a:solidFill>
              <a:latin typeface="Cambria" pitchFamily="18" charset="0"/>
            </a:rPr>
            <a:t>Малые (маргинальные жанры)</a:t>
          </a:r>
          <a:endParaRPr lang="ru-RU" sz="1300" kern="1200" dirty="0">
            <a:solidFill>
              <a:schemeClr val="tx2"/>
            </a:solidFill>
            <a:latin typeface="Cambria" pitchFamily="18" charset="0"/>
          </a:endParaRPr>
        </a:p>
      </dsp:txBody>
      <dsp:txXfrm>
        <a:off x="3922438" y="3418379"/>
        <a:ext cx="1339633" cy="1092932"/>
      </dsp:txXfrm>
    </dsp:sp>
    <dsp:sp modelId="{0B43E916-5EB2-44CE-B7DF-08434BB55BE6}">
      <dsp:nvSpPr>
        <dsp:cNvPr id="0" name=""/>
        <dsp:cNvSpPr/>
      </dsp:nvSpPr>
      <dsp:spPr>
        <a:xfrm rot="19171755">
          <a:off x="5160149" y="3584741"/>
          <a:ext cx="1136209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136209" y="1137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99848" y="3567707"/>
        <a:ext cx="56810" cy="56810"/>
      </dsp:txXfrm>
    </dsp:sp>
    <dsp:sp modelId="{52EC3299-D1F3-4851-A4F9-50996FEA088D}">
      <dsp:nvSpPr>
        <dsp:cNvPr id="0" name=""/>
        <dsp:cNvSpPr/>
      </dsp:nvSpPr>
      <dsp:spPr>
        <a:xfrm>
          <a:off x="6160432" y="2911435"/>
          <a:ext cx="1263771" cy="6318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>
              <a:solidFill>
                <a:schemeClr val="tx2"/>
              </a:solidFill>
              <a:latin typeface="Cambria" pitchFamily="18" charset="0"/>
            </a:rPr>
            <a:t>демотиватор</a:t>
          </a:r>
          <a:endParaRPr lang="ru-RU" sz="1300" kern="1200" dirty="0">
            <a:solidFill>
              <a:schemeClr val="tx2"/>
            </a:solidFill>
            <a:latin typeface="Cambria" pitchFamily="18" charset="0"/>
          </a:endParaRPr>
        </a:p>
      </dsp:txBody>
      <dsp:txXfrm>
        <a:off x="6178939" y="2929942"/>
        <a:ext cx="1226757" cy="594871"/>
      </dsp:txXfrm>
    </dsp:sp>
    <dsp:sp modelId="{098F4776-B786-44D8-86F9-F7A996717F76}">
      <dsp:nvSpPr>
        <dsp:cNvPr id="0" name=""/>
        <dsp:cNvSpPr/>
      </dsp:nvSpPr>
      <dsp:spPr>
        <a:xfrm rot="21557052">
          <a:off x="5296041" y="3948076"/>
          <a:ext cx="864424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864424" y="1137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706643" y="3937836"/>
        <a:ext cx="43221" cy="43221"/>
      </dsp:txXfrm>
    </dsp:sp>
    <dsp:sp modelId="{563E24BA-F099-4D2C-A9B2-51418B486FE2}">
      <dsp:nvSpPr>
        <dsp:cNvPr id="0" name=""/>
        <dsp:cNvSpPr/>
      </dsp:nvSpPr>
      <dsp:spPr>
        <a:xfrm>
          <a:off x="6160432" y="3638104"/>
          <a:ext cx="1263771" cy="6318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2"/>
              </a:solidFill>
              <a:latin typeface="Cambria" pitchFamily="18" charset="0"/>
            </a:rPr>
            <a:t>карикатура</a:t>
          </a:r>
          <a:endParaRPr lang="ru-RU" sz="1300" kern="1200" dirty="0">
            <a:solidFill>
              <a:schemeClr val="tx2"/>
            </a:solidFill>
            <a:latin typeface="Cambria" pitchFamily="18" charset="0"/>
          </a:endParaRPr>
        </a:p>
      </dsp:txBody>
      <dsp:txXfrm>
        <a:off x="6178939" y="3656611"/>
        <a:ext cx="1226757" cy="594871"/>
      </dsp:txXfrm>
    </dsp:sp>
    <dsp:sp modelId="{272F1AD6-F3B3-4916-9D93-D8B3021D34AB}">
      <dsp:nvSpPr>
        <dsp:cNvPr id="0" name=""/>
        <dsp:cNvSpPr/>
      </dsp:nvSpPr>
      <dsp:spPr>
        <a:xfrm rot="2377916">
          <a:off x="5167098" y="4311410"/>
          <a:ext cx="1122311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122311" y="1137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700196" y="4294723"/>
        <a:ext cx="56115" cy="56115"/>
      </dsp:txXfrm>
    </dsp:sp>
    <dsp:sp modelId="{30BEBB80-8BA8-4247-B5DE-A883A5BC4AFA}">
      <dsp:nvSpPr>
        <dsp:cNvPr id="0" name=""/>
        <dsp:cNvSpPr/>
      </dsp:nvSpPr>
      <dsp:spPr>
        <a:xfrm>
          <a:off x="6160432" y="4364773"/>
          <a:ext cx="1263771" cy="6318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2"/>
              </a:solidFill>
              <a:latin typeface="Cambria" pitchFamily="18" charset="0"/>
            </a:rPr>
            <a:t>…</a:t>
          </a:r>
          <a:endParaRPr lang="ru-RU" sz="1300" kern="1200" dirty="0">
            <a:solidFill>
              <a:schemeClr val="tx2"/>
            </a:solidFill>
            <a:latin typeface="Cambria" pitchFamily="18" charset="0"/>
          </a:endParaRPr>
        </a:p>
      </dsp:txBody>
      <dsp:txXfrm>
        <a:off x="6178939" y="4383280"/>
        <a:ext cx="1226757" cy="594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8895F27-C571-4710-9262-C9222B5B1302}" type="datetimeFigureOut">
              <a:rPr lang="ru-RU"/>
              <a:pPr>
                <a:defRPr/>
              </a:pPr>
              <a:t>05.06.2013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32723F9-758B-4BB4-9528-E8FF13A581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834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2F9E0CF-8CF2-4E34-8C70-57E8932D2A47}" type="datetimeFigureOut">
              <a:rPr lang="ru-RU"/>
              <a:pPr>
                <a:defRPr/>
              </a:pPr>
              <a:t>05.06.2013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2C4C30E-7C98-4B2E-95AE-8F02954959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2666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C4C30E-7C98-4B2E-95AE-8F029549594F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2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73BD107-5C6B-497F-BCDB-118A70F638FC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C4C30E-7C98-4B2E-95AE-8F029549594F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490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gray">
          <a:xfrm>
            <a:off x="8210550" y="2789238"/>
            <a:ext cx="933450" cy="1004887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 bwMode="gray">
          <a:xfrm>
            <a:off x="0" y="2130425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 bwMode="gray">
          <a:xfrm>
            <a:off x="2495550" y="0"/>
            <a:ext cx="1711325" cy="2359025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 bwMode="gray">
          <a:xfrm>
            <a:off x="0" y="0"/>
            <a:ext cx="2789238" cy="23590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13" y="6286500"/>
            <a:ext cx="7810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4"/>
            <a:ext cx="7781544" cy="1470025"/>
          </a:xfrm>
        </p:spPr>
        <p:txBody>
          <a:bodyPr rtlCol="0" anchor="t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rtlCol="0" anchor="b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03D18-7599-44BE-AAB5-967771CBFF62}" type="datetime1">
              <a:rPr lang="ru-RU" smtClean="0"/>
              <a:t>05.06.2013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D9396-531A-4397-8F93-771A5A8191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7693074" cy="45259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4C6FB-5374-47EB-8436-72B4E8EBE4D5}" type="datetime1">
              <a:rPr lang="ru-RU" smtClean="0"/>
              <a:t>05.06.2013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A3B67-6522-4F7C-BDF4-AC6C155CAA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gray">
          <a:xfrm rot="5400000">
            <a:off x="4572000" y="2349500"/>
            <a:ext cx="6519863" cy="1811337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 bwMode="gray">
          <a:xfrm>
            <a:off x="6553200" y="6135688"/>
            <a:ext cx="987425" cy="7223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 bwMode="gray">
          <a:xfrm>
            <a:off x="8605838" y="1379538"/>
            <a:ext cx="539750" cy="1462087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 bwMode="gray">
          <a:xfrm>
            <a:off x="8604250" y="0"/>
            <a:ext cx="539750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27648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6A614-A10A-47DF-8711-F4FD13035978}" type="datetime1">
              <a:rPr lang="ru-RU" smtClean="0"/>
              <a:t>05.06.2013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71321-0DA9-459D-AB27-CCCB0A2719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13" y="6286500"/>
            <a:ext cx="7810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CA195-6625-433D-9935-EB2A1E8C39A7}" type="datetime1">
              <a:rPr lang="ru-RU" smtClean="0"/>
              <a:t>05.06.2013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2CE25-9007-4E94-861E-3153493EE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gray">
          <a:xfrm>
            <a:off x="8210550" y="2789238"/>
            <a:ext cx="933450" cy="1004887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 bwMode="gray">
          <a:xfrm>
            <a:off x="0" y="2130425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 bwMode="gray">
          <a:xfrm>
            <a:off x="2495550" y="0"/>
            <a:ext cx="1711325" cy="2359025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 bwMode="gray">
          <a:xfrm>
            <a:off x="0" y="0"/>
            <a:ext cx="2789238" cy="267017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13" y="6286500"/>
            <a:ext cx="7810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rtlCol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4AD13-6298-43E6-BDC9-A78232E78720}" type="datetime1">
              <a:rPr lang="ru-RU" smtClean="0"/>
              <a:t>05.06.2013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BC78A-CC9C-45FF-A8AB-452CB3976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E476C-0A68-4E78-94D5-E2E041BAA214}" type="datetime1">
              <a:rPr lang="ru-RU" smtClean="0"/>
              <a:t>05.06.2013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30FF4-E08C-4A3B-A2F8-A53D5E3201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627632"/>
            <a:ext cx="4040188" cy="639762"/>
          </a:xfrm>
        </p:spPr>
        <p:txBody>
          <a:bodyPr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1627632"/>
            <a:ext cx="4041775" cy="639762"/>
          </a:xfrm>
        </p:spPr>
        <p:txBody>
          <a:bodyPr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94D89-0422-41C6-9DB2-41CE89E04D5C}" type="datetime1">
              <a:rPr lang="ru-RU" smtClean="0"/>
              <a:t>05.06.2013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77B51-4795-49E9-A9C9-572ACD4D4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0" y="6500813"/>
            <a:ext cx="9144000" cy="357187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6"/>
          <p:cNvSpPr/>
          <p:nvPr/>
        </p:nvSpPr>
        <p:spPr bwMode="gray">
          <a:xfrm>
            <a:off x="0" y="0"/>
            <a:ext cx="9144000" cy="301625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 bwMode="gray">
          <a:xfrm>
            <a:off x="0" y="0"/>
            <a:ext cx="2432050" cy="530225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 bwMode="gray">
          <a:xfrm>
            <a:off x="1427163" y="0"/>
            <a:ext cx="1571625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66F20-7B32-4C96-B474-0AD59F3BDC08}" type="datetime1">
              <a:rPr lang="ru-RU" smtClean="0"/>
              <a:t>05.06.2013</a:t>
            </a:fld>
            <a:endParaRPr lang="ru-RU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4C88D-C07C-4D1C-94D2-B9AE0C637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 bwMode="gray">
          <a:xfrm>
            <a:off x="0" y="6500813"/>
            <a:ext cx="9144000" cy="357187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11"/>
          <p:cNvSpPr/>
          <p:nvPr/>
        </p:nvSpPr>
        <p:spPr bwMode="gray">
          <a:xfrm>
            <a:off x="0" y="0"/>
            <a:ext cx="9144000" cy="301625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12"/>
          <p:cNvSpPr/>
          <p:nvPr/>
        </p:nvSpPr>
        <p:spPr bwMode="gray">
          <a:xfrm>
            <a:off x="0" y="0"/>
            <a:ext cx="301625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3"/>
          <p:cNvSpPr/>
          <p:nvPr/>
        </p:nvSpPr>
        <p:spPr bwMode="gray">
          <a:xfrm>
            <a:off x="0" y="0"/>
            <a:ext cx="2432050" cy="530225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4"/>
          <p:cNvSpPr/>
          <p:nvPr/>
        </p:nvSpPr>
        <p:spPr bwMode="gray">
          <a:xfrm>
            <a:off x="1427163" y="0"/>
            <a:ext cx="1571625" cy="43815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 bwMode="gray">
          <a:xfrm>
            <a:off x="8842375" y="0"/>
            <a:ext cx="301625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6E476-2DCC-446D-B865-777B11188770}" type="datetime1">
              <a:rPr lang="ru-RU" smtClean="0"/>
              <a:t>05.06.2013</a:t>
            </a:fld>
            <a:endParaRPr lang="ru-RU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BD31D-26CF-472E-A686-D5CDA22E26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DBB53-FD71-4611-946F-77507A431AFC}" type="datetime1">
              <a:rPr lang="ru-RU" smtClean="0"/>
              <a:t>05.06.2013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5E019-F039-44EB-A2D4-389BC523E6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1A86F-F219-4082-A3D8-1E376B47B264}" type="datetime1">
              <a:rPr lang="ru-RU" smtClean="0"/>
              <a:t>05.06.2013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9D6CD-F2BB-4B64-8D01-FBD58E0AAF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1638"/>
            <a:ext cx="8686800" cy="109855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8166100" y="996950"/>
            <a:ext cx="977900" cy="89535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1782763" y="0"/>
            <a:ext cx="1947862" cy="53975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050" cy="53975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39750"/>
            <a:ext cx="8229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325"/>
            <a:ext cx="21336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D9CA42-208D-4CB3-894A-A61B42E2F4A5}" type="datetime1">
              <a:rPr lang="ru-RU" smtClean="0"/>
              <a:t>05.06.2013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575" y="6537325"/>
            <a:ext cx="28956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025" y="6537325"/>
            <a:ext cx="21336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ED5AD8-DB9A-4E75-A65D-EDF9775A49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1" r:id="rId4"/>
    <p:sldLayoutId id="2147483802" r:id="rId5"/>
    <p:sldLayoutId id="2147483809" r:id="rId6"/>
    <p:sldLayoutId id="2147483810" r:id="rId7"/>
    <p:sldLayoutId id="2147483803" r:id="rId8"/>
    <p:sldLayoutId id="2147483804" r:id="rId9"/>
    <p:sldLayoutId id="2147483805" r:id="rId10"/>
    <p:sldLayoutId id="214748381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A5E7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Заголовок 6"/>
          <p:cNvSpPr>
            <a:spLocks noGrp="1"/>
          </p:cNvSpPr>
          <p:nvPr>
            <p:ph type="ctrTitle"/>
          </p:nvPr>
        </p:nvSpPr>
        <p:spPr>
          <a:xfrm>
            <a:off x="420688" y="3117850"/>
            <a:ext cx="7781925" cy="1470025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latin typeface="Cambria" pitchFamily="18" charset="0"/>
              </a:rPr>
              <a:t>Демот</a:t>
            </a:r>
            <a:r>
              <a:rPr lang="ru-RU" sz="3600" dirty="0" err="1">
                <a:latin typeface="Cambria" pitchFamily="18" charset="0"/>
              </a:rPr>
              <a:t>и</a:t>
            </a:r>
            <a:r>
              <a:rPr lang="ru-RU" sz="3600" dirty="0" err="1" smtClean="0">
                <a:latin typeface="Cambria" pitchFamily="18" charset="0"/>
              </a:rPr>
              <a:t>ватор</a:t>
            </a:r>
            <a:r>
              <a:rPr lang="ru-RU" sz="3600" dirty="0" smtClean="0">
                <a:latin typeface="Cambria" pitchFamily="18" charset="0"/>
              </a:rPr>
              <a:t> как </a:t>
            </a:r>
            <a:r>
              <a:rPr lang="ru-RU" sz="3600" dirty="0" err="1" smtClean="0">
                <a:latin typeface="Cambria" pitchFamily="18" charset="0"/>
              </a:rPr>
              <a:t>медиажанр</a:t>
            </a:r>
            <a:endParaRPr lang="ru-RU" sz="3600" dirty="0">
              <a:latin typeface="Cambri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7744" y="292696"/>
            <a:ext cx="7092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dirty="0">
                <a:solidFill>
                  <a:schemeClr val="tx2"/>
                </a:solidFill>
                <a:latin typeface="Cambria" pitchFamily="18" charset="0"/>
              </a:rPr>
              <a:t>Institut für Slawistik der Karl-Franzens-Universität Graz </a:t>
            </a:r>
            <a:endParaRPr lang="sr-Latn-CS" dirty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en-US" b="1" dirty="0" err="1">
                <a:solidFill>
                  <a:schemeClr val="tx2"/>
                </a:solidFill>
                <a:latin typeface="Cambria" pitchFamily="18" charset="0"/>
              </a:rPr>
              <a:t>Neue</a:t>
            </a:r>
            <a:r>
              <a:rPr lang="en-US" b="1" dirty="0">
                <a:solidFill>
                  <a:schemeClr val="tx2"/>
                </a:solidFill>
                <a:latin typeface="Cambria" pitchFamily="18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ambria" pitchFamily="18" charset="0"/>
              </a:rPr>
              <a:t>slawistische</a:t>
            </a:r>
            <a:r>
              <a:rPr lang="en-US" b="1" dirty="0">
                <a:solidFill>
                  <a:schemeClr val="tx2"/>
                </a:solidFill>
                <a:latin typeface="Cambria" pitchFamily="18" charset="0"/>
              </a:rPr>
              <a:t> Horizonte: </a:t>
            </a:r>
            <a:r>
              <a:rPr lang="en-US" b="1" dirty="0" err="1" smtClean="0">
                <a:solidFill>
                  <a:schemeClr val="tx2"/>
                </a:solidFill>
                <a:latin typeface="Cambria" pitchFamily="18" charset="0"/>
              </a:rPr>
              <a:t>Studenten-Forschungsprojekt</a:t>
            </a:r>
            <a:endParaRPr lang="ru-RU" b="1" dirty="0" smtClean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nn-NO" b="1" dirty="0" smtClean="0">
                <a:solidFill>
                  <a:schemeClr val="tx2"/>
                </a:solidFill>
                <a:latin typeface="Cambria" pitchFamily="18" charset="0"/>
              </a:rPr>
              <a:t>Wort-Text-Stil </a:t>
            </a:r>
            <a:endParaRPr lang="nn-NO" b="1" dirty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nn-NO" dirty="0">
                <a:solidFill>
                  <a:schemeClr val="tx2"/>
                </a:solidFill>
                <a:latin typeface="Cambria" pitchFamily="18" charset="0"/>
              </a:rPr>
              <a:t>Graz: 06. Juni 2013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652120" y="5589240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 smtClean="0">
                <a:solidFill>
                  <a:schemeClr val="tx2"/>
                </a:solidFill>
                <a:latin typeface="Cambria" pitchFamily="18" charset="0"/>
              </a:rPr>
              <a:t>Tatsiana</a:t>
            </a:r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Cambria" pitchFamily="18" charset="0"/>
              </a:rPr>
              <a:t>Svishchuk</a:t>
            </a:r>
            <a:endParaRPr lang="ru-RU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84368" y="623731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457200" y="539750"/>
            <a:ext cx="82296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hangingPunct="1"/>
            <a:r>
              <a:rPr lang="ru-RU" sz="4000" b="1" smtClean="0">
                <a:latin typeface="Cambria" pitchFamily="18" charset="0"/>
              </a:rPr>
              <a:t>Прецедентность</a:t>
            </a:r>
            <a:endParaRPr lang="ru-RU" sz="4000" b="1" dirty="0" smtClean="0">
              <a:latin typeface="Cambria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563593" y="1500188"/>
            <a:ext cx="0" cy="7607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64130" y="2492896"/>
            <a:ext cx="4554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Прецедентные феномены (ПФ)</a:t>
            </a:r>
            <a:endParaRPr lang="ru-RU" sz="24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1" name="Правая фигурная скобка 10"/>
          <p:cNvSpPr/>
          <p:nvPr/>
        </p:nvSpPr>
        <p:spPr>
          <a:xfrm rot="16200000">
            <a:off x="4321684" y="-959840"/>
            <a:ext cx="439343" cy="8640960"/>
          </a:xfrm>
          <a:prstGeom prst="righ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41118" y="3611544"/>
            <a:ext cx="19143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Прецедентное </a:t>
            </a:r>
          </a:p>
          <a:p>
            <a:r>
              <a:rPr lang="ru-RU" sz="2000" dirty="0">
                <a:solidFill>
                  <a:schemeClr val="tx2"/>
                </a:solidFill>
                <a:latin typeface="Cambria" pitchFamily="18" charset="0"/>
              </a:rPr>
              <a:t>и</a:t>
            </a:r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мя (ПИ)</a:t>
            </a:r>
            <a:endParaRPr lang="ru-RU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16765" y="3611544"/>
            <a:ext cx="19960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Прецедентный </a:t>
            </a:r>
          </a:p>
          <a:p>
            <a:r>
              <a:rPr lang="ru-RU" sz="2000" dirty="0">
                <a:solidFill>
                  <a:schemeClr val="tx2"/>
                </a:solidFill>
                <a:latin typeface="Cambria" pitchFamily="18" charset="0"/>
              </a:rPr>
              <a:t>т</a:t>
            </a:r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екст (ПТ)</a:t>
            </a:r>
            <a:endParaRPr lang="ru-RU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27431" y="3634159"/>
            <a:ext cx="19143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Прецедентная </a:t>
            </a:r>
          </a:p>
          <a:p>
            <a:r>
              <a:rPr lang="ru-RU" sz="2000" dirty="0">
                <a:solidFill>
                  <a:schemeClr val="tx2"/>
                </a:solidFill>
                <a:latin typeface="Cambria" pitchFamily="18" charset="0"/>
              </a:rPr>
              <a:t>с</a:t>
            </a:r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итуация (ПС)</a:t>
            </a:r>
            <a:endParaRPr lang="ru-RU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38240" y="3634159"/>
            <a:ext cx="24881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Прецедентное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Высказывание (ПВ)</a:t>
            </a:r>
            <a:endParaRPr lang="ru-RU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28384" y="6165304"/>
            <a:ext cx="111561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>
            <a:off x="1838431" y="4540299"/>
            <a:ext cx="258123" cy="213250"/>
          </a:xfrm>
          <a:prstGeom prst="mathPlus">
            <a:avLst/>
          </a:prstGeom>
          <a:solidFill>
            <a:schemeClr val="tx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>
            <a:off x="6091845" y="4510586"/>
            <a:ext cx="258123" cy="213250"/>
          </a:xfrm>
          <a:prstGeom prst="mathPlus">
            <a:avLst/>
          </a:prstGeom>
          <a:solidFill>
            <a:schemeClr val="tx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люс 18"/>
          <p:cNvSpPr/>
          <p:nvPr/>
        </p:nvSpPr>
        <p:spPr>
          <a:xfrm>
            <a:off x="3906232" y="4494656"/>
            <a:ext cx="258123" cy="213250"/>
          </a:xfrm>
          <a:prstGeom prst="mathPlus">
            <a:avLst/>
          </a:prstGeom>
          <a:solidFill>
            <a:schemeClr val="tx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 19"/>
          <p:cNvSpPr/>
          <p:nvPr/>
        </p:nvSpPr>
        <p:spPr>
          <a:xfrm>
            <a:off x="2100861" y="4971512"/>
            <a:ext cx="4536504" cy="360040"/>
          </a:xfrm>
          <a:prstGeom prst="mathEqual">
            <a:avLst/>
          </a:prstGeom>
          <a:solidFill>
            <a:schemeClr val="tx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2927" y="5405627"/>
            <a:ext cx="20890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Прецедентные </a:t>
            </a:r>
          </a:p>
          <a:p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цепочки (ПЦ)</a:t>
            </a:r>
            <a:endParaRPr lang="ru-RU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18505" y="5394210"/>
            <a:ext cx="22204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Прецедентные </a:t>
            </a:r>
          </a:p>
          <a:p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парадигмы (ПП)</a:t>
            </a:r>
            <a:endParaRPr lang="ru-RU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05552" y="5405627"/>
            <a:ext cx="26663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Прецедентные </a:t>
            </a:r>
          </a:p>
          <a:p>
            <a:r>
              <a:rPr lang="ru-RU" sz="2000" b="1" dirty="0" err="1">
                <a:solidFill>
                  <a:schemeClr val="tx2"/>
                </a:solidFill>
                <a:latin typeface="Cambria" pitchFamily="18" charset="0"/>
              </a:rPr>
              <a:t>к</a:t>
            </a:r>
            <a:r>
              <a:rPr lang="ru-RU" sz="2000" b="1" dirty="0" err="1" smtClean="0">
                <a:solidFill>
                  <a:schemeClr val="tx2"/>
                </a:solidFill>
                <a:latin typeface="Cambria" pitchFamily="18" charset="0"/>
              </a:rPr>
              <a:t>онтоминанты</a:t>
            </a:r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 (ПК)</a:t>
            </a:r>
            <a:endParaRPr lang="ru-RU" sz="20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42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417331"/>
            <a:ext cx="503163" cy="242231"/>
          </a:xfrm>
        </p:spPr>
        <p:txBody>
          <a:bodyPr/>
          <a:lstStyle/>
          <a:p>
            <a:pPr algn="l">
              <a:defRPr/>
            </a:pPr>
            <a:fld id="{1C3D1777-50B9-493A-95B1-7B525E256E3B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10</a:t>
            </a:fld>
            <a:endParaRPr lang="ru-RU" sz="15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7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7884368" y="623731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-57999" y="507216"/>
            <a:ext cx="9324528" cy="960438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latin typeface="Cambria" pitchFamily="18" charset="0"/>
              </a:rPr>
              <a:t>(Изображение + Вербальный ряд) * </a:t>
            </a:r>
            <a:r>
              <a:rPr lang="ru-RU" sz="2800" b="1" dirty="0" err="1" smtClean="0">
                <a:latin typeface="Cambria" pitchFamily="18" charset="0"/>
              </a:rPr>
              <a:t>Прецедентность</a:t>
            </a:r>
            <a:endParaRPr lang="ru-RU" sz="2800" b="1" dirty="0" smtClean="0">
              <a:latin typeface="Cambria" pitchFamily="18" charset="0"/>
            </a:endParaRPr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431800" cy="287338"/>
          </a:xfrm>
        </p:spPr>
        <p:txBody>
          <a:bodyPr/>
          <a:lstStyle/>
          <a:p>
            <a:pPr algn="l">
              <a:defRPr/>
            </a:pPr>
            <a:fld id="{D1A4D709-32EF-4EBD-BCE5-4C26407C0FC4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11</a:t>
            </a:fld>
            <a:endParaRPr lang="ru-RU" sz="1500" b="1" dirty="0">
              <a:latin typeface="Cambria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195991" y="2868453"/>
            <a:ext cx="1520025" cy="484632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AutoShape 10" descr="data:image/jpeg;base64,/9j/4AAQSkZJRgABAQAAAQABAAD/2wCEAAkGBhQSEBMTExQUFRUVGRoYGBgYGBQXGBwaFxwYFh0YGBcaHScgFx0kGRoYHy8gJScpLCwsFyAxNTAqNSYrLCkBCQoKDgwOGg8PGiwfHCQpKSkpLCkpKSksKSwpLCksLCwpLCkpLCwsKSkpKSksLCwsKSwpLCkpLCwpLCwpKSksKf/AABEIAQQAoAMBIgACEQEDEQH/xAAbAAABBQEBAAAAAAAAAAAAAAAFAgMEBgcBAP/EAEQQAAIBAgQDBQQHBQUIAwAAAAECEQMhAAQSMQVBUQYTImFxBzKBkRQjQqGxwfBSYnKC0TOSwuHxFRY0Q1OistIkJeL/xAAZAQADAQEBAAAAAAAAAAAAAAAAAQIDBAX/xAAqEQACAgIBAwMDBAMAAAAAAAAAAQIRITESAxNBIlGBMkJxBGHB8CMzQ//aAAwDAQACEQMRAD8As+Wyah4CrseQ2GJ1emNUCBhrKWreoIxMroNdgdzjxGj0gXmE5/rfCqmRExA28sTkoAt6CcLcfPAkFkJctC47SysLPXEl6e564eLCAPIfdY4dCsgplbWwpKJkRz3xLYbD9RjgpxfphUFkall/ePn+UYcoLIHlO+++HVTwvyvq+B/z/HC8vSm8RhNZGKUSTjlUGD5Rh4LHTHqiyrehwUBErWMYaUHSMTa1OWuZwhlHPBQEamLkTvjxXDsYU4F7YbQEI0f88ep0rxFsSdI+OG3FzOEBwGMdbJh6VWVDEowveVN2W/UDCdzBMDBDIKJBkRt8owqCwTlU+tBHQ/l/XEDtV2zp5KoquruWlvDpsBCydW0nBvIJ9Z/Kf8OM79rVDVm6Vpmm1xuAhn8DHxxvBJypkTdIJUPabTYSlCqRNyWpKOfNjfHF9p1OY7iryuHokdNw0C+M+ynDdRLPJQGDIJnkCI5dAPiQNz3C+E1KkrQpQf2rADa4AWLmRM3HmMaOMUZptlwHbun4WNKsOcHuwfS7QfnGFjt5SgHRU5zel951dfy64E0vZtUqXrVYndV+W/pY3vGHK/YGgrQalWpU0z9qYJ0iSXtLWA8ja2M7gVkIUe31NmgUapj96j+Gqfnhuv7SqKmGoZkMeWhZ+WqT+GBVPsxTdwi1PECQJZiNQNwC3gZt7CYjywnO9is1SBNKoHX4iOdgCPK17Ww1wDIWpe0qgW/ssytm95FWwE83FsTE9pGWQwRVO0gIpsb/ALW3nincL7LV80/jBVR4WkiLzMWuTPrbFq4V2Qo0WYaDWNOJgrIBEg6LHlMTNueFJwQ1YSXOV8yDWoFqSKPArAaqjDdWgmB9nnB+MTMh2qy9RBNRVqRLJeRFjaNtvmMFMuVKLojRpBWNoIER5Riv8c7F08wxb3XPUGCd5tcdZ2ubXxipZyXQ/me1mVUAnMUhAvJM38onEVu3WRJ/4qjt1P8ATFI4tw6plnCVhKbKwHJjuCOUwLR5gGJjUqfeMFpUNe02KgnyMTG/LlztjbiibNDftXlQAe/Qg9AzH5ATthf+8uWIkVbD9yqP8OKdk+xOaMWSmu8QBb5j8OWHx7NqhAPewfUHn/D92E1H3FbLSe1eVgTXQbbh1/FcRKva/JhtJzNMGJE6hMeoxW29n+ZSNLhgORINheBMQOW3LlivZ7g1SmdNaiCB5RAF5v8A+RER52xShF+RcmaEna/KEWzFM35E/LbfBbhvGqFVgtOqjNvpEzHWCMY1muGEnvKUm/uyNJ5BYPuHkLXtsTg97NK7DPAAKoZWlVkCIkgg3BBAMdZw30lVoOb0apwxfrD/AA/mMUH2g5n/AOZSAgaUZp6Qxm/Lw/hjQuD++38P5jGd+0C+Zgj/AJcxJB8TspMg+mJh9Q56IXZzhH0utJJ7sb87qecQJmOt2+WmZPJpTGlBAHT8T1OAfYPLAZYNuWO+2w6epOLMq3xn1HbHFYElOu/zxGzOQV/EQQw2ZSQdwY8xqvB5icECvyw2VtjMoHU+GBTCuy3LWMiTMnSRpFyTYb4BcWCHM0kLq9RpTTF5CMyg+LSrFhsNMnfy7x3jhJZKbeFDDFd2a4Kg8gDa25nkLgeGZV6ucp6HFMKSZsWkzTlQ1i5hoJ21ScdEYOrZj3FdIvfB8kNCFXLK0PIVU1FgPE25kgCb4ltkEk2mbsNTX9b3HliPwwPQCUnBZQAEqACwFgreKWIES4UA3NsFfPGMk7NUxpV+W2FhYM+Rx5TjrvePXEjBmf4UmYBSoJFjy5eu87Yey+WSmulFCjy/Un44lAQZ/XpjjUhth2IaOESAAT6DqSeWHHWJw2Fnxcvs/K5Pr+HqcCA8tOBJ3bcj7gPIDDWYyi1FKuoYHkeXmDup8xGJ1QYbRb4BmV9rOz4ytQOunTEgttF5mPkeuq25iV2GyJ+mhyLaGYbEg6fu5+u/WLJ7QUH0YSPtTtOysdvh92APYF9ebuTKUnk2O+nn8Z+OOmMm4syapl/4Wnib+H88UPt1SQ5jUzwe7iCAbai1hz235T1gYvvDD4n9B+JxQe3GdVK2lmIlBFibliIMEc/88St4KYS9nPE9VM0WhXRiQJtcAkD0BBjz8ji5qsYyjgFOrXroaBqRSemakkqANXiJk8xNhuJ5HGrEG8GD8D93PEzjkExbC334BdqePDL0nA98oWB6bgN6yDpHWMG1pNzYf3R/W+Kb7Q+FF+5qTOgEVIFu6lblZMlXM+hOF00ryEm6wAsxT0UC491dLnnbUGJ+8n4YXwjNqtVmBBWEYEDVOp2UkchAO8/aGGOOcY7uiqUiNbXWIaEkS28EGy4r3ZfI1atbTTDMqrL6d9CkNb9ozEDmbY6p6Zz9JZs3JCGKuu2jwiOTE/koGI7llLsiqEBKkCzSsDWALdRFjABnlhvh2fBpZfQPepgsREKiCCT6uIHP3rWOIPbLxUqg+ytJ6pXYNoZAQSP3T/3DHO0dC2D8j2mqVazgA91Jh0jwoCQCRF5F5PmTyxYMjm5cKHLggm5Eiwg7TBnrzHXFc4UAmXRoVdZDMZUcraQw8dgBAvGDvCqN6lQKBqJW8qYU6TIIteBGx0zjI1lFILEWHlhsmMcV3P2Vt+9/+cQ829TwqBp1GNQadNiSwBFzAgeZxJCHqo1k/sg38zvHoOfU2xF4nxhKOnXMsbADUepMdAP6Xw9nq/dUiyoWgQqi0kmACTtc3J88Vt5bvAxLsV1kiynuiGCIp+zo1CbEwTfFLIFspV5mYmJieXI/HHkrKRIM3+/pircZpk0e+DMG0IhAPhMa4kczz3tqwX4QYobbX+Jk/HDqkFle9oefDBKK3Ooao5aiBE8jG3mwwx2GyoStUqT71OGU2OsOCbcrztO/wxWS5qklwJa5LAEmIndoPMk9eQnFw7HUlRmVQACgYDSo2MRZiYGw5dIxrqNC2y1cNHif0H4nGQ+1lP8A5NMzFkEdbn5RM/HGvcOH9ofJfxbGbe0BaLZ0LV1E6EjSFJBknmdo3xXTdSJloL+zDK6fpAmQDTg+UPP34vyLc4rHYrgz5dawddOplKe7OlQdwpjFppqcTPLsFhHKtYKrFiAAJJ6YB5vPyQ5FmsQeSLNj+8zN7vnHLEjtBmAvcqTAdz8dKkgH5z8BhHCsvqqGqRZfClvtfaePL3Qf4sZ/g1iko8mC+IdkqBy6q1JabPUVm0AKVLAjTPMAWM2N8Mdl+DrkTmahYupSnEqqnd4QGbljpHxGDXaHNQaQFyCWIHQjSD5/aAHODgazspyjPADtUqHn4lWKaf3QxnqfjirbdE8VxsNcNomll3eqFV31VaoUWlr6J+1Fl8zgBXqZkLQp6BLgCr3gAMKuru1BbxANvAMz54sVanrzUMDFNNSgnwEswGuPtEQRf3bR72Kn2urNT4plKhuq6CPIFiGjoTIw7K6ceToK0uFnQjSANWk0wJUDWRp3KytwDE9IxYaKDSFXYfr+uIGSpkK1MydFSAY0zD7x1N7/ALs88EqaxOM5Im7FIkAxhqqoOnyP+E4dY/0w026dL/cNsSAznUmm6xIAmCJ2g3HO4wNq0FCMPspUDX2KVLEHy0MR6DBmBgWafiKWIdGQ+qEgf9pHyw0wBNVooadyKqLBvtaCN/st88G+GGVPQ/0n88VnjmZ8DMIU6qb+sC/rYP8ALFi4KYpKD0WfXSoxbeBFC9pnD172mURA2ksdlkagpJjnpA/zwr2Sq7ipWa+pAoJM7MLTvty8sPe0lAa9IMzIDT94C1nJgkkDblhv2a1Vp98ofUAqnSIMFieY3mJ+ONb/AMZLXqNEyCwr/wAn+LGe9saSNnwrMQagpoYmEpkjURHMmBPIY0Hhvuv/ACfnjN+2IpniKIzFdTUtRiQFlR9/M+mFHYSNQpC8Rh5HtGGVbntvhdPGZRUe11YtVplQjJQZtQ1DWKmkMPBuyi23nyxbctlRTponJVA9bXPxMn54z2vRapnVSpKvVR1bVT3dGJK06kQBoCQRcDzN77lc/r0gjTUIBKHcbTEjxLJ3HUTimhW3grecqls3XUKZEAHkSwCIv/k3xwb41lQMuCI+pKOJEiEIBLDmNGqcVvgTa881U1CS1QkUzTIBGl1Rg88lU2IHUTubTxzMKKWgkfWSt42+0b7+G382J1kuT5UkdoNNWqwVgAqKNQIMgEsonkJUk8yTviq9ouG1KufpoQIqNqnpTowIHQktUaP3kwe7OuioyUwIDnSBy1AHnsJmOUbYIVqCA9626K152FifSdO/lguwi3B4IvBczrmTI72q0iCIDaQNQ3O1uURywVqLcEc8VvgGaU1iIhnUube9JVtduRn5acWGYOE5WTxpnCu2GH95P5vuAxID7ffhupTkg81n7xGJHY1mRBPxwMamZLGw1Aj4jScFa9OQcNmjaDcYmh2VbjPDpWp5QCALw5mTfzPwnBzIIAkSBHn023wnimQ1iqIjXTClrXgmLeQJv5jfERUJp0zdTpEiefMed5xXgexPGHNTL1lnSO7cSdh4SJv0nFR9meVAp1WX7QUH1F46zpP3YsXGqJ+iVy3u908wb+6cQfZoxNByV0sAgYcjIlWXyIP3YcX6GN1yRdeHjw1PVPzxnfbFEOdRTvUamCeiCN79STbpjRcifCw6sPuXGcdsKFM8QpyYL1KQZuQUMoA8p/pjaGZGL0aWg3w6g2w0h5+e2HKQtiCiBxjhtLMgUahIb+0Qgww0EDUDBj3oPWccTgbKjEV6r1AjJTepp8GqJgIB0Em5thFOlUNda5QiQyFJGpVJUhjeCdQMibahibWzbgHTTJYtpAlYj9smbLz6+WAbj7AXs1lqiyGpUKYRjemzEMYKQQ0mwO5PlGJ3F+FrmkpsrCRLI1ysMBy+C38sNU8vVpI6ohb6zWGlQWVzLRJs/vWNtsKoZarTSkqgnQdJWVgpDRvzErN/s2nCZfBLKYQy2UVCGAGrQFJEiQoA2238pw+Pn15jzwLSpX1iV8IqGbr4kK+GPINvMHEfhWXqBqLQSo75SAQACakgt+1scSHDGwhR4aqVqla5Z4Ake6LSB/EQCfTE2YjCdeOPH6+WAzOaov0k/rrin5btzrXUE0XMKy1CSN5dhAX0E898W5/wwDr5ZqlHM+FajsxAU7aVIOnoCATHnGGkVFryhWb45q0KupCSdciNKQxkN9qSBBG4OE5filSpS8KkGLEgOYmxI1KLiDvN9sBjranXc02SVbUD4rQ0D92JaB+9gvwfOd2Fp1XlrCYEadKxbeCCDMRfDX4CUaONmUqUgWem8H/mKI1LJ2FwR6SOmGctxDvW6RuJB+PUj4D0GH+K0QWLrZls0QGIMQGPIXB9JxFzDhGpz4pMGNht8bDEyV6GsDvanPEZKuqQxFJ+U7iNvQnFf9mDsMswdhpABXaYCkGSN/ED88Eu01EPw7MMPAe6N9oJ5Ei/l8cB/ZzRAytdlOrUt53kAz8CLgDYHyw4r0P8iezROH7H1/w4zbtTw1G4mksAz1KeqZHhGkCet5iPKcaTkB4T11f4RjM+0uTR+LU/FDNUpAm8KgKnSLWJI38xjWGzOWjTKRI+P+uBKdpGq5h6OWpioKZirVdylJW/YBVWao3oIEb4n592WjVZR4gjlQP2grER1vGK/wCy9V/2VSYH3jUao23i1GSTysFvyworDYPdFg4JxhcxSNRREO9NhIYBqbFDBtItIMCxG2F5zilKlpFR1UsQFB95ibDSolm+AOKRxHtolA5nK08vUp06NIVVaiyUmIJWT7v1asCPFBY+pGCfCeIrSzvd9xTpUmypzHelmavAN+9dieQJiTyvyFdvyTyLmzgWJA5CeZvb13xycUHP9qHqjhmdbTTy9TNMAtyVVkqUVeq5tMljAEDqd8Gs/wBpXbPpkqHdhmpO7VHDMqsLBVCkayIM339DiX03/f2HyLJGE00AsP1+pOKZ2X7cVKn0SlmEBq5hq3jXwppo21BdySbWgWJ8sJ4R25I4dm85WYVClastMKBBCx3aiOUeInpJwduQ+SLlV/H8v0fnjyi+Kjk+JvWqZjMVqxpZTLeEKnh1sqK1So7blZaAo3+GLgCLEc7j4wcTKLiNOxLCen654BcJ4R9DovpJdWOptV26KYFtt7bYN5keEx0/XxwIz/1hp05MVLyDFiXt/dEDBEGVbjuZFV+7TVBEhlY04IJJ0wCQIBE3vI5Yi5bjpApq4DBF0Qd5AAF7zYAXvbBntzSSgqV0OmpZFURp0gMAY5aZFx5fAJ2J4bTq5c1WqIxrBSVAlkKMykFibgiDtExGJk6Tb0bpJxJmc7WaVGoEFZIY9DspESQNvQnpghwWkaparDLqMKklQNIGqo5AmTNlAtMczEc8LoUaoaqpdLEMSToJ2NRNiDEhh0uOeLBr7sM2zNyGkiRHiA5GIB629cJSi1ghpgPtMWXh+bWtpA0gqVJIMwYEgH3oFxz3O+Ifs4pp9HdlEBiEcX95B70dSpHywQ7a5gNwzMOwnwgWJtDLfDPs61Nlm1oUOoC5N4UQY6wRfmPTF36GJ7LnkvcIHM/4RjN+N06Q4vSliCaqFr2EFQo0+Zg/DGkZWy/zH/xGM14uKR41RUg6jWVmNt4GhRfYEDlzxcdmctGj184qadZjUwQWMajsCeUkR5kgcxitcSyGQyFRKjJUnMVNK0kZ2Qsblu4DaWAnaD71h0sWeyQqUnpnZ1IkcjyYeYaCPMYq/Y8nO1znqggUwKFFTFmUA1qgHImoSoPTChptgw3X7K0amYzNWoNf0hKdNlMwFpwSJBk6iATtYAdcO5rs9lmqrmKiKTSp92Cx8Cpc+7Omw5nlhPaXtPRyNLvK2q9gqqWY/kAOpI6bkYA8fzp+l8PfUtbL5mqoAeSoldQK040tMzqfUQbALgjyYnSJn+63Dzk2BZvopJYaq1QIhmNVPWQFvsec2mccy/AKdXM5erRV6dCnlXoggGmYLaQFDDWCVLnVAsZBk4b7SsaXE8gYV1rVGTxy5Qqo/sgTpSZBJA1SN42Kdp+LNQy4Kf2lSpTood4aqwXVfouojzAxTk8V5FSHM72SytQ5cvTEZcEU1UlVAMSpA95bCxtvMycA83wHJ1KPE6OUQGsysKmkkgVKgLBFkwpJUSB5dLGe1Gaq6Uy9A6amYc0xU/6aAFnqeoQW8zgXxP8A+spZOjlEQU62Yp0qjPLOdZuxOzM0NLHa0DBG/cbolP2EpVRSFWpVKoqFqQf6l3RVXWVi58PW+LIdv1yx5CfXA7K9ocvUrVKC1UNWmSGSYawkwPtCNyNueM25S2UqRNqH8j94OBFIRXUm+mmvp71QW+H4YI5hS0AcjJJ2lZIHny/QxBy6hnJE6VIAPXSNP4kn5YSdICn+1SopFEMwVWDgsfs3VdRAvA1m4HXBLMVXTK0lV9bfVr3yhQCC1MSFk7qSRHU4jdpqAfOIVGpqQXWrwUKy0ACJBm83EgWtjlHM1Khp0dFtQ8Svr8KkMZDAEXgc9+WMOpLCXydfF8U/2/v8BfiVQdy0QdMEjfZgSD/LIv1wxwigWp0wZhdSA+SMUH3AfdhviufSnRJtpdolQTMSzWG5IUjBjh9KKKTY6QW9W8R+84y6V0TLAD7cKafCq6qJ8IF7nxMoJ/XPDPs7q1BlGWqQQjeAxA0aQwvzi4jltiT7QmI4bXi86AY30lgG/wBcQuwVM/QHQksCWKEnkbxHIgyD+WOxf6/kx+4u9IQB/EfwAxm9atTPHKQ0+5WJYiJNRlJBJ8oHwGNPQTA82/IfljNa+apLxpVC+Fax1EWmq4jfnHhn1ONI7M5aLJ2v7YJlE7tJfMuB3VMAky5KqzcgJ+cYE9n/AKdkz9ApZUVFU6lzLuVpxU8TF4Hi0uWsCCenPFufglF8wuYZAaqLoVjPhAJNuQNzfliciYXNJUkDjkpnCOIvVyeYyudR/pJ71WQo31uvUUamQCpW4AgwukXwl+BPSHBcuSGajUlyLjwU9bQegNp5264vHl+OOd0CwaBqAIB5w0THrA+WF3PYOJW+0eT73iHDFi1N61Zj0VERZP8AMw+OKdxrMZjMJmtVKuczl80tSjT7uro7mkSQKcDTO7Em55TtjVyg1TAmInnEzHpN8Kc3w49WvAnGym5/iv0taWqjmcujq9RK5Rw9KuvuhVWWiC1yAH93ngf2mr10yHD62YRnqUsxRqVgouAC4mBzgqD5nlONBZo/1w0d/wDPC7itYDiUHhj1U4pTqlKx+kZQmHD+KoHMF1utI6QjFbBQYEbYeymcy9Hi9eitMCuaVNUIQhqrOTUq1Ga8fZljsFPPF3LfLDTaRUDGJssxeGO07xbbbD7lvXgONETLZsvUKA+Fbux2Y9AOQ/ph+mPERtAJHIbx+RxH4YsVKix+8Om7Kb9QeXmMI41VKpVj3mVVXyLaxJ9Jn4Yzki47KSmZOYquASX0BoDR4WLEEnlJbfa2CXAqDozFgbsUudWnSATEC8sY3+zvgJ2ZFB867FmFVfDTp6dSNRKgSTF/djcbCxnFsyStoAIUBl1EgmdVSWbltcX645uthnY5P6fBA7StGXdoCrTAYG0z4lIAFxAMz54lcV4gdVPe6K1rQCJY/KFHnOIfG6veqMuniZ01eEz4Ba5J2LQJOI+VzvfQbe6gNzPhEER62jzPTFdDRl1GOdvqrHhtWBb6vUJnw6lmSN+V/M4b9n1LRki4fWlQ6lE2URdYN5BBn1GFe0dI4dEgS9MGecGYj4THQYR2JySrkmNMtpcyAblTChgP5tV+Yvjo/wCfyZfcjQqJ/Fvwxl9fM0jxtEIKgVzJP2qm4E8lmNr7nGn5c38vH+X5YzSjUpPxwArGmo8GN6gXcnoLfdio7Ilo0xcL/PDai2FKMZFClE4cUYQu2FDAB0jHC2FgYaOEB51wll+/HQb46yyMIBk/dgZxGvpcdGU3/gIaP7pY/wAuCm+IWey2sAj7BDT0jc/I4FdjIi8Q0uWOxhyPOQjgeQ8LDyJxD45VD11S5AClr/ZJKAeZZiB6A9cK4nkjRospMwRETfU6BV+IBGOZF1fMv+6yrzk92gIHpqLE/wAIxsySu8CzIppmRFMLTqspaCWB8I1OOQAaFHlyi5Ja9RKqAtTFN5QKA4ggeEU6htVJCkEQvltgPSooj1mpqwquR9fTVHOg+KIYkBvCbHqp5RghoV6bUe7YSF1I13EGQ4ggtO+sGQyCccvUq7N3bY7XpMuZpVVhRVpmiykARp1VUbyg6gR0jAzuylYoGuagPhJAlzMg72En0jE2pldNMlnqVXjQgc6rsQCWAEA2gnkAb3OBfEWmrpbSzMyBNMj3hOolYmADF4H3hdN52D18kz2lOGyQk37xCvIFrx6AAk/DEvsmo+iSkqrknQRGg2Vh5+IEz54Edu6JXJqoLOzVUALsZ2PMmwi2DHZiqTlqQKlTtpJ1X2meYO+Op/R8kfcXSnvznxfljPspmlXjBepAVWdFJMQzbvJtG+NDpG/qD+MD88ZVxJ1+k1bMYqH/AJjC/iItNtzHITfFRMpZRrCsIw4mB3C0ihRF7U0FzJ90bnE4NAxmyhWrCwMN6bzhxTbCxQCtsI3wotYY4TgA4Tc44NscY/HDNfMhd+sDqT0A52BPoDgQCnbEPNmQVBiRfeY2+Z5Y9WrkAaVuet+fl+N/TpGORdrM2kbnSDqM9SZCjlzJ9LYdUxMR3grVdIMqh1Md5a8CegmfPArs3lyuaqm51GownzNv+0rGLBl6SUyKYid9MjUYgTG5HKeWAnZ9yubemxE+P7iV+cd3PqMaIWkV/jWZrZLNuveIKFRSV1qzKA1TUWhY1FGcggkeErg0ueotTNUFGo0QZbTqWw/5beXMC9xzxY+KcGp5hNFVFYA25EHaVYXUxzGK7X9nuVBZm72IuNYgwLSCIb1OMp9NTNozQ4+bo06oQ1EVnXUqnSvhWATJ3358gcBKObp1a9OqkNrBIggldE04taDLX5xa2I/H+A5WAq0zUqs0gu7OZi3iJ22HPfbEnsdw1vE2kEMSRUIEkINII6AxInbWYwL9OoLkHcTdHO3NMnJA2Ud4kswsAJv5chgh2dqsaFPWBqEbWBg2PxGAfa+o71TSNY00AXwkNpbUDIIkSQR8MWTguVC5Wg0hoUX6wYWBe344qqgK1ZZctdz6EYx/MqrVq1wBNTSTquyuLyT8I8sa/k28THrP9MZDnaZbTC3Bqzfb6y7eZhTvPvY0iZs17J+4v8K/gMSfyxHoiaawSthBAHTzwlcs3/Vf5U//AExiMl6j+vlhdNsRGpEA+Nuv2fT9m+FpQbbvHt5J/wCuBASib/r9HHithhoUiR759YX+mOVKLH7bDlYJ5dVwALb3o6Yg59NOqpvHhUDe8WHmW5/ur0wqu2gEtVbysl/SFxHoVGqERssy8CSx6cus22gDfDjgTJOUy2kCfeIGo/kPIbf64icc4p3CoFGqpVbTTW8EgTsLm3IYImif2mPy/pgRx7hzMlN5LmlU1iQJAI0TCgTpmesA4VgAs3lHZznqYNavSpiALIGZRphQNRhWJK2mOVpZXNu+mtVSrSqQqzSUse8BJQtRa7HREoCbPe6WC0uNVaWZYU2U95OlZOlwfEWLyANIULIIACQZFsWDJ1ajOtcsq00WFZgwXUy+J6aQCyhjZjBMc+dptI3nBpKwu3alkoCq9BmUzqdGXQIsT4oYAMCIK2jc2Jq2e9oVWspp06aknbSWJImwFvMGTE+mDnBuzlOoXqurSZRblWgwWJiDqYm8+e1osZUDYAfAYrmkYNFF4RwCpVJfMBkU+9qhXKj3lVBPdqRMkksbwBM4K9lAWZ6rGC5OkAQAvQffbogwX4jWC03YkAaTJ8oxXey3EDUZSLKAYA2uIHxCgf3vPEyk5ZBRoF9v8hrzSnXphNexgQSCd+k4P9lGH0TLiSRAEm32mH5Yr3tC1d8IJ/swTYG2puoPOP1tYuCpOWyxA+yn9PiN8JN8Cq9RYcgZLcvEfxxldVoaegqmYB3dvwvjVOF2UknbUZ9DOMnq5wEAhvfSpB5eJ2j+E4pCZrdFoVfRfwwjiOeWjSeq5OlRPMz0FuptiPQqtpB1chyHQYg8eyTVsu9ME6yJUkkDUviG3mAPjjK8lJFUPFs9m6zLSd0lh4UOlEBsDPvEAgyZ+VsFuHdpc0KTrVamjUW8VV1kMoBtC2DatO8EgnnvTclxY5WsWKQ6yIbxaW2POBv8gOWCHDaj57MDvm7rLCWfSNAZrwq/tEtfnsdpxeXhA6LPm+2rlVqIGhXCyqsabSAQqsx8TNyEWjrgyvA6r1UrVKsMoaQk2kAQHkCLXhb4kZPNZakiUlqUwqjwgmbDcyeZN588Pf7eoSR3qee4FvMiMKhCP9lJMtqqN1cgn8MTUEWw3TzSN7rK0fssG/DCxhCH4nDFR7/r9f6YdBxypiWBn2S4YzZ3MzRYAM3dsV8K6dREgiGR5iMT+B1VrpS/tJYaleWdJAlqdRSYVl5dRpYG5GLK+aVYlgI6nEHhOVy1LV3GkSZJEnntJ5TNvPFWW5JkrL5Hu6YVGO5Yk31FjqJYeZ6bY9WzEnS3hJ2G8x+yefpuMPNmRfxARvMYi5qpTqallG8pU7c97EHnvhEkPi2XWpQqKxsVM+gv+WA/ZpZdFWI0lz0gGFVR0kz8FwZr0W7tgG1qysImXG62M+PcWN/M4h9lsnpFRzuxCwZlQouCPsmeXl54paArfbkH6SYJgURIttqM7g4s/Z4zlcvy8KSPjfFV9oFfRmGIO9IKBF7k3n0xcODPFPLyPFpWQJ5xH5YpfSLyE+GR3bH+L8TjHlylSD4YWmI/Z+0zACYHkbx4hjXuGVB3TX3D/icZPn6gBcqCzN4SoloBLaiFGxLaQTHMYuPlCfuX9O1GXVV1OFkACeu0Dr8MdftRlhdqqjpMjGbnKko6GCxKXlSFCi5bTcMfd3nDNA6lampVtFyCFliDfUp2iIF+h8sT2h8zTcxnMhUaXKMIiYa/W6iemEUaPC1aZUkmZmsdrwDOw9cUPI54PUp+ECk48V7axMtMgj/LYkTi6LZPDAgW6bWsLkYlxcSkuQQqNw2CWWkOsrUWfiQNVjOHxxHIaQR3YXkdDASehKxivJkn8MvOliw968gb+Lk0nmPFEWwpsnYEMwuSYmCSysJvyCxvz+GEPiWI8byYg61kHcK5PXktsPDtTlf+uhjyb+nnioigylQKkES+xjxECPevHIdSceyoAYLqZmRWuTePCb3uQDvH2sFIOJbx2ly4IBrID0J0n5HCK3ajK7GtTvyJI/8AIDFRaXqMq1QIHKdSzp84N1jbnj1de9gKxXSR1ggaltJ2kHfphcUPiGs/xDJOGPf01BuSH0jpdhGAx4LlC3/GKJOqNT+6dtn2NrkY4co1h3jRqk9DMeE3sPww/T4W9QlUYiSW8JKmIYXMwYkRHIYpUhcTmRyWSXfOBxvGvwx1gXNuuJNTgmVa65gARuncg+obTJO18I7m8DeL9befPFZ7RUzTb6sGalmYMfCJaT0WwtbDWXSE1Ssta8NytO/0pgbQTWTfYxqEGbWj5ziVkczQUmK61GP29VPVHQldx6/DGd1GVTULJ4AwUM7MWbYWbVO9wB54byJqaXYs9z4NJcFk1GdIMQbLePODOK7ZHJFk7Y0BXzTaSDCLpIjcG4uIHK+/ni3ZCn9VRbYFae5JIHhm/PGX5LiLMPDqVifefWQNrENAYbkR06TjVMks0KYnlTE/3cKSaVMayTOE5dTllPMgz8ScB8x2NyzDSadtzeL7zbnOC/BpFHyvB+OO679cRdMqgE/YnKhYCtJ/euI2i22OJ2Hyslypm1yQTzMzG9hg3Wextjhfwjzv+WHyCgVluyGXj3OZ2I+cRvh7/dWkF0ipXAHSpf0nTMDpghRrgDz/AF88O0DAIPvYExUDF7M0wINSueXviT6kLOF1OyiXipXE9HE9LErbE1zBO04foVZW/wCr4LCgKOyiACKtcRb3kJ+MqfnhtOySLcVa0xElkYwOXiS3M/HB7n8D+WGw4jFWIEU+zCzIrVb9e7NhePd2x5uyAEkV6oncaaMfGEk4MZeZE7fr5Y9WzEHb1/CfnhWGQM3ZIE/8RWHoKI3/AJL4lU+Cmm2pa9URyileevhmMETVG+ElpvgQZBdbgAeprFWpTnkopETzPiUm/riJmOxCQW7x2LWJISTPMmPM/PFiU2Bx6pU1CI+OGBTT7NsuoUSSBcC+kHyGqBh1+wquAneyOjKpA9OnL5Ysvf7D9RhD1YZYvf8AXphNtjorR7CU1IBqeUnUbEQQJa1iRbkYxacnku70UyZAWAfT/TCM7EyDN8J4vxIIkWDaHa42VVJJPxgfPpiW7KoRwXNk0YgCBynzPXEOtxd15Kdtwf649j2FLYkPvnyQDpW+/vf+2Ii59jC2ABbrPXmcdx7CQ2TTQGjVJkGMTAkA+UX549j2GHgbq1CVM8pPPC6AlZ6gbeuO49hi8DTWJHQRzxxaUsN7m+PY9iiWTAummY6n8MCXrkm/n92PY9gY0eylYkKCevrghTWFMTYD7+uPY9hRGx1rqx6C2IQzBx7HsDEOB9jAxH4k+mI6Tj2PYQ0BMz2henTdglMlRIkMbz/FjNe3vbjM1qumVphqahhTDCQQSQSxJi5x7HsdP6aKcsmfVdR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AutoShape 12" descr="data:image/jpeg;base64,/9j/4AAQSkZJRgABAQAAAQABAAD/2wCEAAkGBhQSEBMTExQUFRUVGRoYGBgYGBQXGBwaFxwYFh0YGBcaHScgFx0kGRoYHy8gJScpLCwsFyAxNTAqNSYrLCkBCQoKDgwOGg8PGiwfHCQpKSkpLCkpKSksKSwpLCksLCwpLCkpLCwsKSkpKSksLCwsKSwpLCkpLCwpLCwpKSksKf/AABEIAQQAoAMBIgACEQEDEQH/xAAbAAABBQEBAAAAAAAAAAAAAAAFAgMEBgcBAP/EAEQQAAIBAgQDBQQHBQUIAwAAAAECEQMhAAQSMQVBUQYTImFxBzKBkRQjQqGxwfBSYnKC0TOSwuHxFRY0Q1OistIkJeL/xAAZAQADAQEBAAAAAAAAAAAAAAAAAQIDBAX/xAAqEQACAgIBAwMDBAMAAAAAAAAAAQIRITESAxNBIlGBMkJxBGHB8CMzQ//aAAwDAQACEQMRAD8As+Wyah4CrseQ2GJ1emNUCBhrKWreoIxMroNdgdzjxGj0gXmE5/rfCqmRExA28sTkoAt6CcLcfPAkFkJctC47SysLPXEl6e564eLCAPIfdY4dCsgplbWwpKJkRz3xLYbD9RjgpxfphUFkall/ePn+UYcoLIHlO+++HVTwvyvq+B/z/HC8vSm8RhNZGKUSTjlUGD5Rh4LHTHqiyrehwUBErWMYaUHSMTa1OWuZwhlHPBQEamLkTvjxXDsYU4F7YbQEI0f88ep0rxFsSdI+OG3FzOEBwGMdbJh6VWVDEowveVN2W/UDCdzBMDBDIKJBkRt8owqCwTlU+tBHQ/l/XEDtV2zp5KoquruWlvDpsBCydW0nBvIJ9Z/Kf8OM79rVDVm6Vpmm1xuAhn8DHxxvBJypkTdIJUPabTYSlCqRNyWpKOfNjfHF9p1OY7iryuHokdNw0C+M+ynDdRLPJQGDIJnkCI5dAPiQNz3C+E1KkrQpQf2rADa4AWLmRM3HmMaOMUZptlwHbun4WNKsOcHuwfS7QfnGFjt5SgHRU5zel951dfy64E0vZtUqXrVYndV+W/pY3vGHK/YGgrQalWpU0z9qYJ0iSXtLWA8ja2M7gVkIUe31NmgUapj96j+Gqfnhuv7SqKmGoZkMeWhZ+WqT+GBVPsxTdwi1PECQJZiNQNwC3gZt7CYjywnO9is1SBNKoHX4iOdgCPK17Ww1wDIWpe0qgW/ssytm95FWwE83FsTE9pGWQwRVO0gIpsb/ALW3nincL7LV80/jBVR4WkiLzMWuTPrbFq4V2Qo0WYaDWNOJgrIBEg6LHlMTNueFJwQ1YSXOV8yDWoFqSKPArAaqjDdWgmB9nnB+MTMh2qy9RBNRVqRLJeRFjaNtvmMFMuVKLojRpBWNoIER5Riv8c7F08wxb3XPUGCd5tcdZ2ubXxipZyXQ/me1mVUAnMUhAvJM38onEVu3WRJ/4qjt1P8ATFI4tw6plnCVhKbKwHJjuCOUwLR5gGJjUqfeMFpUNe02KgnyMTG/LlztjbiibNDftXlQAe/Qg9AzH5ATthf+8uWIkVbD9yqP8OKdk+xOaMWSmu8QBb5j8OWHx7NqhAPewfUHn/D92E1H3FbLSe1eVgTXQbbh1/FcRKva/JhtJzNMGJE6hMeoxW29n+ZSNLhgORINheBMQOW3LlivZ7g1SmdNaiCB5RAF5v8A+RER52xShF+RcmaEna/KEWzFM35E/LbfBbhvGqFVgtOqjNvpEzHWCMY1muGEnvKUm/uyNJ5BYPuHkLXtsTg97NK7DPAAKoZWlVkCIkgg3BBAMdZw30lVoOb0apwxfrD/AA/mMUH2g5n/AOZSAgaUZp6Qxm/Lw/hjQuD++38P5jGd+0C+Zgj/AJcxJB8TspMg+mJh9Q56IXZzhH0utJJ7sb87qecQJmOt2+WmZPJpTGlBAHT8T1OAfYPLAZYNuWO+2w6epOLMq3xn1HbHFYElOu/zxGzOQV/EQQw2ZSQdwY8xqvB5icECvyw2VtjMoHU+GBTCuy3LWMiTMnSRpFyTYb4BcWCHM0kLq9RpTTF5CMyg+LSrFhsNMnfy7x3jhJZKbeFDDFd2a4Kg8gDa25nkLgeGZV6ucp6HFMKSZsWkzTlQ1i5hoJ21ScdEYOrZj3FdIvfB8kNCFXLK0PIVU1FgPE25kgCb4ltkEk2mbsNTX9b3HliPwwPQCUnBZQAEqACwFgreKWIES4UA3NsFfPGMk7NUxpV+W2FhYM+Rx5TjrvePXEjBmf4UmYBSoJFjy5eu87Yey+WSmulFCjy/Un44lAQZ/XpjjUhth2IaOESAAT6DqSeWHHWJw2Fnxcvs/K5Pr+HqcCA8tOBJ3bcj7gPIDDWYyi1FKuoYHkeXmDup8xGJ1QYbRb4BmV9rOz4ytQOunTEgttF5mPkeuq25iV2GyJ+mhyLaGYbEg6fu5+u/WLJ7QUH0YSPtTtOysdvh92APYF9ebuTKUnk2O+nn8Z+OOmMm4syapl/4Wnib+H88UPt1SQ5jUzwe7iCAbai1hz235T1gYvvDD4n9B+JxQe3GdVK2lmIlBFibliIMEc/88St4KYS9nPE9VM0WhXRiQJtcAkD0BBjz8ji5qsYyjgFOrXroaBqRSemakkqANXiJk8xNhuJ5HGrEG8GD8D93PEzjkExbC334BdqePDL0nA98oWB6bgN6yDpHWMG1pNzYf3R/W+Kb7Q+FF+5qTOgEVIFu6lblZMlXM+hOF00ryEm6wAsxT0UC491dLnnbUGJ+8n4YXwjNqtVmBBWEYEDVOp2UkchAO8/aGGOOcY7uiqUiNbXWIaEkS28EGy4r3ZfI1atbTTDMqrL6d9CkNb9ozEDmbY6p6Zz9JZs3JCGKuu2jwiOTE/koGI7llLsiqEBKkCzSsDWALdRFjABnlhvh2fBpZfQPepgsREKiCCT6uIHP3rWOIPbLxUqg+ytJ6pXYNoZAQSP3T/3DHO0dC2D8j2mqVazgA91Jh0jwoCQCRF5F5PmTyxYMjm5cKHLggm5Eiwg7TBnrzHXFc4UAmXRoVdZDMZUcraQw8dgBAvGDvCqN6lQKBqJW8qYU6TIIteBGx0zjI1lFILEWHlhsmMcV3P2Vt+9/+cQ829TwqBp1GNQadNiSwBFzAgeZxJCHqo1k/sg38zvHoOfU2xF4nxhKOnXMsbADUepMdAP6Xw9nq/dUiyoWgQqi0kmACTtc3J88Vt5bvAxLsV1kiynuiGCIp+zo1CbEwTfFLIFspV5mYmJieXI/HHkrKRIM3+/pircZpk0e+DMG0IhAPhMa4kczz3tqwX4QYobbX+Jk/HDqkFle9oefDBKK3Ooao5aiBE8jG3mwwx2GyoStUqT71OGU2OsOCbcrztO/wxWS5qklwJa5LAEmIndoPMk9eQnFw7HUlRmVQACgYDSo2MRZiYGw5dIxrqNC2y1cNHif0H4nGQ+1lP8A5NMzFkEdbn5RM/HGvcOH9ofJfxbGbe0BaLZ0LV1E6EjSFJBknmdo3xXTdSJloL+zDK6fpAmQDTg+UPP34vyLc4rHYrgz5dawddOplKe7OlQdwpjFppqcTPLsFhHKtYKrFiAAJJ6YB5vPyQ5FmsQeSLNj+8zN7vnHLEjtBmAvcqTAdz8dKkgH5z8BhHCsvqqGqRZfClvtfaePL3Qf4sZ/g1iko8mC+IdkqBy6q1JabPUVm0AKVLAjTPMAWM2N8Mdl+DrkTmahYupSnEqqnd4QGbljpHxGDXaHNQaQFyCWIHQjSD5/aAHODgazspyjPADtUqHn4lWKaf3QxnqfjirbdE8VxsNcNomll3eqFV31VaoUWlr6J+1Fl8zgBXqZkLQp6BLgCr3gAMKuru1BbxANvAMz54sVanrzUMDFNNSgnwEswGuPtEQRf3bR72Kn2urNT4plKhuq6CPIFiGjoTIw7K6ceToK0uFnQjSANWk0wJUDWRp3KytwDE9IxYaKDSFXYfr+uIGSpkK1MydFSAY0zD7x1N7/ALs88EqaxOM5Im7FIkAxhqqoOnyP+E4dY/0w026dL/cNsSAznUmm6xIAmCJ2g3HO4wNq0FCMPspUDX2KVLEHy0MR6DBmBgWafiKWIdGQ+qEgf9pHyw0wBNVooadyKqLBvtaCN/st88G+GGVPQ/0n88VnjmZ8DMIU6qb+sC/rYP8ALFi4KYpKD0WfXSoxbeBFC9pnD172mURA2ksdlkagpJjnpA/zwr2Sq7ipWa+pAoJM7MLTvty8sPe0lAa9IMzIDT94C1nJgkkDblhv2a1Vp98ofUAqnSIMFieY3mJ+ONb/AMZLXqNEyCwr/wAn+LGe9saSNnwrMQagpoYmEpkjURHMmBPIY0Hhvuv/ACfnjN+2IpniKIzFdTUtRiQFlR9/M+mFHYSNQpC8Rh5HtGGVbntvhdPGZRUe11YtVplQjJQZtQ1DWKmkMPBuyi23nyxbctlRTponJVA9bXPxMn54z2vRapnVSpKvVR1bVT3dGJK06kQBoCQRcDzN77lc/r0gjTUIBKHcbTEjxLJ3HUTimhW3grecqls3XUKZEAHkSwCIv/k3xwb41lQMuCI+pKOJEiEIBLDmNGqcVvgTa881U1CS1QkUzTIBGl1Rg88lU2IHUTubTxzMKKWgkfWSt42+0b7+G382J1kuT5UkdoNNWqwVgAqKNQIMgEsonkJUk8yTviq9ouG1KufpoQIqNqnpTowIHQktUaP3kwe7OuioyUwIDnSBy1AHnsJmOUbYIVqCA9626K152FifSdO/lguwi3B4IvBczrmTI72q0iCIDaQNQ3O1uURywVqLcEc8VvgGaU1iIhnUube9JVtduRn5acWGYOE5WTxpnCu2GH95P5vuAxID7ffhupTkg81n7xGJHY1mRBPxwMamZLGw1Aj4jScFa9OQcNmjaDcYmh2VbjPDpWp5QCALw5mTfzPwnBzIIAkSBHn023wnimQ1iqIjXTClrXgmLeQJv5jfERUJp0zdTpEiefMed5xXgexPGHNTL1lnSO7cSdh4SJv0nFR9meVAp1WX7QUH1F46zpP3YsXGqJ+iVy3u908wb+6cQfZoxNByV0sAgYcjIlWXyIP3YcX6GN1yRdeHjw1PVPzxnfbFEOdRTvUamCeiCN79STbpjRcifCw6sPuXGcdsKFM8QpyYL1KQZuQUMoA8p/pjaGZGL0aWg3w6g2w0h5+e2HKQtiCiBxjhtLMgUahIb+0Qgww0EDUDBj3oPWccTgbKjEV6r1AjJTepp8GqJgIB0Em5thFOlUNda5QiQyFJGpVJUhjeCdQMibahibWzbgHTTJYtpAlYj9smbLz6+WAbj7AXs1lqiyGpUKYRjemzEMYKQQ0mwO5PlGJ3F+FrmkpsrCRLI1ysMBy+C38sNU8vVpI6ohb6zWGlQWVzLRJs/vWNtsKoZarTSkqgnQdJWVgpDRvzErN/s2nCZfBLKYQy2UVCGAGrQFJEiQoA2238pw+Pn15jzwLSpX1iV8IqGbr4kK+GPINvMHEfhWXqBqLQSo75SAQACakgt+1scSHDGwhR4aqVqla5Z4Ake6LSB/EQCfTE2YjCdeOPH6+WAzOaov0k/rrin5btzrXUE0XMKy1CSN5dhAX0E898W5/wwDr5ZqlHM+FajsxAU7aVIOnoCATHnGGkVFryhWb45q0KupCSdciNKQxkN9qSBBG4OE5filSpS8KkGLEgOYmxI1KLiDvN9sBjranXc02SVbUD4rQ0D92JaB+9gvwfOd2Fp1XlrCYEadKxbeCCDMRfDX4CUaONmUqUgWem8H/mKI1LJ2FwR6SOmGctxDvW6RuJB+PUj4D0GH+K0QWLrZls0QGIMQGPIXB9JxFzDhGpz4pMGNht8bDEyV6GsDvanPEZKuqQxFJ+U7iNvQnFf9mDsMswdhpABXaYCkGSN/ED88Eu01EPw7MMPAe6N9oJ5Ei/l8cB/ZzRAytdlOrUt53kAz8CLgDYHyw4r0P8iezROH7H1/w4zbtTw1G4mksAz1KeqZHhGkCet5iPKcaTkB4T11f4RjM+0uTR+LU/FDNUpAm8KgKnSLWJI38xjWGzOWjTKRI+P+uBKdpGq5h6OWpioKZirVdylJW/YBVWao3oIEb4n592WjVZR4gjlQP2grER1vGK/wCy9V/2VSYH3jUao23i1GSTysFvyworDYPdFg4JxhcxSNRREO9NhIYBqbFDBtItIMCxG2F5zilKlpFR1UsQFB95ibDSolm+AOKRxHtolA5nK08vUp06NIVVaiyUmIJWT7v1asCPFBY+pGCfCeIrSzvd9xTpUmypzHelmavAN+9dieQJiTyvyFdvyTyLmzgWJA5CeZvb13xycUHP9qHqjhmdbTTy9TNMAtyVVkqUVeq5tMljAEDqd8Gs/wBpXbPpkqHdhmpO7VHDMqsLBVCkayIM339DiX03/f2HyLJGE00AsP1+pOKZ2X7cVKn0SlmEBq5hq3jXwppo21BdySbWgWJ8sJ4R25I4dm85WYVClastMKBBCx3aiOUeInpJwduQ+SLlV/H8v0fnjyi+Kjk+JvWqZjMVqxpZTLeEKnh1sqK1So7blZaAo3+GLgCLEc7j4wcTKLiNOxLCen654BcJ4R9DovpJdWOptV26KYFtt7bYN5keEx0/XxwIz/1hp05MVLyDFiXt/dEDBEGVbjuZFV+7TVBEhlY04IJJ0wCQIBE3vI5Yi5bjpApq4DBF0Qd5AAF7zYAXvbBntzSSgqV0OmpZFURp0gMAY5aZFx5fAJ2J4bTq5c1WqIxrBSVAlkKMykFibgiDtExGJk6Tb0bpJxJmc7WaVGoEFZIY9DspESQNvQnpghwWkaparDLqMKklQNIGqo5AmTNlAtMczEc8LoUaoaqpdLEMSToJ2NRNiDEhh0uOeLBr7sM2zNyGkiRHiA5GIB629cJSi1ghpgPtMWXh+bWtpA0gqVJIMwYEgH3oFxz3O+Ifs4pp9HdlEBiEcX95B70dSpHywQ7a5gNwzMOwnwgWJtDLfDPs61Nlm1oUOoC5N4UQY6wRfmPTF36GJ7LnkvcIHM/4RjN+N06Q4vSliCaqFr2EFQo0+Zg/DGkZWy/zH/xGM14uKR41RUg6jWVmNt4GhRfYEDlzxcdmctGj184qadZjUwQWMajsCeUkR5kgcxitcSyGQyFRKjJUnMVNK0kZ2Qsblu4DaWAnaD71h0sWeyQqUnpnZ1IkcjyYeYaCPMYq/Y8nO1znqggUwKFFTFmUA1qgHImoSoPTChptgw3X7K0amYzNWoNf0hKdNlMwFpwSJBk6iATtYAdcO5rs9lmqrmKiKTSp92Cx8Cpc+7Omw5nlhPaXtPRyNLvK2q9gqqWY/kAOpI6bkYA8fzp+l8PfUtbL5mqoAeSoldQK040tMzqfUQbALgjyYnSJn+63Dzk2BZvopJYaq1QIhmNVPWQFvsec2mccy/AKdXM5erRV6dCnlXoggGmYLaQFDDWCVLnVAsZBk4b7SsaXE8gYV1rVGTxy5Qqo/sgTpSZBJA1SN42Kdp+LNQy4Kf2lSpTood4aqwXVfouojzAxTk8V5FSHM72SytQ5cvTEZcEU1UlVAMSpA95bCxtvMycA83wHJ1KPE6OUQGsysKmkkgVKgLBFkwpJUSB5dLGe1Gaq6Uy9A6amYc0xU/6aAFnqeoQW8zgXxP8A+spZOjlEQU62Yp0qjPLOdZuxOzM0NLHa0DBG/cbolP2EpVRSFWpVKoqFqQf6l3RVXWVi58PW+LIdv1yx5CfXA7K9ocvUrVKC1UNWmSGSYawkwPtCNyNueM25S2UqRNqH8j94OBFIRXUm+mmvp71QW+H4YI5hS0AcjJJ2lZIHny/QxBy6hnJE6VIAPXSNP4kn5YSdICn+1SopFEMwVWDgsfs3VdRAvA1m4HXBLMVXTK0lV9bfVr3yhQCC1MSFk7qSRHU4jdpqAfOIVGpqQXWrwUKy0ACJBm83EgWtjlHM1Khp0dFtQ8Svr8KkMZDAEXgc9+WMOpLCXydfF8U/2/v8BfiVQdy0QdMEjfZgSD/LIv1wxwigWp0wZhdSA+SMUH3AfdhviufSnRJtpdolQTMSzWG5IUjBjh9KKKTY6QW9W8R+84y6V0TLAD7cKafCq6qJ8IF7nxMoJ/XPDPs7q1BlGWqQQjeAxA0aQwvzi4jltiT7QmI4bXi86AY30lgG/wBcQuwVM/QHQksCWKEnkbxHIgyD+WOxf6/kx+4u9IQB/EfwAxm9atTPHKQ0+5WJYiJNRlJBJ8oHwGNPQTA82/IfljNa+apLxpVC+Fax1EWmq4jfnHhn1ONI7M5aLJ2v7YJlE7tJfMuB3VMAky5KqzcgJ+cYE9n/AKdkz9ApZUVFU6lzLuVpxU8TF4Hi0uWsCCenPFufglF8wuYZAaqLoVjPhAJNuQNzfliciYXNJUkDjkpnCOIvVyeYyudR/pJ71WQo31uvUUamQCpW4AgwukXwl+BPSHBcuSGajUlyLjwU9bQegNp5264vHl+OOd0CwaBqAIB5w0THrA+WF3PYOJW+0eT73iHDFi1N61Zj0VERZP8AMw+OKdxrMZjMJmtVKuczl80tSjT7uro7mkSQKcDTO7Em55TtjVyg1TAmInnEzHpN8Kc3w49WvAnGym5/iv0taWqjmcujq9RK5Rw9KuvuhVWWiC1yAH93ngf2mr10yHD62YRnqUsxRqVgouAC4mBzgqD5nlONBZo/1w0d/wDPC7itYDiUHhj1U4pTqlKx+kZQmHD+KoHMF1utI6QjFbBQYEbYeymcy9Hi9eitMCuaVNUIQhqrOTUq1Ga8fZljsFPPF3LfLDTaRUDGJssxeGO07xbbbD7lvXgONETLZsvUKA+Fbux2Y9AOQ/ph+mPERtAJHIbx+RxH4YsVKix+8Om7Kb9QeXmMI41VKpVj3mVVXyLaxJ9Jn4Yzki47KSmZOYquASX0BoDR4WLEEnlJbfa2CXAqDozFgbsUudWnSATEC8sY3+zvgJ2ZFB867FmFVfDTp6dSNRKgSTF/djcbCxnFsyStoAIUBl1EgmdVSWbltcX645uthnY5P6fBA7StGXdoCrTAYG0z4lIAFxAMz54lcV4gdVPe6K1rQCJY/KFHnOIfG6veqMuniZ01eEz4Ba5J2LQJOI+VzvfQbe6gNzPhEER62jzPTFdDRl1GOdvqrHhtWBb6vUJnw6lmSN+V/M4b9n1LRki4fWlQ6lE2URdYN5BBn1GFe0dI4dEgS9MGecGYj4THQYR2JySrkmNMtpcyAblTChgP5tV+Yvjo/wCfyZfcjQqJ/Fvwxl9fM0jxtEIKgVzJP2qm4E8lmNr7nGn5c38vH+X5YzSjUpPxwArGmo8GN6gXcnoLfdio7Ilo0xcL/PDai2FKMZFClE4cUYQu2FDAB0jHC2FgYaOEB51wll+/HQb46yyMIBk/dgZxGvpcdGU3/gIaP7pY/wAuCm+IWey2sAj7BDT0jc/I4FdjIi8Q0uWOxhyPOQjgeQ8LDyJxD45VD11S5AClr/ZJKAeZZiB6A9cK4nkjRospMwRETfU6BV+IBGOZF1fMv+6yrzk92gIHpqLE/wAIxsySu8CzIppmRFMLTqspaCWB8I1OOQAaFHlyi5Ja9RKqAtTFN5QKA4ggeEU6htVJCkEQvltgPSooj1mpqwquR9fTVHOg+KIYkBvCbHqp5RghoV6bUe7YSF1I13EGQ4ggtO+sGQyCccvUq7N3bY7XpMuZpVVhRVpmiykARp1VUbyg6gR0jAzuylYoGuagPhJAlzMg72En0jE2pldNMlnqVXjQgc6rsQCWAEA2gnkAb3OBfEWmrpbSzMyBNMj3hOolYmADF4H3hdN52D18kz2lOGyQk37xCvIFrx6AAk/DEvsmo+iSkqrknQRGg2Vh5+IEz54Edu6JXJqoLOzVUALsZ2PMmwi2DHZiqTlqQKlTtpJ1X2meYO+Op/R8kfcXSnvznxfljPspmlXjBepAVWdFJMQzbvJtG+NDpG/qD+MD88ZVxJ1+k1bMYqH/AJjC/iItNtzHITfFRMpZRrCsIw4mB3C0ihRF7U0FzJ90bnE4NAxmyhWrCwMN6bzhxTbCxQCtsI3wotYY4TgA4Tc44NscY/HDNfMhd+sDqT0A52BPoDgQCnbEPNmQVBiRfeY2+Z5Y9WrkAaVuet+fl+N/TpGORdrM2kbnSDqM9SZCjlzJ9LYdUxMR3grVdIMqh1Md5a8CegmfPArs3lyuaqm51GownzNv+0rGLBl6SUyKYid9MjUYgTG5HKeWAnZ9yubemxE+P7iV+cd3PqMaIWkV/jWZrZLNuveIKFRSV1qzKA1TUWhY1FGcggkeErg0ueotTNUFGo0QZbTqWw/5beXMC9xzxY+KcGp5hNFVFYA25EHaVYXUxzGK7X9nuVBZm72IuNYgwLSCIb1OMp9NTNozQ4+bo06oQ1EVnXUqnSvhWATJ3358gcBKObp1a9OqkNrBIggldE04taDLX5xa2I/H+A5WAq0zUqs0gu7OZi3iJ22HPfbEnsdw1vE2kEMSRUIEkINII6AxInbWYwL9OoLkHcTdHO3NMnJA2Ud4kswsAJv5chgh2dqsaFPWBqEbWBg2PxGAfa+o71TSNY00AXwkNpbUDIIkSQR8MWTguVC5Wg0hoUX6wYWBe344qqgK1ZZctdz6EYx/MqrVq1wBNTSTquyuLyT8I8sa/k28THrP9MZDnaZbTC3Bqzfb6y7eZhTvPvY0iZs17J+4v8K/gMSfyxHoiaawSthBAHTzwlcs3/Vf5U//AExiMl6j+vlhdNsRGpEA+Nuv2fT9m+FpQbbvHt5J/wCuBASib/r9HHithhoUiR759YX+mOVKLH7bDlYJ5dVwALb3o6Yg59NOqpvHhUDe8WHmW5/ur0wqu2gEtVbysl/SFxHoVGqERssy8CSx6cus22gDfDjgTJOUy2kCfeIGo/kPIbf64icc4p3CoFGqpVbTTW8EgTsLm3IYImif2mPy/pgRx7hzMlN5LmlU1iQJAI0TCgTpmesA4VgAs3lHZznqYNavSpiALIGZRphQNRhWJK2mOVpZXNu+mtVSrSqQqzSUse8BJQtRa7HREoCbPe6WC0uNVaWZYU2U95OlZOlwfEWLyANIULIIACQZFsWDJ1ajOtcsq00WFZgwXUy+J6aQCyhjZjBMc+dptI3nBpKwu3alkoCq9BmUzqdGXQIsT4oYAMCIK2jc2Jq2e9oVWspp06aknbSWJImwFvMGTE+mDnBuzlOoXqurSZRblWgwWJiDqYm8+e1osZUDYAfAYrmkYNFF4RwCpVJfMBkU+9qhXKj3lVBPdqRMkksbwBM4K9lAWZ6rGC5OkAQAvQffbogwX4jWC03YkAaTJ8oxXey3EDUZSLKAYA2uIHxCgf3vPEyk5ZBRoF9v8hrzSnXphNexgQSCd+k4P9lGH0TLiSRAEm32mH5Yr3tC1d8IJ/swTYG2puoPOP1tYuCpOWyxA+yn9PiN8JN8Cq9RYcgZLcvEfxxldVoaegqmYB3dvwvjVOF2UknbUZ9DOMnq5wEAhvfSpB5eJ2j+E4pCZrdFoVfRfwwjiOeWjSeq5OlRPMz0FuptiPQqtpB1chyHQYg8eyTVsu9ME6yJUkkDUviG3mAPjjK8lJFUPFs9m6zLSd0lh4UOlEBsDPvEAgyZ+VsFuHdpc0KTrVamjUW8VV1kMoBtC2DatO8EgnnvTclxY5WsWKQ6yIbxaW2POBv8gOWCHDaj57MDvm7rLCWfSNAZrwq/tEtfnsdpxeXhA6LPm+2rlVqIGhXCyqsabSAQqsx8TNyEWjrgyvA6r1UrVKsMoaQk2kAQHkCLXhb4kZPNZakiUlqUwqjwgmbDcyeZN588Pf7eoSR3qee4FvMiMKhCP9lJMtqqN1cgn8MTUEWw3TzSN7rK0fssG/DCxhCH4nDFR7/r9f6YdBxypiWBn2S4YzZ3MzRYAM3dsV8K6dREgiGR5iMT+B1VrpS/tJYaleWdJAlqdRSYVl5dRpYG5GLK+aVYlgI6nEHhOVy1LV3GkSZJEnntJ5TNvPFWW5JkrL5Hu6YVGO5Yk31FjqJYeZ6bY9WzEnS3hJ2G8x+yefpuMPNmRfxARvMYi5qpTqallG8pU7c97EHnvhEkPi2XWpQqKxsVM+gv+WA/ZpZdFWI0lz0gGFVR0kz8FwZr0W7tgG1qysImXG62M+PcWN/M4h9lsnpFRzuxCwZlQouCPsmeXl54paArfbkH6SYJgURIttqM7g4s/Z4zlcvy8KSPjfFV9oFfRmGIO9IKBF7k3n0xcODPFPLyPFpWQJ5xH5YpfSLyE+GR3bH+L8TjHlylSD4YWmI/Z+0zACYHkbx4hjXuGVB3TX3D/icZPn6gBcqCzN4SoloBLaiFGxLaQTHMYuPlCfuX9O1GXVV1OFkACeu0Dr8MdftRlhdqqjpMjGbnKko6GCxKXlSFCi5bTcMfd3nDNA6lampVtFyCFliDfUp2iIF+h8sT2h8zTcxnMhUaXKMIiYa/W6iemEUaPC1aZUkmZmsdrwDOw9cUPI54PUp+ECk48V7axMtMgj/LYkTi6LZPDAgW6bWsLkYlxcSkuQQqNw2CWWkOsrUWfiQNVjOHxxHIaQR3YXkdDASehKxivJkn8MvOliw968gb+Lk0nmPFEWwpsnYEMwuSYmCSysJvyCxvz+GEPiWI8byYg61kHcK5PXktsPDtTlf+uhjyb+nnioigylQKkES+xjxECPevHIdSceyoAYLqZmRWuTePCb3uQDvH2sFIOJbx2ly4IBrID0J0n5HCK3ajK7GtTvyJI/8AIDFRaXqMq1QIHKdSzp84N1jbnj1de9gKxXSR1ggaltJ2kHfphcUPiGs/xDJOGPf01BuSH0jpdhGAx4LlC3/GKJOqNT+6dtn2NrkY4co1h3jRqk9DMeE3sPww/T4W9QlUYiSW8JKmIYXMwYkRHIYpUhcTmRyWSXfOBxvGvwx1gXNuuJNTgmVa65gARuncg+obTJO18I7m8DeL9befPFZ7RUzTb6sGalmYMfCJaT0WwtbDWXSE1Ssta8NytO/0pgbQTWTfYxqEGbWj5ziVkczQUmK61GP29VPVHQldx6/DGd1GVTULJ4AwUM7MWbYWbVO9wB54byJqaXYs9z4NJcFk1GdIMQbLePODOK7ZHJFk7Y0BXzTaSDCLpIjcG4uIHK+/ni3ZCn9VRbYFae5JIHhm/PGX5LiLMPDqVifefWQNrENAYbkR06TjVMks0KYnlTE/3cKSaVMayTOE5dTllPMgz8ScB8x2NyzDSadtzeL7zbnOC/BpFHyvB+OO679cRdMqgE/YnKhYCtJ/euI2i22OJ2Hyslypm1yQTzMzG9hg3Wextjhfwjzv+WHyCgVluyGXj3OZ2I+cRvh7/dWkF0ipXAHSpf0nTMDpghRrgDz/AF88O0DAIPvYExUDF7M0wINSueXviT6kLOF1OyiXipXE9HE9LErbE1zBO04foVZW/wCr4LCgKOyiACKtcRb3kJ+MqfnhtOySLcVa0xElkYwOXiS3M/HB7n8D+WGw4jFWIEU+zCzIrVb9e7NhePd2x5uyAEkV6oncaaMfGEk4MZeZE7fr5Y9WzEHb1/CfnhWGQM3ZIE/8RWHoKI3/AJL4lU+Cmm2pa9URyileevhmMETVG+ElpvgQZBdbgAeprFWpTnkopETzPiUm/riJmOxCQW7x2LWJISTPMmPM/PFiU2Bx6pU1CI+OGBTT7NsuoUSSBcC+kHyGqBh1+wquAneyOjKpA9OnL5Ysvf7D9RhD1YZYvf8AXphNtjorR7CU1IBqeUnUbEQQJa1iRbkYxacnku70UyZAWAfT/TCM7EyDN8J4vxIIkWDaHa42VVJJPxgfPpiW7KoRwXNk0YgCBynzPXEOtxd15Kdtwf649j2FLYkPvnyQDpW+/vf+2Ii59jC2ABbrPXmcdx7CQ2TTQGjVJkGMTAkA+UX549j2GHgbq1CVM8pPPC6AlZ6gbeuO49hi8DTWJHQRzxxaUsN7m+PY9iiWTAummY6n8MCXrkm/n92PY9gY0eylYkKCevrghTWFMTYD7+uPY9hRGx1rqx6C2IQzBx7HsDEOB9jAxH4k+mI6Tj2PYQ0BMz2henTdglMlRIkMbz/FjNe3vbjM1qumVphqahhTDCQQSQSxJi5x7HsdP6aKcsmfVdRP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6" name="Picture 14" descr="http://upload.wikimedia.org/wikipedia/ru/4/4c/%D0%A1%D1%82%D0%B0%D1%80%D0%B8%D0%BA_%D0%A5%D0%BE%D1%82%D1%82%D0%B0%D0%B1%D1%8B%D1%87_%28%D0%BE%D0%B1%D0%BB%D0%BE%D0%B6%D0%BA%D0%B0_%D0%BA%D0%BD%D0%B8%D0%B3%D0%B8%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1423" y="3795003"/>
            <a:ext cx="1644993" cy="267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http://www.sovsport.ru/s/blog/f/20605.jpg?t=13689101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826" y="1828513"/>
            <a:ext cx="2952542" cy="180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55575" y="1441488"/>
            <a:ext cx="17604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ПЦ:</a:t>
            </a:r>
            <a:endParaRPr lang="ru-RU" sz="7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66764" y="1972867"/>
            <a:ext cx="643125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Cambria" pitchFamily="18" charset="0"/>
              </a:rPr>
              <a:t>ПС</a:t>
            </a:r>
            <a:endParaRPr lang="ru-RU" sz="28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35430" y="3976795"/>
            <a:ext cx="66717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Cambria" pitchFamily="18" charset="0"/>
              </a:rPr>
              <a:t>ПТ</a:t>
            </a:r>
            <a:endParaRPr lang="ru-RU" sz="28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24" name="Развернутая стрелка 23"/>
          <p:cNvSpPr/>
          <p:nvPr/>
        </p:nvSpPr>
        <p:spPr>
          <a:xfrm rot="5400000">
            <a:off x="7850711" y="3371354"/>
            <a:ext cx="1416170" cy="1099415"/>
          </a:xfrm>
          <a:prstGeom prst="utur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Стрелка влево 24"/>
          <p:cNvSpPr/>
          <p:nvPr/>
        </p:nvSpPr>
        <p:spPr>
          <a:xfrm>
            <a:off x="5609816" y="4844406"/>
            <a:ext cx="978408" cy="484632"/>
          </a:xfrm>
          <a:prstGeom prst="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0" name="Группа 29"/>
          <p:cNvGrpSpPr/>
          <p:nvPr/>
        </p:nvGrpSpPr>
        <p:grpSpPr>
          <a:xfrm>
            <a:off x="3101550" y="4217181"/>
            <a:ext cx="2478562" cy="2524187"/>
            <a:chOff x="2658074" y="4238405"/>
            <a:chExt cx="2478562" cy="2524187"/>
          </a:xfrm>
        </p:grpSpPr>
        <p:pic>
          <p:nvPicPr>
            <p:cNvPr id="34" name="Рисунок 33"/>
            <p:cNvPicPr>
              <a:picLocks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8074" y="4238405"/>
              <a:ext cx="2478562" cy="2524187"/>
            </a:xfrm>
            <a:prstGeom prst="rect">
              <a:avLst/>
            </a:prstGeom>
          </p:spPr>
        </p:pic>
        <p:sp>
          <p:nvSpPr>
            <p:cNvPr id="26" name="Прямоугольник 25"/>
            <p:cNvSpPr/>
            <p:nvPr/>
          </p:nvSpPr>
          <p:spPr>
            <a:xfrm>
              <a:off x="3897355" y="4315249"/>
              <a:ext cx="1106693" cy="2354111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2965927" y="6309320"/>
              <a:ext cx="1102017" cy="36004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897355" y="6047710"/>
            <a:ext cx="1207382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Cambria" pitchFamily="18" charset="0"/>
              </a:rPr>
              <a:t>ПИ(р)</a:t>
            </a:r>
            <a:endParaRPr lang="ru-RU" sz="28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26213" y="2496087"/>
            <a:ext cx="2925762" cy="2717375"/>
            <a:chOff x="126213" y="2496087"/>
            <a:chExt cx="2925762" cy="2717375"/>
          </a:xfrm>
        </p:grpSpPr>
        <p:pic>
          <p:nvPicPr>
            <p:cNvPr id="31" name="Рисунок 30"/>
            <p:cNvPicPr>
              <a:picLocks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213" y="2496087"/>
              <a:ext cx="2925762" cy="2717375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</p:pic>
        <p:sp>
          <p:nvSpPr>
            <p:cNvPr id="3" name="Прямоугольник 2"/>
            <p:cNvSpPr/>
            <p:nvPr/>
          </p:nvSpPr>
          <p:spPr>
            <a:xfrm>
              <a:off x="307975" y="2564904"/>
              <a:ext cx="2535833" cy="216024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60375" y="4869160"/>
              <a:ext cx="2167409" cy="21756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193662" y="3732901"/>
            <a:ext cx="700833" cy="52322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Cambria" pitchFamily="18" charset="0"/>
              </a:rPr>
              <a:t>ПИ</a:t>
            </a:r>
            <a:endParaRPr lang="ru-RU" sz="2800" b="1" dirty="0">
              <a:solidFill>
                <a:schemeClr val="tx2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431800" cy="287338"/>
          </a:xfrm>
        </p:spPr>
        <p:txBody>
          <a:bodyPr/>
          <a:lstStyle/>
          <a:p>
            <a:pPr algn="l">
              <a:defRPr/>
            </a:pPr>
            <a:fld id="{5ED74C06-734F-4170-8A0A-C9CBF9AF9966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12</a:t>
            </a:fld>
            <a:endParaRPr lang="ru-RU" sz="1500" b="1" dirty="0">
              <a:latin typeface="Cambria" pitchFamily="18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-90741" y="476672"/>
            <a:ext cx="9324528" cy="960438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latin typeface="Cambria" pitchFamily="18" charset="0"/>
              </a:rPr>
              <a:t>(Изображение + Вербальный ряд) *  </a:t>
            </a:r>
            <a:r>
              <a:rPr lang="ru-RU" sz="2800" b="1" dirty="0" err="1" smtClean="0">
                <a:latin typeface="Cambria" pitchFamily="18" charset="0"/>
              </a:rPr>
              <a:t>Прецедентность</a:t>
            </a:r>
            <a:endParaRPr lang="ru-RU" sz="2800" b="1" dirty="0" smtClean="0"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60232" y="3428705"/>
            <a:ext cx="14895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ПП</a:t>
            </a:r>
            <a:endParaRPr lang="ru-RU" sz="7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717424" y="1921374"/>
            <a:ext cx="4064195" cy="3468287"/>
            <a:chOff x="155575" y="2924944"/>
            <a:chExt cx="3060453" cy="2952328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179512" y="2924944"/>
              <a:ext cx="3036516" cy="2952328"/>
              <a:chOff x="179512" y="2924944"/>
              <a:chExt cx="3036516" cy="2952328"/>
            </a:xfrm>
          </p:grpSpPr>
          <p:pic>
            <p:nvPicPr>
              <p:cNvPr id="11" name="Рисунок 10"/>
              <p:cNvPicPr>
                <a:picLocks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9512" y="2924944"/>
                <a:ext cx="3036516" cy="2952328"/>
              </a:xfrm>
              <a:prstGeom prst="rect">
                <a:avLst/>
              </a:prstGeom>
            </p:spPr>
          </p:pic>
          <p:sp>
            <p:nvSpPr>
              <p:cNvPr id="3" name="Прямоугольник 2"/>
              <p:cNvSpPr/>
              <p:nvPr/>
            </p:nvSpPr>
            <p:spPr>
              <a:xfrm>
                <a:off x="323528" y="2924944"/>
                <a:ext cx="1362273" cy="259228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" name="Прямоугольник 3"/>
              <p:cNvSpPr/>
              <p:nvPr/>
            </p:nvSpPr>
            <p:spPr>
              <a:xfrm>
                <a:off x="467544" y="5301208"/>
                <a:ext cx="1944216" cy="21602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2" name="Прямоугольник 11"/>
            <p:cNvSpPr/>
            <p:nvPr/>
          </p:nvSpPr>
          <p:spPr>
            <a:xfrm>
              <a:off x="155575" y="5409220"/>
              <a:ext cx="3060453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Стрелка вправо 12"/>
          <p:cNvSpPr/>
          <p:nvPr/>
        </p:nvSpPr>
        <p:spPr>
          <a:xfrm rot="1354474">
            <a:off x="4962076" y="3413201"/>
            <a:ext cx="1674210" cy="484632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20016672">
            <a:off x="4820050" y="4431068"/>
            <a:ext cx="1694631" cy="47048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 rot="1234343">
            <a:off x="5194091" y="2923049"/>
            <a:ext cx="1285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Cambria" pitchFamily="18" charset="0"/>
              </a:rPr>
              <a:t>ПИ (р)</a:t>
            </a:r>
            <a:endParaRPr lang="ru-RU" sz="28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9975386">
            <a:off x="5053254" y="4898247"/>
            <a:ext cx="1228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Cambria" pitchFamily="18" charset="0"/>
              </a:rPr>
              <a:t>ПС (р)</a:t>
            </a:r>
            <a:endParaRPr lang="ru-RU" sz="28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884368" y="623731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-180528" y="539750"/>
            <a:ext cx="9324528" cy="960438"/>
          </a:xfrm>
        </p:spPr>
        <p:txBody>
          <a:bodyPr/>
          <a:lstStyle/>
          <a:p>
            <a:pPr eaLnBrk="1" hangingPunct="1"/>
            <a:r>
              <a:rPr lang="ru-RU" sz="2800" b="1" dirty="0" err="1" smtClean="0">
                <a:latin typeface="Cambria" pitchFamily="18" charset="0"/>
              </a:rPr>
              <a:t>Демотиватор</a:t>
            </a:r>
            <a:r>
              <a:rPr lang="ru-RU" sz="2800" b="1" dirty="0" smtClean="0">
                <a:latin typeface="Cambria" pitchFamily="18" charset="0"/>
              </a:rPr>
              <a:t> + поддерживающая корреляция</a:t>
            </a:r>
          </a:p>
        </p:txBody>
      </p:sp>
      <p:pic>
        <p:nvPicPr>
          <p:cNvPr id="8195" name="Picture 3" descr="C:\Users\Boo\Desktop\медведев_хоттабыч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320924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Boo\Desktop\медведев_хоттабыч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085187"/>
            <a:ext cx="4570792" cy="89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Двойная стрелка влево/вверх 2"/>
          <p:cNvSpPr/>
          <p:nvPr/>
        </p:nvSpPr>
        <p:spPr>
          <a:xfrm rot="16200000">
            <a:off x="4166528" y="2538330"/>
            <a:ext cx="2232248" cy="2429411"/>
          </a:xfrm>
          <a:prstGeom prst="leftUp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884368" y="623731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431800" cy="287338"/>
          </a:xfrm>
        </p:spPr>
        <p:txBody>
          <a:bodyPr/>
          <a:lstStyle/>
          <a:p>
            <a:pPr algn="l">
              <a:defRPr/>
            </a:pPr>
            <a:fld id="{5ED74C06-734F-4170-8A0A-C9CBF9AF9966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13</a:t>
            </a:fld>
            <a:endParaRPr lang="ru-RU" sz="1500" b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err="1" smtClean="0">
                <a:latin typeface="Cambria" pitchFamily="18" charset="0"/>
              </a:rPr>
              <a:t>Демотиватор</a:t>
            </a:r>
            <a:r>
              <a:rPr lang="ru-RU" sz="4000" b="1" dirty="0" smtClean="0">
                <a:latin typeface="Cambria" pitchFamily="18" charset="0"/>
              </a:rPr>
              <a:t> (ПК)</a:t>
            </a:r>
            <a:endParaRPr lang="ru-RU" sz="4000" b="1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916832"/>
            <a:ext cx="3411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Политический дискурс</a:t>
            </a:r>
            <a:endParaRPr lang="ru-RU" sz="24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4088" y="1916832"/>
            <a:ext cx="2922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Сказочный дискурс</a:t>
            </a:r>
            <a:endParaRPr lang="ru-RU" sz="2400" dirty="0">
              <a:solidFill>
                <a:schemeClr val="tx2"/>
              </a:solidFill>
              <a:latin typeface="Cambria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2627784" y="1340768"/>
            <a:ext cx="86409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5220072" y="1340768"/>
            <a:ext cx="792088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>
            <a:off x="2051720" y="2384110"/>
            <a:ext cx="0" cy="16985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>
            <a:off x="6660232" y="2384110"/>
            <a:ext cx="0" cy="16985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06966" y="4437112"/>
            <a:ext cx="14895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ПП</a:t>
            </a:r>
            <a:endParaRPr lang="ru-RU" sz="7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76866" y="4437110"/>
            <a:ext cx="15023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ПЦ</a:t>
            </a:r>
            <a:endParaRPr lang="ru-RU" sz="7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4" name="Выгнутая вверх стрелка 23"/>
          <p:cNvSpPr/>
          <p:nvPr/>
        </p:nvSpPr>
        <p:spPr>
          <a:xfrm rot="10800000">
            <a:off x="1784238" y="5562288"/>
            <a:ext cx="5242088" cy="720080"/>
          </a:xfrm>
          <a:prstGeom prst="curved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27784" y="5606330"/>
            <a:ext cx="3716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Cambria" pitchFamily="18" charset="0"/>
              </a:rPr>
              <a:t>ПИ (Медведев) – ПИ(с) (муфтий)</a:t>
            </a:r>
            <a:endParaRPr lang="ru-RU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84368" y="623731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431800" cy="287338"/>
          </a:xfrm>
        </p:spPr>
        <p:txBody>
          <a:bodyPr/>
          <a:lstStyle/>
          <a:p>
            <a:pPr algn="l">
              <a:defRPr/>
            </a:pPr>
            <a:fld id="{5ED74C06-734F-4170-8A0A-C9CBF9AF9966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14</a:t>
            </a:fld>
            <a:endParaRPr lang="ru-RU" sz="15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-180528" y="539750"/>
            <a:ext cx="9324528" cy="960438"/>
          </a:xfrm>
        </p:spPr>
        <p:txBody>
          <a:bodyPr/>
          <a:lstStyle/>
          <a:p>
            <a:pPr eaLnBrk="1" hangingPunct="1"/>
            <a:r>
              <a:rPr lang="ru-RU" sz="3600" b="1" dirty="0" err="1" smtClean="0">
                <a:latin typeface="Cambria" pitchFamily="18" charset="0"/>
              </a:rPr>
              <a:t>Демотиватор</a:t>
            </a:r>
            <a:r>
              <a:rPr lang="ru-RU" sz="3600" b="1" dirty="0" smtClean="0">
                <a:latin typeface="Cambria" pitchFamily="18" charset="0"/>
              </a:rPr>
              <a:t> (общая схема)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7504" y="2838114"/>
            <a:ext cx="89289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ПЦ</a:t>
            </a:r>
            <a:r>
              <a:rPr lang="ru-RU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[</a:t>
            </a: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ПИ(с) → ПС(с)</a:t>
            </a:r>
            <a:r>
              <a:rPr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→ ПТ → ПИ(р)</a:t>
            </a:r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]</a:t>
            </a:r>
            <a:endParaRPr lang="ru-RU" sz="4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r>
              <a:rPr lang="ru-RU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+</a:t>
            </a:r>
          </a:p>
          <a:p>
            <a:pPr algn="ctr"/>
            <a:r>
              <a:rPr lang="ru-RU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ПП</a:t>
            </a:r>
            <a:r>
              <a:rPr lang="ru-RU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[</a:t>
            </a: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ПИ(р) → ПС(р)</a:t>
            </a:r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]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71900" y="1703443"/>
            <a:ext cx="1800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ПК</a:t>
            </a:r>
            <a:r>
              <a:rPr lang="ru-RU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84368" y="623731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431800" cy="287338"/>
          </a:xfrm>
        </p:spPr>
        <p:txBody>
          <a:bodyPr/>
          <a:lstStyle/>
          <a:p>
            <a:pPr algn="l">
              <a:defRPr/>
            </a:pPr>
            <a:fld id="{5ED74C06-734F-4170-8A0A-C9CBF9AF9966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15</a:t>
            </a:fld>
            <a:endParaRPr lang="ru-RU" sz="15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73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atin typeface="Cambria" pitchFamily="18" charset="0"/>
              </a:rPr>
              <a:t>Дихотомия </a:t>
            </a:r>
            <a:r>
              <a:rPr lang="ru-RU" sz="3600" b="1" dirty="0" smtClean="0">
                <a:latin typeface="Cambria" pitchFamily="18" charset="0"/>
              </a:rPr>
              <a:t>„согласия – несогласия“</a:t>
            </a:r>
            <a:endParaRPr lang="ru-RU" sz="3600" b="1" dirty="0"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8"/>
            <a:ext cx="9036496" cy="964703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Текст-реципиент (вербальный ряд </a:t>
            </a:r>
            <a:r>
              <a:rPr lang="ru-RU" sz="2800" dirty="0" err="1" smtClean="0">
                <a:solidFill>
                  <a:schemeClr val="tx2"/>
                </a:solidFill>
                <a:latin typeface="Cambria" pitchFamily="18" charset="0"/>
              </a:rPr>
              <a:t>демотиватора</a:t>
            </a: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)</a:t>
            </a:r>
          </a:p>
          <a:p>
            <a:pPr marL="0" indent="0" algn="ctr">
              <a:buNone/>
            </a:pPr>
            <a:endParaRPr lang="ru-RU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6" name="Двойная стрелка вверх/вниз 5"/>
          <p:cNvSpPr/>
          <p:nvPr/>
        </p:nvSpPr>
        <p:spPr>
          <a:xfrm>
            <a:off x="3969644" y="2420888"/>
            <a:ext cx="890388" cy="2376264"/>
          </a:xfrm>
          <a:prstGeom prst="up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107504" y="4941168"/>
            <a:ext cx="9036496" cy="964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90000"/>
              <a:buFont typeface="Wingdings 3" pitchFamily="18" charset="2"/>
              <a:buChar char="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 3" pitchFamily="18" charset="2"/>
              <a:buChar char="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BBB59"/>
              </a:buClr>
              <a:buSzPct val="90000"/>
              <a:buFont typeface="Wingdings 3" pitchFamily="18" charset="2"/>
              <a:buChar char="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064A2"/>
              </a:buClr>
              <a:buSzPct val="90000"/>
              <a:buFont typeface="Wingdings 3" pitchFamily="18" charset="2"/>
              <a:buChar char="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A5E74"/>
              </a:buClr>
              <a:buSzPct val="90000"/>
              <a:buFont typeface="Wingdings 3" pitchFamily="18" charset="2"/>
              <a:buChar char="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pitchFamily="18" charset="2"/>
              <a:buNone/>
            </a:pPr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Текст-донор («Старик Хоттабыч»)</a:t>
            </a:r>
          </a:p>
          <a:p>
            <a:pPr marL="0" indent="0" algn="ctr">
              <a:buFont typeface="Wingdings 3" pitchFamily="18" charset="2"/>
              <a:buNone/>
            </a:pPr>
            <a:endParaRPr lang="ru-RU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91371" y="2985225"/>
            <a:ext cx="1689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Cambria" pitchFamily="18" charset="0"/>
              </a:rPr>
              <a:t>согласие</a:t>
            </a:r>
            <a:endParaRPr lang="ru-RU" sz="28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7704" y="3789040"/>
            <a:ext cx="2103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Cambria" pitchFamily="18" charset="0"/>
              </a:rPr>
              <a:t>несогласие</a:t>
            </a:r>
            <a:endParaRPr lang="ru-RU" sz="28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84368" y="623731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431800" cy="287338"/>
          </a:xfrm>
        </p:spPr>
        <p:txBody>
          <a:bodyPr/>
          <a:lstStyle/>
          <a:p>
            <a:pPr algn="l">
              <a:defRPr/>
            </a:pPr>
            <a:fld id="{5ED74C06-734F-4170-8A0A-C9CBF9AF9966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16</a:t>
            </a:fld>
            <a:endParaRPr lang="ru-RU" sz="15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41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err="1" smtClean="0">
                <a:latin typeface="Cambria" pitchFamily="18" charset="0"/>
              </a:rPr>
              <a:t>Демотиватор</a:t>
            </a:r>
            <a:r>
              <a:rPr lang="ru-RU" sz="4000" b="1" dirty="0" smtClean="0">
                <a:latin typeface="Cambria" pitchFamily="18" charset="0"/>
              </a:rPr>
              <a:t> как </a:t>
            </a:r>
            <a:r>
              <a:rPr lang="ru-RU" sz="4000" b="1" dirty="0" err="1" smtClean="0">
                <a:latin typeface="Cambria" pitchFamily="18" charset="0"/>
              </a:rPr>
              <a:t>медиажанр</a:t>
            </a:r>
            <a:endParaRPr lang="ru-RU" sz="4000" b="1" dirty="0"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latin typeface="Cambria" pitchFamily="18" charset="0"/>
              </a:rPr>
              <a:t>Н</a:t>
            </a:r>
            <a:r>
              <a:rPr lang="ru-RU" sz="2800" dirty="0" smtClean="0">
                <a:latin typeface="Cambria" pitchFamily="18" charset="0"/>
              </a:rPr>
              <a:t>ахождение на </a:t>
            </a:r>
            <a:r>
              <a:rPr lang="ru-RU" sz="2800" dirty="0">
                <a:latin typeface="Cambria" pitchFamily="18" charset="0"/>
              </a:rPr>
              <a:t>пересечении с другими типами </a:t>
            </a:r>
            <a:r>
              <a:rPr lang="ru-RU" sz="2800" dirty="0" smtClean="0">
                <a:latin typeface="Cambria" pitchFamily="18" charset="0"/>
              </a:rPr>
              <a:t>дискурса</a:t>
            </a:r>
          </a:p>
          <a:p>
            <a:r>
              <a:rPr lang="ru-RU" sz="2800" dirty="0" err="1">
                <a:latin typeface="Cambria" pitchFamily="18" charset="0"/>
              </a:rPr>
              <a:t>Р</a:t>
            </a:r>
            <a:r>
              <a:rPr lang="ru-RU" sz="2800" dirty="0" err="1" smtClean="0">
                <a:latin typeface="Cambria" pitchFamily="18" charset="0"/>
              </a:rPr>
              <a:t>еспонсивный</a:t>
            </a:r>
            <a:r>
              <a:rPr lang="ru-RU" sz="2800" dirty="0" smtClean="0">
                <a:latin typeface="Cambria" pitchFamily="18" charset="0"/>
              </a:rPr>
              <a:t> характер</a:t>
            </a:r>
          </a:p>
          <a:p>
            <a:r>
              <a:rPr lang="ru-RU" sz="2800" dirty="0" err="1">
                <a:latin typeface="Cambria" pitchFamily="18" charset="0"/>
              </a:rPr>
              <a:t>П</a:t>
            </a:r>
            <a:r>
              <a:rPr lang="ru-RU" sz="2800" dirty="0" err="1" smtClean="0">
                <a:latin typeface="Cambria" pitchFamily="18" charset="0"/>
              </a:rPr>
              <a:t>рецедентность</a:t>
            </a:r>
            <a:endParaRPr lang="ru-RU" sz="2800" dirty="0" smtClean="0">
              <a:latin typeface="Cambria" pitchFamily="18" charset="0"/>
            </a:endParaRPr>
          </a:p>
          <a:p>
            <a:r>
              <a:rPr lang="ru-RU" sz="2800" dirty="0">
                <a:latin typeface="Cambria" pitchFamily="18" charset="0"/>
              </a:rPr>
              <a:t>А</a:t>
            </a:r>
            <a:r>
              <a:rPr lang="ru-RU" sz="2800" dirty="0" smtClean="0">
                <a:latin typeface="Cambria" pitchFamily="18" charset="0"/>
              </a:rPr>
              <a:t>ктуальность </a:t>
            </a:r>
            <a:r>
              <a:rPr lang="ru-RU" sz="2800" dirty="0">
                <a:latin typeface="Cambria" pitchFamily="18" charset="0"/>
              </a:rPr>
              <a:t>и злободневность </a:t>
            </a:r>
            <a:r>
              <a:rPr lang="ru-RU" sz="2800" dirty="0" smtClean="0">
                <a:latin typeface="Cambria" pitchFamily="18" charset="0"/>
              </a:rPr>
              <a:t>содержания</a:t>
            </a:r>
          </a:p>
          <a:p>
            <a:r>
              <a:rPr lang="ru-RU" sz="2800" dirty="0">
                <a:latin typeface="Cambria" pitchFamily="18" charset="0"/>
              </a:rPr>
              <a:t>Н</a:t>
            </a:r>
            <a:r>
              <a:rPr lang="ru-RU" sz="2800" dirty="0" smtClean="0">
                <a:latin typeface="Cambria" pitchFamily="18" charset="0"/>
              </a:rPr>
              <a:t>аличие </a:t>
            </a:r>
            <a:r>
              <a:rPr lang="ru-RU" sz="2800" dirty="0">
                <a:latin typeface="Cambria" pitchFamily="18" charset="0"/>
              </a:rPr>
              <a:t>как прямого, так и косвенного </a:t>
            </a:r>
            <a:r>
              <a:rPr lang="ru-RU" sz="2800" dirty="0" smtClean="0">
                <a:latin typeface="Cambria" pitchFamily="18" charset="0"/>
              </a:rPr>
              <a:t>адресата</a:t>
            </a:r>
          </a:p>
          <a:p>
            <a:r>
              <a:rPr lang="ru-RU" sz="2800" dirty="0">
                <a:latin typeface="Cambria" pitchFamily="18" charset="0"/>
              </a:rPr>
              <a:t>Л</a:t>
            </a:r>
            <a:r>
              <a:rPr lang="ru-RU" sz="2800" dirty="0" smtClean="0">
                <a:latin typeface="Cambria" pitchFamily="18" charset="0"/>
              </a:rPr>
              <a:t>апидарность</a:t>
            </a:r>
            <a:endParaRPr lang="ru-RU" sz="2800" dirty="0"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84368" y="623731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431800" cy="287338"/>
          </a:xfrm>
        </p:spPr>
        <p:txBody>
          <a:bodyPr/>
          <a:lstStyle/>
          <a:p>
            <a:pPr algn="l">
              <a:defRPr/>
            </a:pPr>
            <a:fld id="{5ED74C06-734F-4170-8A0A-C9CBF9AF9966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17</a:t>
            </a:fld>
            <a:endParaRPr lang="ru-RU" sz="15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23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latin typeface="Cambria" pitchFamily="18" charset="0"/>
              </a:rPr>
              <a:t>Литература</a:t>
            </a:r>
            <a:endParaRPr lang="ru-RU" sz="4000" b="1" dirty="0">
              <a:latin typeface="Cambr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1800" i="1" dirty="0" err="1">
                <a:latin typeface="Cambria" pitchFamily="18" charset="0"/>
              </a:rPr>
              <a:t>Шейгал</a:t>
            </a:r>
            <a:r>
              <a:rPr lang="ru-RU" sz="1800" i="1" dirty="0">
                <a:latin typeface="Cambria" pitchFamily="18" charset="0"/>
              </a:rPr>
              <a:t>, Е. И. </a:t>
            </a:r>
            <a:r>
              <a:rPr lang="ru-RU" sz="1800" dirty="0">
                <a:latin typeface="Cambria" pitchFamily="18" charset="0"/>
              </a:rPr>
              <a:t>Семиотика политического дискурса / Е. И. </a:t>
            </a:r>
            <a:r>
              <a:rPr lang="ru-RU" sz="1800" dirty="0" err="1" smtClean="0">
                <a:latin typeface="Cambria" pitchFamily="18" charset="0"/>
              </a:rPr>
              <a:t>Шейгал</a:t>
            </a:r>
            <a:r>
              <a:rPr lang="ru-RU" sz="1800" dirty="0" smtClean="0">
                <a:latin typeface="Cambria" pitchFamily="18" charset="0"/>
              </a:rPr>
              <a:t>.</a:t>
            </a:r>
            <a:r>
              <a:rPr lang="en-US" sz="1800" dirty="0" smtClean="0">
                <a:latin typeface="Cambria" pitchFamily="18" charset="0"/>
              </a:rPr>
              <a:t> –  </a:t>
            </a:r>
            <a:r>
              <a:rPr lang="ru-RU" sz="1800" dirty="0" smtClean="0">
                <a:latin typeface="Cambria" pitchFamily="18" charset="0"/>
              </a:rPr>
              <a:t>Москва</a:t>
            </a:r>
            <a:r>
              <a:rPr lang="ru-RU" sz="1800" dirty="0">
                <a:latin typeface="Cambria" pitchFamily="18" charset="0"/>
              </a:rPr>
              <a:t> : – </a:t>
            </a:r>
            <a:r>
              <a:rPr lang="ru-RU" sz="1800" dirty="0" err="1">
                <a:latin typeface="Cambria" pitchFamily="18" charset="0"/>
              </a:rPr>
              <a:t>Гнозис</a:t>
            </a:r>
            <a:r>
              <a:rPr lang="ru-RU" sz="1800" dirty="0">
                <a:latin typeface="Cambria" pitchFamily="18" charset="0"/>
              </a:rPr>
              <a:t>, 2004.</a:t>
            </a:r>
          </a:p>
          <a:p>
            <a:pPr lvl="0"/>
            <a:r>
              <a:rPr lang="ru-RU" sz="1800" i="1" dirty="0">
                <a:latin typeface="Cambria" pitchFamily="18" charset="0"/>
              </a:rPr>
              <a:t>Гудков,  Д. Б.</a:t>
            </a:r>
            <a:r>
              <a:rPr lang="ru-RU" sz="1800" dirty="0">
                <a:latin typeface="Cambria" pitchFamily="18" charset="0"/>
              </a:rPr>
              <a:t> Прецедентное имя и проблемы </a:t>
            </a:r>
            <a:r>
              <a:rPr lang="ru-RU" sz="1800" dirty="0" err="1">
                <a:latin typeface="Cambria" pitchFamily="18" charset="0"/>
              </a:rPr>
              <a:t>прецедентности</a:t>
            </a:r>
            <a:r>
              <a:rPr lang="ru-RU" sz="1800" dirty="0">
                <a:latin typeface="Cambria" pitchFamily="18" charset="0"/>
              </a:rPr>
              <a:t>. – Москва : Изд-во МГУ, 1999. – С. 27.</a:t>
            </a:r>
          </a:p>
          <a:p>
            <a:pPr lvl="0"/>
            <a:r>
              <a:rPr lang="ru-RU" sz="1800" i="1" dirty="0">
                <a:latin typeface="Cambria" pitchFamily="18" charset="0"/>
              </a:rPr>
              <a:t>Немирова, Н. В.</a:t>
            </a:r>
            <a:r>
              <a:rPr lang="ru-RU" sz="1800" dirty="0">
                <a:latin typeface="Cambria" pitchFamily="18" charset="0"/>
              </a:rPr>
              <a:t> </a:t>
            </a:r>
            <a:r>
              <a:rPr lang="ru-RU" sz="1800" dirty="0" err="1">
                <a:latin typeface="Cambria" pitchFamily="18" charset="0"/>
              </a:rPr>
              <a:t>Прецедентность</a:t>
            </a:r>
            <a:r>
              <a:rPr lang="ru-RU" sz="1800" dirty="0">
                <a:latin typeface="Cambria" pitchFamily="18" charset="0"/>
              </a:rPr>
              <a:t> и </a:t>
            </a:r>
            <a:r>
              <a:rPr lang="ru-RU" sz="1800" dirty="0" err="1">
                <a:latin typeface="Cambria" pitchFamily="18" charset="0"/>
              </a:rPr>
              <a:t>интертекстуальность</a:t>
            </a:r>
            <a:r>
              <a:rPr lang="ru-RU" sz="1800" dirty="0">
                <a:latin typeface="Cambria" pitchFamily="18" charset="0"/>
              </a:rPr>
              <a:t> политического дискурса // Лингвистика. Бюллетень Уральского лингвистического общества. Т. 11. – Екатеринбург, 2003. – С. </a:t>
            </a:r>
            <a:r>
              <a:rPr lang="ru-RU" sz="1800" dirty="0" smtClean="0">
                <a:latin typeface="Cambria" pitchFamily="18" charset="0"/>
              </a:rPr>
              <a:t>146</a:t>
            </a:r>
            <a:r>
              <a:rPr lang="en-US" sz="1800" dirty="0" smtClean="0">
                <a:latin typeface="Cambria" pitchFamily="18" charset="0"/>
              </a:rPr>
              <a:t> – </a:t>
            </a:r>
            <a:r>
              <a:rPr lang="ru-RU" sz="1800" dirty="0" smtClean="0">
                <a:latin typeface="Cambria" pitchFamily="18" charset="0"/>
              </a:rPr>
              <a:t>155</a:t>
            </a:r>
            <a:r>
              <a:rPr lang="ru-RU" sz="1800" dirty="0">
                <a:latin typeface="Cambria" pitchFamily="18" charset="0"/>
              </a:rPr>
              <a:t>.</a:t>
            </a:r>
          </a:p>
          <a:p>
            <a:pPr lvl="0"/>
            <a:r>
              <a:rPr lang="ru-RU" sz="1800" i="1" dirty="0">
                <a:latin typeface="Cambria" pitchFamily="18" charset="0"/>
              </a:rPr>
              <a:t>Караулов, Ю. Н.</a:t>
            </a:r>
            <a:r>
              <a:rPr lang="ru-RU" sz="1800" dirty="0">
                <a:latin typeface="Cambria" pitchFamily="18" charset="0"/>
              </a:rPr>
              <a:t> Русский язык и языковая личность. – Москва : ЛКИ, УРСС </a:t>
            </a:r>
            <a:r>
              <a:rPr lang="ru-RU" sz="1800" dirty="0" err="1">
                <a:latin typeface="Cambria" pitchFamily="18" charset="0"/>
              </a:rPr>
              <a:t>Эдиториал</a:t>
            </a:r>
            <a:r>
              <a:rPr lang="ru-RU" sz="1800" dirty="0">
                <a:latin typeface="Cambria" pitchFamily="18" charset="0"/>
              </a:rPr>
              <a:t>, 2010. – С. 217.</a:t>
            </a:r>
          </a:p>
          <a:p>
            <a:pPr lvl="0"/>
            <a:r>
              <a:rPr lang="ru-RU" sz="1800" i="1" dirty="0" err="1">
                <a:latin typeface="Cambria" pitchFamily="18" charset="0"/>
              </a:rPr>
              <a:t>Ухванова-Шмыгова</a:t>
            </a:r>
            <a:r>
              <a:rPr lang="ru-RU" sz="1800" i="1" dirty="0">
                <a:latin typeface="Cambria" pitchFamily="18" charset="0"/>
              </a:rPr>
              <a:t>, И. Ф.</a:t>
            </a:r>
            <a:r>
              <a:rPr lang="ru-RU" sz="1800" dirty="0">
                <a:latin typeface="Cambria" pitchFamily="18" charset="0"/>
              </a:rPr>
              <a:t> Прошлое и будущее понятия «дискурс» / И. Ф. </a:t>
            </a:r>
            <a:r>
              <a:rPr lang="ru-RU" sz="1800" dirty="0" err="1">
                <a:latin typeface="Cambria" pitchFamily="18" charset="0"/>
              </a:rPr>
              <a:t>Ухванова-Шмыгова</a:t>
            </a:r>
            <a:r>
              <a:rPr lang="ru-RU" sz="1800" dirty="0">
                <a:latin typeface="Cambria" pitchFamily="18" charset="0"/>
              </a:rPr>
              <a:t> // Дискурс в академическом пространстве : материалы </a:t>
            </a:r>
            <a:r>
              <a:rPr lang="ru-RU" sz="1800" dirty="0" err="1">
                <a:latin typeface="Cambria" pitchFamily="18" charset="0"/>
              </a:rPr>
              <a:t>междунар</a:t>
            </a:r>
            <a:r>
              <a:rPr lang="ru-RU" sz="1800" dirty="0">
                <a:latin typeface="Cambria" pitchFamily="18" charset="0"/>
              </a:rPr>
              <a:t>. круглого стола, Минск, 3–5 апреля 2009 г. ; под общ. ред. И. Ф. </a:t>
            </a:r>
            <a:r>
              <a:rPr lang="ru-RU" sz="1800" dirty="0" err="1">
                <a:latin typeface="Cambria" pitchFamily="18" charset="0"/>
              </a:rPr>
              <a:t>Ухвановой-Шмыговой</a:t>
            </a:r>
            <a:r>
              <a:rPr lang="ru-RU" sz="1800" dirty="0">
                <a:latin typeface="Cambria" pitchFamily="18" charset="0"/>
              </a:rPr>
              <a:t>, С. </a:t>
            </a:r>
            <a:r>
              <a:rPr lang="ru-RU" sz="1800" dirty="0" err="1">
                <a:latin typeface="Cambria" pitchFamily="18" charset="0"/>
              </a:rPr>
              <a:t>Сарновского</a:t>
            </a:r>
            <a:r>
              <a:rPr lang="ru-RU" sz="1800" dirty="0">
                <a:latin typeface="Cambria" pitchFamily="18" charset="0"/>
              </a:rPr>
              <a:t>. – </a:t>
            </a:r>
            <a:r>
              <a:rPr lang="ru-RU" sz="1800" dirty="0" smtClean="0">
                <a:latin typeface="Cambria" pitchFamily="18" charset="0"/>
              </a:rPr>
              <a:t>Минск.</a:t>
            </a:r>
            <a:r>
              <a:rPr lang="ru-RU" sz="1800" dirty="0">
                <a:latin typeface="Cambria" pitchFamily="18" charset="0"/>
              </a:rPr>
              <a:t> : </a:t>
            </a:r>
            <a:r>
              <a:rPr lang="ru-RU" sz="1800" dirty="0" err="1">
                <a:latin typeface="Cambria" pitchFamily="18" charset="0"/>
              </a:rPr>
              <a:t>Издат</a:t>
            </a:r>
            <a:r>
              <a:rPr lang="ru-RU" sz="1800" dirty="0">
                <a:latin typeface="Cambria" pitchFamily="18" charset="0"/>
              </a:rPr>
              <a:t>. центр БГУ, 2010. – С. 14.</a:t>
            </a:r>
          </a:p>
          <a:p>
            <a:pPr lvl="0"/>
            <a:r>
              <a:rPr lang="ru-RU" sz="1800" i="1" dirty="0" err="1">
                <a:latin typeface="Cambria" pitchFamily="18" charset="0"/>
              </a:rPr>
              <a:t>Пьеге-Гро</a:t>
            </a:r>
            <a:r>
              <a:rPr lang="ru-RU" sz="1800" i="1" dirty="0">
                <a:latin typeface="Cambria" pitchFamily="18" charset="0"/>
              </a:rPr>
              <a:t>, Н.</a:t>
            </a:r>
            <a:r>
              <a:rPr lang="ru-RU" sz="1800" dirty="0">
                <a:latin typeface="Cambria" pitchFamily="18" charset="0"/>
              </a:rPr>
              <a:t> Введение в теорию </a:t>
            </a:r>
            <a:r>
              <a:rPr lang="ru-RU" sz="1800" dirty="0" err="1">
                <a:latin typeface="Cambria" pitchFamily="18" charset="0"/>
              </a:rPr>
              <a:t>интертекстуальности</a:t>
            </a:r>
            <a:r>
              <a:rPr lang="ru-RU" sz="1800" dirty="0">
                <a:latin typeface="Cambria" pitchFamily="18" charset="0"/>
              </a:rPr>
              <a:t> : пер. с фр. / Общ. ред. и вступ. ст. Г. К. </a:t>
            </a:r>
            <a:r>
              <a:rPr lang="ru-RU" sz="1800" dirty="0" err="1">
                <a:latin typeface="Cambria" pitchFamily="18" charset="0"/>
              </a:rPr>
              <a:t>Косикова</a:t>
            </a:r>
            <a:r>
              <a:rPr lang="ru-RU" sz="1800" dirty="0">
                <a:latin typeface="Cambria" pitchFamily="18" charset="0"/>
              </a:rPr>
              <a:t>. – </a:t>
            </a:r>
            <a:r>
              <a:rPr lang="ru-RU" sz="1800" dirty="0" smtClean="0">
                <a:latin typeface="Cambria" pitchFamily="18" charset="0"/>
              </a:rPr>
              <a:t>Москва</a:t>
            </a:r>
            <a:r>
              <a:rPr lang="ru-RU" sz="1800" dirty="0">
                <a:latin typeface="Cambria" pitchFamily="18" charset="0"/>
              </a:rPr>
              <a:t> : Издательство ЛКИ, 2008. – 240 с.</a:t>
            </a:r>
          </a:p>
          <a:p>
            <a:pPr marL="0" indent="0">
              <a:buNone/>
            </a:pPr>
            <a:endParaRPr lang="ru-RU" dirty="0"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72400" y="6309320"/>
            <a:ext cx="954562" cy="5486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431800" cy="287338"/>
          </a:xfrm>
        </p:spPr>
        <p:txBody>
          <a:bodyPr/>
          <a:lstStyle/>
          <a:p>
            <a:pPr algn="l">
              <a:defRPr/>
            </a:pPr>
            <a:fld id="{5ED74C06-734F-4170-8A0A-C9CBF9AF9966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18</a:t>
            </a:fld>
            <a:endParaRPr lang="ru-RU" sz="15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21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431800" cy="287338"/>
          </a:xfrm>
        </p:spPr>
        <p:txBody>
          <a:bodyPr/>
          <a:lstStyle/>
          <a:p>
            <a:pPr algn="l">
              <a:defRPr/>
            </a:pPr>
            <a:fld id="{5ED74C06-734F-4170-8A0A-C9CBF9AF9966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19</a:t>
            </a:fld>
            <a:endParaRPr lang="ru-RU" sz="1500" b="1" dirty="0">
              <a:latin typeface="Cambria" pitchFamily="18" charset="0"/>
            </a:endParaRPr>
          </a:p>
        </p:txBody>
      </p:sp>
      <p:pic>
        <p:nvPicPr>
          <p:cNvPr id="2" name="Picture 2" descr="C:\Users\Boo\Desktop\фото\отбор\IMG_5795_1_Snapseedчб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050" y="908720"/>
            <a:ext cx="4224438" cy="525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554777"/>
            <a:ext cx="42338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Дзякуй</a:t>
            </a: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за </a:t>
            </a:r>
            <a:r>
              <a:rPr lang="ru-RU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увагу</a:t>
            </a: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!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8210" y="2872415"/>
            <a:ext cx="34628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Спасибо</a:t>
            </a:r>
            <a:endParaRPr lang="en-US" sz="4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 внимание!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100392" y="6159550"/>
            <a:ext cx="1043608" cy="581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1484784"/>
            <a:ext cx="455047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Thank Your </a:t>
            </a:r>
          </a:p>
          <a:p>
            <a:pPr algn="ctr"/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for Your attention!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655" y="4442336"/>
            <a:ext cx="43031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Vielen</a:t>
            </a:r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Dank </a:t>
            </a:r>
            <a:endParaRPr lang="en-US" sz="4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r>
              <a:rPr lang="en-US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für</a:t>
            </a:r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Ihre</a:t>
            </a:r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</a:p>
          <a:p>
            <a:pPr algn="ctr"/>
            <a:r>
              <a:rPr lang="en-US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Aufmerksamkeit</a:t>
            </a:r>
            <a:r>
              <a:rPr lang="en-US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!</a:t>
            </a:r>
            <a:endParaRPr lang="ru-RU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95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11007143"/>
              </p:ext>
            </p:extLst>
          </p:nvPr>
        </p:nvGraphicFramePr>
        <p:xfrm>
          <a:off x="539552" y="1700808"/>
          <a:ext cx="8208912" cy="2852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287337" cy="287338"/>
          </a:xfrm>
        </p:spPr>
        <p:txBody>
          <a:bodyPr/>
          <a:lstStyle/>
          <a:p>
            <a:pPr algn="l">
              <a:defRPr/>
            </a:pPr>
            <a:fld id="{4E1BBBDC-C2DF-4B13-BE75-64F61D8C9539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2</a:t>
            </a:fld>
            <a:endParaRPr lang="ru-RU" sz="1500" b="1" dirty="0">
              <a:latin typeface="Cambria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39750"/>
            <a:ext cx="8856984" cy="960438"/>
          </a:xfrm>
        </p:spPr>
        <p:txBody>
          <a:bodyPr/>
          <a:lstStyle/>
          <a:p>
            <a:r>
              <a:rPr lang="ru-RU" sz="2400" b="1" dirty="0" smtClean="0">
                <a:latin typeface="Cambria" pitchFamily="18" charset="0"/>
              </a:rPr>
              <a:t>Политический дискурс / Политическая коммуникация</a:t>
            </a:r>
            <a:endParaRPr lang="ru-RU" sz="2400" b="1" dirty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4869160"/>
            <a:ext cx="793077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Политический дискурс (ПД)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Cambria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Cambria" pitchFamily="18" charset="0"/>
              </a:rPr>
              <a:t>«любые речевые образования, субъект, адресат и содержание которых относятся к сфере политики» [1]; это как дискурс самих политиков, так и дискурс «непрофессионалов» о политике.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884368" y="623731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287337" cy="287338"/>
          </a:xfrm>
        </p:spPr>
        <p:txBody>
          <a:bodyPr/>
          <a:lstStyle/>
          <a:p>
            <a:pPr algn="l">
              <a:defRPr/>
            </a:pPr>
            <a:fld id="{85A53779-B4A1-49E7-97FC-EEA646683413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3</a:t>
            </a:fld>
            <a:endParaRPr lang="ru-RU" sz="1500" b="1" dirty="0">
              <a:latin typeface="Cambria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492608"/>
              </p:ext>
            </p:extLst>
          </p:nvPr>
        </p:nvGraphicFramePr>
        <p:xfrm>
          <a:off x="179512" y="764704"/>
          <a:ext cx="879532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5932" y="836712"/>
            <a:ext cx="5623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Cambria" pitchFamily="18" charset="0"/>
              </a:rPr>
              <a:t>Полевая структура ПД</a:t>
            </a:r>
            <a:endParaRPr lang="ru-RU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84368" y="623731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err="1" smtClean="0">
                <a:latin typeface="Cambria" pitchFamily="18" charset="0"/>
              </a:rPr>
              <a:t>Демотиватор</a:t>
            </a:r>
            <a:r>
              <a:rPr lang="ru-RU" sz="2800" b="1" dirty="0" smtClean="0">
                <a:latin typeface="Cambria" pitchFamily="18" charset="0"/>
              </a:rPr>
              <a:t>, как </a:t>
            </a:r>
            <a:r>
              <a:rPr lang="ru-RU" sz="2800" b="1" dirty="0" err="1" smtClean="0">
                <a:latin typeface="Cambria" pitchFamily="18" charset="0"/>
              </a:rPr>
              <a:t>креолизованный</a:t>
            </a:r>
            <a:r>
              <a:rPr lang="ru-RU" sz="2800" b="1" dirty="0" smtClean="0">
                <a:latin typeface="Cambria" pitchFamily="18" charset="0"/>
              </a:rPr>
              <a:t> текст</a:t>
            </a:r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287337" cy="287338"/>
          </a:xfrm>
        </p:spPr>
        <p:txBody>
          <a:bodyPr/>
          <a:lstStyle/>
          <a:p>
            <a:pPr algn="l">
              <a:defRPr/>
            </a:pPr>
            <a:fld id="{BFC299B0-242C-48E7-BC2F-9921906E4507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4</a:t>
            </a:fld>
            <a:endParaRPr lang="ru-RU" sz="1500" b="1" dirty="0">
              <a:latin typeface="Cambria" pitchFamily="18" charset="0"/>
            </a:endParaRPr>
          </a:p>
        </p:txBody>
      </p:sp>
      <p:pic>
        <p:nvPicPr>
          <p:cNvPr id="9" name="Рисунок 8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" y="17171988"/>
            <a:ext cx="1905000" cy="14732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04556" y="1895958"/>
            <a:ext cx="41159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Визуальная составляющая</a:t>
            </a:r>
            <a:endParaRPr lang="ru-RU" sz="28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24500" y="4365104"/>
            <a:ext cx="30799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/>
                </a:solidFill>
                <a:latin typeface="Cambria" pitchFamily="18" charset="0"/>
              </a:rPr>
              <a:t>Вербальная составляющая</a:t>
            </a:r>
            <a:endParaRPr lang="ru-RU" sz="2800" dirty="0">
              <a:solidFill>
                <a:schemeClr val="tx2"/>
              </a:solidFill>
              <a:latin typeface="Cambria" pitchFamily="18" charset="0"/>
            </a:endParaRPr>
          </a:p>
        </p:txBody>
      </p:sp>
      <p:pic>
        <p:nvPicPr>
          <p:cNvPr id="24" name="Рисунок 2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44" y="1772816"/>
            <a:ext cx="3849216" cy="4176464"/>
          </a:xfrm>
          <a:prstGeom prst="rect">
            <a:avLst/>
          </a:prstGeom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2931334" y="2373011"/>
            <a:ext cx="2720786" cy="7679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2931334" y="4884764"/>
            <a:ext cx="2880320" cy="4344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7884368" y="623731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dirty="0" err="1" smtClean="0">
                <a:latin typeface="Cambria" pitchFamily="18" charset="0"/>
              </a:rPr>
              <a:t>Демотиватор</a:t>
            </a:r>
            <a:r>
              <a:rPr lang="ru-RU" sz="4000" b="1" dirty="0" smtClean="0">
                <a:latin typeface="Cambria" pitchFamily="18" charset="0"/>
              </a:rPr>
              <a:t> как форма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3833813" y="1800225"/>
            <a:ext cx="4914651" cy="4077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 3" pitchFamily="18" charset="2"/>
              <a:buChar char=""/>
              <a:defRPr/>
            </a:pPr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Разграничение </a:t>
            </a:r>
            <a:r>
              <a:rPr lang="ru-RU" sz="2400" dirty="0">
                <a:solidFill>
                  <a:schemeClr val="tx2"/>
                </a:solidFill>
                <a:latin typeface="Cambria" pitchFamily="18" charset="0"/>
              </a:rPr>
              <a:t>визуального и вербального </a:t>
            </a:r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пространства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 3" pitchFamily="18" charset="2"/>
              <a:buChar char=""/>
              <a:defRPr/>
            </a:pPr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Рисунок, фотография в визуальной области </a:t>
            </a:r>
            <a:r>
              <a:rPr lang="ru-RU" sz="2400" dirty="0">
                <a:solidFill>
                  <a:schemeClr val="tx2"/>
                </a:solidFill>
                <a:latin typeface="Cambria" pitchFamily="18" charset="0"/>
              </a:rPr>
              <a:t>и </a:t>
            </a:r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текст </a:t>
            </a:r>
            <a:r>
              <a:rPr lang="ru-RU" sz="2400" dirty="0">
                <a:solidFill>
                  <a:schemeClr val="tx2"/>
                </a:solidFill>
                <a:latin typeface="Cambria" pitchFamily="18" charset="0"/>
              </a:rPr>
              <a:t>в </a:t>
            </a:r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вербальной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Wingdings 3" pitchFamily="18" charset="2"/>
              <a:buChar char=""/>
              <a:defRPr/>
            </a:pPr>
            <a:r>
              <a:rPr lang="ru-RU" sz="2400" dirty="0">
                <a:solidFill>
                  <a:schemeClr val="tx2"/>
                </a:solidFill>
                <a:latin typeface="Cambria" pitchFamily="18" charset="0"/>
              </a:rPr>
              <a:t>О</a:t>
            </a:r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бязательное </a:t>
            </a:r>
            <a:r>
              <a:rPr lang="ru-RU" sz="2400" dirty="0">
                <a:solidFill>
                  <a:schemeClr val="tx2"/>
                </a:solidFill>
                <a:latin typeface="Cambria" pitchFamily="18" charset="0"/>
              </a:rPr>
              <a:t>наличие </a:t>
            </a:r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политически </a:t>
            </a:r>
            <a:r>
              <a:rPr lang="ru-RU" sz="2400" dirty="0">
                <a:solidFill>
                  <a:schemeClr val="tx2"/>
                </a:solidFill>
                <a:latin typeface="Cambria" pitchFamily="18" charset="0"/>
              </a:rPr>
              <a:t>актуального вербального </a:t>
            </a:r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содержания</a:t>
            </a:r>
            <a:endParaRPr lang="ru-RU" sz="2400" dirty="0">
              <a:solidFill>
                <a:schemeClr val="tx2"/>
              </a:solidFill>
              <a:latin typeface="Cambria" pitchFamily="18" charset="0"/>
              <a:cs typeface="+mn-cs"/>
            </a:endParaRPr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287337" cy="287338"/>
          </a:xfrm>
        </p:spPr>
        <p:txBody>
          <a:bodyPr/>
          <a:lstStyle/>
          <a:p>
            <a:pPr algn="l">
              <a:defRPr/>
            </a:pPr>
            <a:fld id="{F869F069-AD0D-42CA-948C-79F243F0E5CB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5</a:t>
            </a:fld>
            <a:endParaRPr lang="ru-RU" sz="1500" b="1" dirty="0">
              <a:latin typeface="Cambria" pitchFamily="18" charset="0"/>
            </a:endParaRPr>
          </a:p>
        </p:txBody>
      </p:sp>
      <p:pic>
        <p:nvPicPr>
          <p:cNvPr id="10" name="Рисунок 9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7588"/>
            <a:ext cx="3682482" cy="407968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884368" y="623731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dirty="0" err="1" smtClean="0">
                <a:latin typeface="Cambria" pitchFamily="18" charset="0"/>
              </a:rPr>
              <a:t>Демотиватор</a:t>
            </a:r>
            <a:r>
              <a:rPr lang="ru-RU" sz="4000" b="1" dirty="0" smtClean="0">
                <a:latin typeface="Cambria" pitchFamily="18" charset="0"/>
              </a:rPr>
              <a:t> как малый жанр</a:t>
            </a:r>
          </a:p>
        </p:txBody>
      </p:sp>
      <p:sp>
        <p:nvSpPr>
          <p:cNvPr id="8" name="Номер слайда 9"/>
          <p:cNvSpPr txBox="1">
            <a:spLocks/>
          </p:cNvSpPr>
          <p:nvPr/>
        </p:nvSpPr>
        <p:spPr>
          <a:xfrm>
            <a:off x="252413" y="6372225"/>
            <a:ext cx="287337" cy="28733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FFC8B4-FE62-4D75-BBAC-8EE314E853F9}" type="slidenum">
              <a:rPr kumimoji="0" lang="ru-RU" sz="15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5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pic>
        <p:nvPicPr>
          <p:cNvPr id="9" name="Рисунок 8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44" y="1916832"/>
            <a:ext cx="3849216" cy="4176464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331640" y="5589240"/>
            <a:ext cx="18002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3131840" y="4293096"/>
            <a:ext cx="2088232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3499183" y="2564904"/>
            <a:ext cx="1864905" cy="9361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005064" y="5905055"/>
            <a:ext cx="702839" cy="770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3707903" y="5589240"/>
            <a:ext cx="1800201" cy="3158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64088" y="1709516"/>
            <a:ext cx="289021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Политический дискурс: реальное политическое лицо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Д.  А. Медведев в беседе с муфтием</a:t>
            </a:r>
            <a:endParaRPr lang="ru-RU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64088" y="3645024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Сказочный дискурс: отсылка к герою сказки </a:t>
            </a:r>
            <a:r>
              <a:rPr lang="ru-RU" sz="2000" b="1" dirty="0" smtClean="0">
                <a:solidFill>
                  <a:schemeClr val="tx2"/>
                </a:solidFill>
                <a:latin typeface="Cambria" pitchFamily="18" charset="0"/>
              </a:rPr>
              <a:t>„</a:t>
            </a:r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Старик </a:t>
            </a:r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Хоттабыч</a:t>
            </a:r>
            <a:r>
              <a:rPr lang="ru-RU" sz="2000" b="1" dirty="0">
                <a:solidFill>
                  <a:schemeClr val="tx2"/>
                </a:solidFill>
                <a:latin typeface="Cambria" pitchFamily="18" charset="0"/>
              </a:rPr>
              <a:t>“</a:t>
            </a:r>
            <a:endParaRPr lang="ru-RU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24614" y="5048786"/>
            <a:ext cx="28803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Политический дискурс: время президентской кампании в России</a:t>
            </a:r>
            <a:endParaRPr lang="ru-RU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84368" y="623731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F2CE25-9007-4E94-861E-3153493EE151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dirty="0" smtClean="0">
                <a:latin typeface="Cambria" pitchFamily="18" charset="0"/>
              </a:rPr>
              <a:t>Изображение</a:t>
            </a:r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287337" cy="287338"/>
          </a:xfrm>
        </p:spPr>
        <p:txBody>
          <a:bodyPr/>
          <a:lstStyle/>
          <a:p>
            <a:pPr algn="l">
              <a:defRPr/>
            </a:pPr>
            <a:fld id="{8BFFC8B4-FE62-4D75-BBAC-8EE314E853F9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7</a:t>
            </a:fld>
            <a:endParaRPr lang="ru-RU" sz="1500" b="1" dirty="0">
              <a:latin typeface="Cambria" pitchFamily="18" charset="0"/>
            </a:endParaRPr>
          </a:p>
        </p:txBody>
      </p:sp>
      <p:pic>
        <p:nvPicPr>
          <p:cNvPr id="9" name="Рисунок 8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44" y="1628800"/>
            <a:ext cx="3849216" cy="41764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0" y="191683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1979712" y="4581128"/>
            <a:ext cx="38884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3203848" y="2708920"/>
            <a:ext cx="2304256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633155" y="1831176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Д. А. Медведев (тогда – президент, сейчас – премьер-министр России)</a:t>
            </a:r>
            <a:endParaRPr lang="ru-RU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88530" y="4381073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муфтий</a:t>
            </a:r>
            <a:endParaRPr lang="ru-RU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3568" y="5013176"/>
            <a:ext cx="3132348" cy="68814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>
            <a:off x="6768244" y="3465004"/>
            <a:ext cx="596450" cy="504056"/>
          </a:xfrm>
          <a:prstGeom prst="mathPlus">
            <a:avLst/>
          </a:prstGeom>
          <a:solidFill>
            <a:schemeClr val="tx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 18"/>
          <p:cNvSpPr/>
          <p:nvPr/>
        </p:nvSpPr>
        <p:spPr>
          <a:xfrm>
            <a:off x="6784675" y="4857773"/>
            <a:ext cx="601875" cy="344071"/>
          </a:xfrm>
          <a:prstGeom prst="mathEqual">
            <a:avLst/>
          </a:prstGeom>
          <a:solidFill>
            <a:schemeClr val="tx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65125" y="5425208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haroni" pitchFamily="2" charset="-79"/>
              </a:rPr>
              <a:t>?</a:t>
            </a:r>
            <a:endParaRPr lang="ru-RU" sz="7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haroni" pitchFamily="2" charset="-79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884368" y="623731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dirty="0" smtClean="0">
                <a:latin typeface="Cambria" pitchFamily="18" charset="0"/>
              </a:rPr>
              <a:t>Вербальный ряд</a:t>
            </a:r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287337" cy="287338"/>
          </a:xfrm>
        </p:spPr>
        <p:txBody>
          <a:bodyPr/>
          <a:lstStyle/>
          <a:p>
            <a:pPr algn="l">
              <a:defRPr/>
            </a:pPr>
            <a:fld id="{3AF437B5-7B5B-4374-A9CE-BB8CAA7DA1B7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8</a:t>
            </a:fld>
            <a:endParaRPr lang="ru-RU" sz="1500" b="1" dirty="0">
              <a:latin typeface="Cambria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62744" y="1628800"/>
            <a:ext cx="3849216" cy="4176464"/>
            <a:chOff x="362744" y="1628800"/>
            <a:chExt cx="3849216" cy="4176464"/>
          </a:xfrm>
        </p:grpSpPr>
        <p:pic>
          <p:nvPicPr>
            <p:cNvPr id="8" name="Рисунок 7"/>
            <p:cNvPicPr>
              <a:picLocks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744" y="1628800"/>
              <a:ext cx="3849216" cy="4176464"/>
            </a:xfrm>
            <a:prstGeom prst="rect">
              <a:avLst/>
            </a:prstGeom>
          </p:spPr>
        </p:pic>
        <p:sp>
          <p:nvSpPr>
            <p:cNvPr id="2" name="Прямоугольник 1"/>
            <p:cNvSpPr/>
            <p:nvPr/>
          </p:nvSpPr>
          <p:spPr>
            <a:xfrm>
              <a:off x="611560" y="1628800"/>
              <a:ext cx="3456384" cy="34010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4" name="Прямая со стрелкой 3"/>
          <p:cNvCxnSpPr/>
          <p:nvPr/>
        </p:nvCxnSpPr>
        <p:spPr>
          <a:xfrm flipV="1">
            <a:off x="2987824" y="3056766"/>
            <a:ext cx="2448272" cy="20284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3635896" y="4437112"/>
            <a:ext cx="1944216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36096" y="2348880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Обращение к герою сказки</a:t>
            </a:r>
            <a:endParaRPr lang="ru-RU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6136" y="4141875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Cambria" pitchFamily="18" charset="0"/>
              </a:rPr>
              <a:t>Вопрос о продлении некоего срока</a:t>
            </a:r>
            <a:endParaRPr lang="ru-RU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7" name="Плюс 16"/>
          <p:cNvSpPr/>
          <p:nvPr/>
        </p:nvSpPr>
        <p:spPr>
          <a:xfrm>
            <a:off x="6768244" y="3212976"/>
            <a:ext cx="596450" cy="504056"/>
          </a:xfrm>
          <a:prstGeom prst="mathPlus">
            <a:avLst/>
          </a:prstGeom>
          <a:solidFill>
            <a:schemeClr val="tx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 17"/>
          <p:cNvSpPr/>
          <p:nvPr/>
        </p:nvSpPr>
        <p:spPr>
          <a:xfrm>
            <a:off x="6784675" y="4857773"/>
            <a:ext cx="601875" cy="344071"/>
          </a:xfrm>
          <a:prstGeom prst="mathEqual">
            <a:avLst/>
          </a:prstGeom>
          <a:solidFill>
            <a:schemeClr val="tx2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65125" y="5425208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Aharoni" pitchFamily="2" charset="-79"/>
              </a:rPr>
              <a:t>?</a:t>
            </a:r>
            <a:endParaRPr lang="ru-RU" sz="7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haroni" pitchFamily="2" charset="-79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884368" y="6237312"/>
            <a:ext cx="11521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dirty="0" err="1" smtClean="0">
                <a:latin typeface="Cambria" pitchFamily="18" charset="0"/>
              </a:rPr>
              <a:t>Прецедентность</a:t>
            </a:r>
            <a:endParaRPr lang="ru-RU" sz="4000" b="1" dirty="0" smtClean="0">
              <a:latin typeface="Cambria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827583" y="1444134"/>
            <a:ext cx="745517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algn="just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0000"/>
              <a:defRPr/>
            </a:pPr>
            <a:r>
              <a:rPr lang="ru-RU" sz="2400" dirty="0">
                <a:solidFill>
                  <a:schemeClr val="tx2"/>
                </a:solidFill>
                <a:latin typeface="Cambria" pitchFamily="18" charset="0"/>
              </a:rPr>
              <a:t>К</a:t>
            </a:r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атегория </a:t>
            </a:r>
            <a:r>
              <a:rPr lang="ru-RU" sz="2400" dirty="0">
                <a:solidFill>
                  <a:schemeClr val="tx2"/>
                </a:solidFill>
                <a:latin typeface="Cambria" pitchFamily="18" charset="0"/>
              </a:rPr>
              <a:t>дискурса, </a:t>
            </a:r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представляющая </a:t>
            </a:r>
            <a:r>
              <a:rPr lang="ru-RU" sz="2400" dirty="0">
                <a:solidFill>
                  <a:schemeClr val="tx2"/>
                </a:solidFill>
                <a:latin typeface="Cambria" pitchFamily="18" charset="0"/>
              </a:rPr>
              <a:t>собой процесс трансляции определённого накопленного со временем культурного </a:t>
            </a:r>
            <a:r>
              <a:rPr lang="ru-RU" sz="2400" b="1" dirty="0" smtClean="0">
                <a:solidFill>
                  <a:schemeClr val="tx2"/>
                </a:solidFill>
                <a:latin typeface="Cambria" pitchFamily="18" charset="0"/>
              </a:rPr>
              <a:t>„</a:t>
            </a:r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кода</a:t>
            </a:r>
            <a:r>
              <a:rPr lang="ru-RU" sz="2400" b="1" dirty="0" smtClean="0">
                <a:solidFill>
                  <a:schemeClr val="tx2"/>
                </a:solidFill>
                <a:latin typeface="Cambria" pitchFamily="18" charset="0"/>
              </a:rPr>
              <a:t>“</a:t>
            </a:r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 </a:t>
            </a:r>
            <a:r>
              <a:rPr lang="ru-RU" sz="2400" dirty="0">
                <a:solidFill>
                  <a:schemeClr val="tx2"/>
                </a:solidFill>
                <a:latin typeface="Cambria" pitchFamily="18" charset="0"/>
              </a:rPr>
              <a:t>в свете </a:t>
            </a:r>
            <a:r>
              <a:rPr lang="ru-RU" sz="2400" dirty="0" smtClean="0">
                <a:solidFill>
                  <a:schemeClr val="tx2"/>
                </a:solidFill>
                <a:latin typeface="Cambria" pitchFamily="18" charset="0"/>
              </a:rPr>
              <a:t>современной </a:t>
            </a:r>
            <a:r>
              <a:rPr lang="ru-RU" sz="2400" dirty="0">
                <a:solidFill>
                  <a:schemeClr val="tx2"/>
                </a:solidFill>
                <a:latin typeface="Cambria" pitchFamily="18" charset="0"/>
              </a:rPr>
              <a:t>действительности</a:t>
            </a:r>
            <a:endParaRPr lang="ru-RU" sz="2400" dirty="0">
              <a:solidFill>
                <a:schemeClr val="tx2"/>
              </a:solidFill>
              <a:latin typeface="Cambria" pitchFamily="18" charset="0"/>
              <a:cs typeface="+mn-cs"/>
            </a:endParaRPr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252413" y="6372225"/>
            <a:ext cx="287337" cy="287338"/>
          </a:xfrm>
        </p:spPr>
        <p:txBody>
          <a:bodyPr/>
          <a:lstStyle/>
          <a:p>
            <a:pPr algn="l">
              <a:defRPr/>
            </a:pPr>
            <a:fld id="{1C3D1777-50B9-493A-95B1-7B525E256E3B}" type="slidenum">
              <a:rPr lang="ru-RU" sz="1500" b="1" smtClean="0">
                <a:latin typeface="Cambria" pitchFamily="18" charset="0"/>
              </a:rPr>
              <a:pPr algn="l">
                <a:defRPr/>
              </a:pPr>
              <a:t>9</a:t>
            </a:fld>
            <a:endParaRPr lang="ru-RU" sz="1500" b="1" dirty="0">
              <a:latin typeface="Cambria" pitchFamily="18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4355976" y="2882995"/>
            <a:ext cx="0" cy="7607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87825" y="3702223"/>
            <a:ext cx="4826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Cambria" pitchFamily="18" charset="0"/>
              </a:rPr>
              <a:t>Прецедентные феномены (ПФ)</a:t>
            </a:r>
            <a:endParaRPr lang="ru-RU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28384" y="6165304"/>
            <a:ext cx="111561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_RU_Brawn_Simple">
  <a:themeElements>
    <a:clrScheme name="New_Simple01">
      <a:dk1>
        <a:sysClr val="windowText" lastClr="000000"/>
      </a:dk1>
      <a:lt1>
        <a:sysClr val="window" lastClr="FFFFFF"/>
      </a:lt1>
      <a:dk2>
        <a:srgbClr val="562B71"/>
      </a:dk2>
      <a:lt2>
        <a:srgbClr val="DFF0F7"/>
      </a:lt2>
      <a:accent1>
        <a:srgbClr val="6BA2DF"/>
      </a:accent1>
      <a:accent2>
        <a:srgbClr val="C0504D"/>
      </a:accent2>
      <a:accent3>
        <a:srgbClr val="9BBB59"/>
      </a:accent3>
      <a:accent4>
        <a:srgbClr val="8064A2"/>
      </a:accent4>
      <a:accent5>
        <a:srgbClr val="AA5E74"/>
      </a:accent5>
      <a:accent6>
        <a:srgbClr val="EF9031"/>
      </a:accent6>
      <a:hlink>
        <a:srgbClr val="FF0000"/>
      </a:hlink>
      <a:folHlink>
        <a:srgbClr val="92D050"/>
      </a:folHlink>
    </a:clrScheme>
    <a:fontScheme name="New_Simple01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'Простая абстракция'</Template>
  <TotalTime>1479</TotalTime>
  <Words>453</Words>
  <Application>Microsoft Office PowerPoint</Application>
  <PresentationFormat>Экран (4:3)</PresentationFormat>
  <Paragraphs>135</Paragraphs>
  <Slides>19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MS_RU_Brawn_Simple</vt:lpstr>
      <vt:lpstr>Демотиватор как медиажанр</vt:lpstr>
      <vt:lpstr>Политический дискурс / Политическая коммуникация</vt:lpstr>
      <vt:lpstr>Презентация PowerPoint</vt:lpstr>
      <vt:lpstr>Демотиватор, как креолизованный текст</vt:lpstr>
      <vt:lpstr>Демотиватор как форма</vt:lpstr>
      <vt:lpstr>Демотиватор как малый жанр</vt:lpstr>
      <vt:lpstr>Изображение</vt:lpstr>
      <vt:lpstr>Вербальный ряд</vt:lpstr>
      <vt:lpstr>Прецедентность</vt:lpstr>
      <vt:lpstr>Презентация PowerPoint</vt:lpstr>
      <vt:lpstr>(Изображение + Вербальный ряд) * Прецедентность</vt:lpstr>
      <vt:lpstr>(Изображение + Вербальный ряд) *  Прецедентность</vt:lpstr>
      <vt:lpstr>Демотиватор + поддерживающая корреляция</vt:lpstr>
      <vt:lpstr>Демотиватор (ПК)</vt:lpstr>
      <vt:lpstr>Демотиватор (общая схема)</vt:lpstr>
      <vt:lpstr>Дихотомия „согласия – несогласия“</vt:lpstr>
      <vt:lpstr>Демотиватор как медиажанр</vt:lpstr>
      <vt:lpstr>Литература</vt:lpstr>
      <vt:lpstr>Презентация PowerPoint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программного комплекса  SANAKO Study 500 на уроках английского языка</dc:title>
  <dc:creator>Boo</dc:creator>
  <cp:lastModifiedBy>Boo</cp:lastModifiedBy>
  <cp:revision>84</cp:revision>
  <dcterms:created xsi:type="dcterms:W3CDTF">2009-11-18T04:14:07Z</dcterms:created>
  <dcterms:modified xsi:type="dcterms:W3CDTF">2013-06-04T21:46:38Z</dcterms:modified>
</cp:coreProperties>
</file>