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2" r:id="rId9"/>
    <p:sldId id="263" r:id="rId10"/>
    <p:sldId id="264" r:id="rId11"/>
    <p:sldId id="271" r:id="rId12"/>
    <p:sldId id="261" r:id="rId13"/>
    <p:sldId id="265" r:id="rId14"/>
    <p:sldId id="270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F09EE-7B4E-4DF2-8C86-81B7C863A95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E612A-DE7C-4C73-A6A9-F0A08419D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E612A-DE7C-4C73-A6A9-F0A08419D5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D24FE0-7BE3-4C59-AE31-14A1BCBF89F5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9D6C-6A9E-490A-A35E-F443FF93EAF0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D8BF-D0CB-4937-A1EE-5F3AC515351C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1F1ACD-0F46-45CC-88D5-44D5490F6FD6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71381E-CA6C-443F-82A8-33EDA3FBECC8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3D01-DB80-4BD9-8E40-A2FD8E2A625C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DBFD-76E0-4757-B82F-A45F047E9A8D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191ADA-1130-46D4-A927-67BC556DB033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EF7-7FF1-4163-89CE-A904F68AD725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7B379E-89D0-4459-9F39-2CDE53D5D093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027B95-56DE-4F54-B863-6728D8612295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2FC664-0EEE-4377-B31C-13778475C7C2}" type="datetime1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77072"/>
            <a:ext cx="8496944" cy="2550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Взаимодействие авангардного поэтического, рекламного и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-дискурсов 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Interaction of poetic avant-garde, advertising and PR-discourses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Neue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slawistische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Horizonte: </a:t>
            </a:r>
            <a:b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Studenten-Forschungsprojekt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Workshop </a:t>
            </a:r>
            <a:b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Wort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Text –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Graz, 06.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Juni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2013 </a:t>
            </a:r>
            <a:b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für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Slawistik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Karl-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Franzens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Universität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Graz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1872208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Ольга Соколова</a:t>
            </a:r>
          </a:p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Olga </a:t>
            </a:r>
            <a:r>
              <a:rPr lang="en-US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Sokolova</a:t>
            </a:r>
            <a:r>
              <a:rPr lang="ru-RU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Москов</a:t>
            </a: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кий государственный педагогический университет</a:t>
            </a:r>
            <a:endParaRPr lang="en-US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Moscow Pedagogical State University</a:t>
            </a:r>
            <a:endPara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faustus3000@gmail.com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965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nw\Рабочий стол\Мои сатьи ВАК\111_Не ВАК\Бранко\mp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133644" cy="117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36103"/>
          </a:xfrm>
        </p:spPr>
        <p:txBody>
          <a:bodyPr>
            <a:noAutofit/>
          </a:bodyPr>
          <a:lstStyle/>
          <a:p>
            <a:pPr algn="ctr"/>
            <a:r>
              <a:rPr lang="ru-RU" sz="3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Влияние авангарда на современные рекламный и </a:t>
            </a:r>
            <a:r>
              <a:rPr lang="en-US" sz="3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PR-</a:t>
            </a:r>
            <a:r>
              <a:rPr lang="ru-RU" sz="3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дискурс</a:t>
            </a:r>
            <a:r>
              <a:rPr lang="ru-RU" sz="3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400" b="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76864" cy="4082008"/>
          </a:xfrm>
        </p:spPr>
        <p:txBody>
          <a:bodyPr>
            <a:norm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лобальная </a:t>
            </a:r>
            <a:r>
              <a:rPr lang="ru-RU" sz="3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локальная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цели</a:t>
            </a:r>
            <a:endParaRPr lang="ru-RU" sz="3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Категория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адресации</a:t>
            </a:r>
            <a:endParaRPr lang="ru-RU" sz="3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Коммуникативное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событие в контексте</a:t>
            </a:r>
            <a:endParaRPr lang="ru-RU" sz="3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Лексико-грамматические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</a:t>
            </a:r>
            <a:endParaRPr lang="ru-RU" sz="3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Ритмико-стилистические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</a:t>
            </a:r>
            <a:endParaRPr lang="ru-RU" sz="3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00392" y="5733256"/>
            <a:ext cx="611560" cy="576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00392" y="5733256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Реклама в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трамвае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Буланова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(1926)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2" descr="C:\Documents and Settings\nw\Рабочий стол\Мои сатьи ВАК\111_Не ВАК\Бранко\reklama_v_tramvae._192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16803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4038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Плакат Л.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Лисицкого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Клином красным бей белых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1920)</a:t>
            </a:r>
          </a:p>
          <a:p>
            <a:endParaRPr lang="ru-RU" sz="3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44008" y="476672"/>
            <a:ext cx="4104456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Плакат М. Прохорова</a:t>
            </a:r>
          </a:p>
          <a:p>
            <a:pPr marL="0" indent="0"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Проектируй свое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будущее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(2012)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nw\Рабочий стол\Мои сатьи ВАК\111_Не ВАК\Бранко\The_Red_Wedge_by_RevolutionStry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024336" cy="2406110"/>
          </a:xfrm>
          <a:prstGeom prst="rect">
            <a:avLst/>
          </a:prstGeom>
          <a:noFill/>
        </p:spPr>
      </p:pic>
      <p:pic>
        <p:nvPicPr>
          <p:cNvPr id="3075" name="Picture 3" descr="C:\Documents and Settings\nw\Рабочий стол\Мои сатьи ВАК\111_Не ВАК\Бранко\Прохоров-пла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5044486" cy="2953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Обратное влияние рекламы на авангардный дискурс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0" indent="0"/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Не тормози.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Сникерсни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(реклама)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Сникерснуть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 | заменить | Сделать паузу – скушать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Твикс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| Оттянуться по полной | Почувствовать разницу || Попробовать новый изысканный вкус | Быть лидером | Мочить в 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сортире 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Кибиров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2002–2005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2088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(О расширении парадигмы или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сникерсировании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см.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Тошович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2006: 272–278).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Обратное влияние </a:t>
            </a:r>
            <a:r>
              <a:rPr lang="en-US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 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авангардный дискурс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07524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Маркетинговая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стратегия дифференциации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проявляется в увеличении количества литературных журналов, вечеров и фестивалей;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-сопровождении выхода новых поэтических книг (пресс-релизы, приглашения  и др.).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Выдвижение гипотезы</a:t>
            </a:r>
          </a:p>
          <a:p>
            <a:pPr marL="0" indent="0"/>
            <a:r>
              <a:rPr lang="ru-RU" sz="3000" dirty="0" smtClean="0">
                <a:latin typeface="Arial" pitchFamily="34" charset="0"/>
                <a:cs typeface="Arial" pitchFamily="34" charset="0"/>
              </a:rPr>
              <a:t> К определению понятий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дискурс“ и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контекстуальная модель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дискурса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3000" dirty="0" smtClean="0">
                <a:latin typeface="Arial" pitchFamily="34" charset="0"/>
                <a:cs typeface="Arial" pitchFamily="34" charset="0"/>
              </a:rPr>
              <a:t> Контекстуальная модель авангардного и рекламного и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PR-дискурсов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3000" dirty="0" smtClean="0">
                <a:latin typeface="Arial" pitchFamily="34" charset="0"/>
                <a:cs typeface="Arial" pitchFamily="34" charset="0"/>
              </a:rPr>
              <a:t> Взаимодействие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) историческое</a:t>
            </a:r>
          </a:p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2) современное: двустороннее влияние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Гипотезы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44825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1) Данные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дискурсы имеют типологическое сходство и находятся в тесном взаимодействии друг с другом.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) Это влияние имеет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двусторонний характер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/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исторически авангардный поэтический дискурс влиял на рекламный и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-дискурсы,</a:t>
            </a:r>
          </a:p>
          <a:p>
            <a:pPr marL="0" indent="0"/>
            <a:r>
              <a:rPr lang="ru-RU" sz="3000" dirty="0" smtClean="0">
                <a:latin typeface="Arial" pitchFamily="34" charset="0"/>
                <a:cs typeface="Arial" pitchFamily="34" charset="0"/>
              </a:rPr>
              <a:t> сегодня происходит обратное влияние со стороны рекламного и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-дискурсов.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Типологическое сходство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3000" dirty="0" smtClean="0">
                <a:latin typeface="Arial" pitchFamily="34" charset="0"/>
                <a:cs typeface="Arial" pitchFamily="34" charset="0"/>
              </a:rPr>
              <a:t> Дискурс представляет взаимодействие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текста,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коммуникативного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события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контекста или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контекстуальной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модели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т. е. ментальной интерпретации коммуникативного события и социальной ситуации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(v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Dijk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2001: 17-18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Адекватная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интерпретация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сообщения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предполагает знание не только грамматики и дискурсивных правил, но и осознание контекстуальных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моделей (ролей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участников,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их интенций,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глобальных и локальных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целей и т. д.).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Контекстуальная модель авангардного, рекламного и </a:t>
            </a:r>
            <a:r>
              <a:rPr lang="en-US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PR-дискурсов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 descr="C:\Documents and Settings\nw\Рабочий стол\Мои сатьи ВАК\111_Не ВАК\Бранко\Fig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6840760" cy="4345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ru-RU" sz="3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Историческое взаимодействие</a:t>
            </a:r>
            <a:endParaRPr lang="ru-RU" sz="3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76864" cy="4514056"/>
          </a:xfrm>
        </p:spPr>
        <p:txBody>
          <a:bodyPr>
            <a:normAutofit/>
          </a:bodyPr>
          <a:lstStyle/>
          <a:p>
            <a:pPr algn="l"/>
            <a:r>
              <a:rPr lang="en-US" sz="3000" b="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Реклам-конструкторы</a:t>
            </a:r>
            <a:r>
              <a:rPr lang="en-US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</a:t>
            </a:r>
            <a:r>
              <a:rPr lang="en-US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Родченко и </a:t>
            </a:r>
            <a:r>
              <a:rPr lang="en-US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Маяковский – создатели рекламы ХХ в.</a:t>
            </a:r>
            <a:endParaRPr lang="ru-RU" sz="3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nw\Рабочий стол\Мои сатьи ВАК\111_Не ВАК\Бранко\mayakovkyplakat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75" y="2132856"/>
            <a:ext cx="3023601" cy="4320000"/>
          </a:xfrm>
          <a:prstGeom prst="rect">
            <a:avLst/>
          </a:prstGeom>
          <a:noFill/>
        </p:spPr>
      </p:pic>
      <p:pic>
        <p:nvPicPr>
          <p:cNvPr id="3076" name="Picture 4" descr="C:\Documents and Settings\nw\Рабочий стол\Мои сатьи ВАК\111_Не ВАК\Бранко\www.psmasters.ru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931" y="2134800"/>
            <a:ext cx="3029453" cy="4320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8100392" y="5733256"/>
            <a:ext cx="611560" cy="576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0392" y="5733256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В. Маяковский, Н. Асеев, А. Крученых,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Каменский, О. Брик и др. – организаторы журнала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ЛЕФ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создатели современного политического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PR.</a:t>
            </a:r>
          </a:p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Концепция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искусства-жизнесторения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Конструктивизм должен стать высшей формальной инженерией всей жизни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(ЛЕФ 1923: 11).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438</Words>
  <Application>Microsoft Office PowerPoint</Application>
  <PresentationFormat>Экран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Взаимодействие авангардного поэтического, рекламного и  PR-дискурсов  Interaction of poetic avant-garde, advertising and PR-discourses  Neue slawistische Horizonte:  Studenten-Forschungsprojekt 1. Workshop  Wort – Text – Stil  Graz, 06. Juni 2013  Institut für Slawistik der Karl-Franzens-Universität Graz</vt:lpstr>
      <vt:lpstr>Содержание</vt:lpstr>
      <vt:lpstr>Гипотезы </vt:lpstr>
      <vt:lpstr>Слайд 4</vt:lpstr>
      <vt:lpstr>Типологическое сходство</vt:lpstr>
      <vt:lpstr>Слайд 6</vt:lpstr>
      <vt:lpstr>Контекстуальная модель авангардного, рекламного и  PR-дискурсов</vt:lpstr>
      <vt:lpstr>Историческое взаимодействие</vt:lpstr>
      <vt:lpstr>Слайд 9</vt:lpstr>
      <vt:lpstr>Влияние авангарда на современные рекламный и PR-дискурсы</vt:lpstr>
      <vt:lpstr>Слайд 11</vt:lpstr>
      <vt:lpstr>Слайд 12</vt:lpstr>
      <vt:lpstr>Обратное влияние рекламы на авангардный дискурс</vt:lpstr>
      <vt:lpstr>Слайд 14</vt:lpstr>
      <vt:lpstr>Обратное влияние PR на авангардный дискурс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faust</cp:lastModifiedBy>
  <cp:revision>76</cp:revision>
  <dcterms:modified xsi:type="dcterms:W3CDTF">2013-06-04T22:06:50Z</dcterms:modified>
</cp:coreProperties>
</file>