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322" r:id="rId5"/>
    <p:sldId id="324" r:id="rId6"/>
    <p:sldId id="325" r:id="rId7"/>
    <p:sldId id="260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8" r:id="rId17"/>
    <p:sldId id="334" r:id="rId18"/>
    <p:sldId id="335" r:id="rId19"/>
    <p:sldId id="336" r:id="rId20"/>
    <p:sldId id="337" r:id="rId21"/>
    <p:sldId id="261" r:id="rId22"/>
    <p:sldId id="262" r:id="rId23"/>
    <p:sldId id="263" r:id="rId24"/>
    <p:sldId id="264" r:id="rId25"/>
    <p:sldId id="266" r:id="rId26"/>
    <p:sldId id="267" r:id="rId27"/>
    <p:sldId id="265" r:id="rId28"/>
    <p:sldId id="268" r:id="rId29"/>
    <p:sldId id="269" r:id="rId30"/>
    <p:sldId id="270" r:id="rId31"/>
    <p:sldId id="271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9B9BE-85F0-45F8-85B3-AEA1C94FEC80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C5CE157-9C05-4E21-8026-6248852DC7FF}">
      <dgm:prSet phldrT="[Text]"/>
      <dgm:spPr/>
      <dgm:t>
        <a:bodyPr/>
        <a:lstStyle/>
        <a:p>
          <a:r>
            <a:rPr lang="sr-Cyrl-BA" dirty="0" smtClean="0">
              <a:latin typeface="Arial" pitchFamily="34" charset="0"/>
              <a:cs typeface="Arial" pitchFamily="34" charset="0"/>
            </a:rPr>
            <a:t>ФС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BD2C90EC-E76F-4A5A-AE28-9434563BC6F3}" type="parTrans" cxnId="{CC0F1CAE-D336-4CD6-AFD3-912DA2B152B0}">
      <dgm:prSet/>
      <dgm:spPr/>
      <dgm:t>
        <a:bodyPr/>
        <a:lstStyle/>
        <a:p>
          <a:endParaRPr lang="en-GB"/>
        </a:p>
      </dgm:t>
    </dgm:pt>
    <dgm:pt modelId="{45F20907-D1E9-48FD-A9EC-2BC70873B265}" type="sibTrans" cxnId="{CC0F1CAE-D336-4CD6-AFD3-912DA2B152B0}">
      <dgm:prSet/>
      <dgm:spPr/>
      <dgm:t>
        <a:bodyPr/>
        <a:lstStyle/>
        <a:p>
          <a:endParaRPr lang="en-GB"/>
        </a:p>
      </dgm:t>
    </dgm:pt>
    <dgm:pt modelId="{D459EDF3-44CB-4A54-8EA6-5155B1A76FD6}">
      <dgm:prSet phldrT="[Text]" custT="1"/>
      <dgm:spPr/>
      <dgm:t>
        <a:bodyPr/>
        <a:lstStyle/>
        <a:p>
          <a:r>
            <a:rPr lang="sr-Cyrl-BA" sz="1200" b="1" dirty="0" smtClean="0">
              <a:latin typeface="Arial" pitchFamily="34" charset="0"/>
              <a:cs typeface="Arial" pitchFamily="34" charset="0"/>
            </a:rPr>
            <a:t>ЈЕЗИК</a:t>
          </a:r>
          <a:endParaRPr lang="en-GB" sz="1200" b="1" dirty="0">
            <a:latin typeface="Arial" pitchFamily="34" charset="0"/>
            <a:cs typeface="Arial" pitchFamily="34" charset="0"/>
          </a:endParaRPr>
        </a:p>
      </dgm:t>
    </dgm:pt>
    <dgm:pt modelId="{9F30055F-41CB-4FD4-BC86-691C20CB74B7}" type="parTrans" cxnId="{2CAF7796-EF82-4540-9A69-8C865EE1D3D3}">
      <dgm:prSet/>
      <dgm:spPr/>
      <dgm:t>
        <a:bodyPr/>
        <a:lstStyle/>
        <a:p>
          <a:endParaRPr lang="en-GB"/>
        </a:p>
      </dgm:t>
    </dgm:pt>
    <dgm:pt modelId="{2955F349-D96D-4452-AFB2-BEDD4E76DFB8}" type="sibTrans" cxnId="{2CAF7796-EF82-4540-9A69-8C865EE1D3D3}">
      <dgm:prSet/>
      <dgm:spPr/>
      <dgm:t>
        <a:bodyPr/>
        <a:lstStyle/>
        <a:p>
          <a:endParaRPr lang="en-GB"/>
        </a:p>
      </dgm:t>
    </dgm:pt>
    <dgm:pt modelId="{6CE08227-8660-4BBC-9630-285D02F1EDEC}">
      <dgm:prSet phldrT="[Text]"/>
      <dgm:spPr/>
      <dgm:t>
        <a:bodyPr/>
        <a:lstStyle/>
        <a:p>
          <a:r>
            <a:rPr lang="sr-Cyrl-BA" b="1" dirty="0" smtClean="0">
              <a:latin typeface="Arial" pitchFamily="34" charset="0"/>
              <a:cs typeface="Arial" pitchFamily="34" charset="0"/>
            </a:rPr>
            <a:t>ЧОВЈЕК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85BBD181-278A-4B32-84CF-90DA2E532C56}" type="parTrans" cxnId="{5A103441-311B-4615-9928-2F04416B3C53}">
      <dgm:prSet/>
      <dgm:spPr/>
      <dgm:t>
        <a:bodyPr/>
        <a:lstStyle/>
        <a:p>
          <a:endParaRPr lang="en-GB"/>
        </a:p>
      </dgm:t>
    </dgm:pt>
    <dgm:pt modelId="{DACF0203-D9BC-4C13-B75C-742607B59768}" type="sibTrans" cxnId="{5A103441-311B-4615-9928-2F04416B3C53}">
      <dgm:prSet/>
      <dgm:spPr/>
      <dgm:t>
        <a:bodyPr/>
        <a:lstStyle/>
        <a:p>
          <a:endParaRPr lang="en-GB"/>
        </a:p>
      </dgm:t>
    </dgm:pt>
    <dgm:pt modelId="{E7599040-757A-41F5-B4E6-D2BF2991DB57}">
      <dgm:prSet phldrT="[Text]"/>
      <dgm:spPr/>
      <dgm:t>
        <a:bodyPr/>
        <a:lstStyle/>
        <a:p>
          <a:r>
            <a:rPr lang="sr-Cyrl-BA" b="1" dirty="0" smtClean="0">
              <a:latin typeface="Arial" pitchFamily="34" charset="0"/>
              <a:cs typeface="Arial" pitchFamily="34" charset="0"/>
            </a:rPr>
            <a:t>ДРУШТВО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F897835F-3D80-47B4-AF1B-DF68C6AE5A40}" type="parTrans" cxnId="{BC3D53AB-B8F6-460D-89FC-3F109044A8D5}">
      <dgm:prSet/>
      <dgm:spPr/>
      <dgm:t>
        <a:bodyPr/>
        <a:lstStyle/>
        <a:p>
          <a:endParaRPr lang="en-GB"/>
        </a:p>
      </dgm:t>
    </dgm:pt>
    <dgm:pt modelId="{B0AF03E7-F3B9-4D2E-9FC3-3BAB64FF10F1}" type="sibTrans" cxnId="{BC3D53AB-B8F6-460D-89FC-3F109044A8D5}">
      <dgm:prSet/>
      <dgm:spPr/>
      <dgm:t>
        <a:bodyPr/>
        <a:lstStyle/>
        <a:p>
          <a:endParaRPr lang="en-GB"/>
        </a:p>
      </dgm:t>
    </dgm:pt>
    <dgm:pt modelId="{0F151E80-53DE-49BB-839C-3DCD35CAA383}" type="pres">
      <dgm:prSet presAssocID="{1429B9BE-85F0-45F8-85B3-AEA1C94FEC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EF7A7B-63DA-4BAF-9A91-702EBF826D72}" type="pres">
      <dgm:prSet presAssocID="{5C5CE157-9C05-4E21-8026-6248852DC7FF}" presName="centerShape" presStyleLbl="node0" presStyleIdx="0" presStyleCnt="1"/>
      <dgm:spPr/>
      <dgm:t>
        <a:bodyPr/>
        <a:lstStyle/>
        <a:p>
          <a:endParaRPr lang="en-GB"/>
        </a:p>
      </dgm:t>
    </dgm:pt>
    <dgm:pt modelId="{30B47AA5-0060-46D1-BEA0-9F878DA6A3B7}" type="pres">
      <dgm:prSet presAssocID="{D459EDF3-44CB-4A54-8EA6-5155B1A76F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6AC6F0-B481-4C7A-B5DB-2C6730142536}" type="pres">
      <dgm:prSet presAssocID="{D459EDF3-44CB-4A54-8EA6-5155B1A76FD6}" presName="dummy" presStyleCnt="0"/>
      <dgm:spPr/>
    </dgm:pt>
    <dgm:pt modelId="{C7298C75-1ADA-4EC8-B144-EF0AC42420AA}" type="pres">
      <dgm:prSet presAssocID="{2955F349-D96D-4452-AFB2-BEDD4E76DFB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E9EEC6C-C732-43A4-8F40-AD27004DF9C7}" type="pres">
      <dgm:prSet presAssocID="{6CE08227-8660-4BBC-9630-285D02F1ED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EBE968-1092-48F0-8DB5-6DB2310662BD}" type="pres">
      <dgm:prSet presAssocID="{6CE08227-8660-4BBC-9630-285D02F1EDEC}" presName="dummy" presStyleCnt="0"/>
      <dgm:spPr/>
    </dgm:pt>
    <dgm:pt modelId="{8E155071-4CAA-42FD-8B26-EF6D46C4FB8E}" type="pres">
      <dgm:prSet presAssocID="{DACF0203-D9BC-4C13-B75C-742607B59768}" presName="sibTrans" presStyleLbl="sibTrans2D1" presStyleIdx="1" presStyleCnt="3"/>
      <dgm:spPr/>
      <dgm:t>
        <a:bodyPr/>
        <a:lstStyle/>
        <a:p>
          <a:endParaRPr lang="en-GB"/>
        </a:p>
      </dgm:t>
    </dgm:pt>
    <dgm:pt modelId="{D6F56014-66EA-44E7-B6BB-42FB28C96057}" type="pres">
      <dgm:prSet presAssocID="{E7599040-757A-41F5-B4E6-D2BF2991DB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01F108-B507-432B-B905-DAB88DAC1CC6}" type="pres">
      <dgm:prSet presAssocID="{E7599040-757A-41F5-B4E6-D2BF2991DB57}" presName="dummy" presStyleCnt="0"/>
      <dgm:spPr/>
    </dgm:pt>
    <dgm:pt modelId="{27F8EC5B-3E84-4A91-842C-CA5F4ED87E00}" type="pres">
      <dgm:prSet presAssocID="{B0AF03E7-F3B9-4D2E-9FC3-3BAB64FF10F1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31574BED-5B50-4FE8-912B-CD6749268421}" type="presOf" srcId="{5C5CE157-9C05-4E21-8026-6248852DC7FF}" destId="{16EF7A7B-63DA-4BAF-9A91-702EBF826D72}" srcOrd="0" destOrd="0" presId="urn:microsoft.com/office/officeart/2005/8/layout/radial6"/>
    <dgm:cxn modelId="{2CAF7796-EF82-4540-9A69-8C865EE1D3D3}" srcId="{5C5CE157-9C05-4E21-8026-6248852DC7FF}" destId="{D459EDF3-44CB-4A54-8EA6-5155B1A76FD6}" srcOrd="0" destOrd="0" parTransId="{9F30055F-41CB-4FD4-BC86-691C20CB74B7}" sibTransId="{2955F349-D96D-4452-AFB2-BEDD4E76DFB8}"/>
    <dgm:cxn modelId="{CC0F1CAE-D336-4CD6-AFD3-912DA2B152B0}" srcId="{1429B9BE-85F0-45F8-85B3-AEA1C94FEC80}" destId="{5C5CE157-9C05-4E21-8026-6248852DC7FF}" srcOrd="0" destOrd="0" parTransId="{BD2C90EC-E76F-4A5A-AE28-9434563BC6F3}" sibTransId="{45F20907-D1E9-48FD-A9EC-2BC70873B265}"/>
    <dgm:cxn modelId="{3CB97248-0691-4F85-811C-749E41A71A57}" type="presOf" srcId="{1429B9BE-85F0-45F8-85B3-AEA1C94FEC80}" destId="{0F151E80-53DE-49BB-839C-3DCD35CAA383}" srcOrd="0" destOrd="0" presId="urn:microsoft.com/office/officeart/2005/8/layout/radial6"/>
    <dgm:cxn modelId="{853E067B-9067-4E49-B40D-B812658933BC}" type="presOf" srcId="{DACF0203-D9BC-4C13-B75C-742607B59768}" destId="{8E155071-4CAA-42FD-8B26-EF6D46C4FB8E}" srcOrd="0" destOrd="0" presId="urn:microsoft.com/office/officeart/2005/8/layout/radial6"/>
    <dgm:cxn modelId="{926CBF46-25A9-440F-9D4C-C000571AC689}" type="presOf" srcId="{B0AF03E7-F3B9-4D2E-9FC3-3BAB64FF10F1}" destId="{27F8EC5B-3E84-4A91-842C-CA5F4ED87E00}" srcOrd="0" destOrd="0" presId="urn:microsoft.com/office/officeart/2005/8/layout/radial6"/>
    <dgm:cxn modelId="{19FAB875-E7D2-4DC6-890C-19413FF080A4}" type="presOf" srcId="{2955F349-D96D-4452-AFB2-BEDD4E76DFB8}" destId="{C7298C75-1ADA-4EC8-B144-EF0AC42420AA}" srcOrd="0" destOrd="0" presId="urn:microsoft.com/office/officeart/2005/8/layout/radial6"/>
    <dgm:cxn modelId="{BC3D53AB-B8F6-460D-89FC-3F109044A8D5}" srcId="{5C5CE157-9C05-4E21-8026-6248852DC7FF}" destId="{E7599040-757A-41F5-B4E6-D2BF2991DB57}" srcOrd="2" destOrd="0" parTransId="{F897835F-3D80-47B4-AF1B-DF68C6AE5A40}" sibTransId="{B0AF03E7-F3B9-4D2E-9FC3-3BAB64FF10F1}"/>
    <dgm:cxn modelId="{5A103441-311B-4615-9928-2F04416B3C53}" srcId="{5C5CE157-9C05-4E21-8026-6248852DC7FF}" destId="{6CE08227-8660-4BBC-9630-285D02F1EDEC}" srcOrd="1" destOrd="0" parTransId="{85BBD181-278A-4B32-84CF-90DA2E532C56}" sibTransId="{DACF0203-D9BC-4C13-B75C-742607B59768}"/>
    <dgm:cxn modelId="{78B44925-1491-4233-81FB-9416381FD97D}" type="presOf" srcId="{D459EDF3-44CB-4A54-8EA6-5155B1A76FD6}" destId="{30B47AA5-0060-46D1-BEA0-9F878DA6A3B7}" srcOrd="0" destOrd="0" presId="urn:microsoft.com/office/officeart/2005/8/layout/radial6"/>
    <dgm:cxn modelId="{721BE83B-CE3B-4DFA-AB3E-0A9E0FCEB288}" type="presOf" srcId="{E7599040-757A-41F5-B4E6-D2BF2991DB57}" destId="{D6F56014-66EA-44E7-B6BB-42FB28C96057}" srcOrd="0" destOrd="0" presId="urn:microsoft.com/office/officeart/2005/8/layout/radial6"/>
    <dgm:cxn modelId="{496F15B3-6647-4795-8637-DF6800826174}" type="presOf" srcId="{6CE08227-8660-4BBC-9630-285D02F1EDEC}" destId="{DE9EEC6C-C732-43A4-8F40-AD27004DF9C7}" srcOrd="0" destOrd="0" presId="urn:microsoft.com/office/officeart/2005/8/layout/radial6"/>
    <dgm:cxn modelId="{D11BF8F6-533D-4421-BA7C-003D2C786CC8}" type="presParOf" srcId="{0F151E80-53DE-49BB-839C-3DCD35CAA383}" destId="{16EF7A7B-63DA-4BAF-9A91-702EBF826D72}" srcOrd="0" destOrd="0" presId="urn:microsoft.com/office/officeart/2005/8/layout/radial6"/>
    <dgm:cxn modelId="{0D6141EF-A8E7-4F1B-876A-94C610B9D5F0}" type="presParOf" srcId="{0F151E80-53DE-49BB-839C-3DCD35CAA383}" destId="{30B47AA5-0060-46D1-BEA0-9F878DA6A3B7}" srcOrd="1" destOrd="0" presId="urn:microsoft.com/office/officeart/2005/8/layout/radial6"/>
    <dgm:cxn modelId="{B3637F48-3A1A-4CE8-A1DE-2473FC935313}" type="presParOf" srcId="{0F151E80-53DE-49BB-839C-3DCD35CAA383}" destId="{9F6AC6F0-B481-4C7A-B5DB-2C6730142536}" srcOrd="2" destOrd="0" presId="urn:microsoft.com/office/officeart/2005/8/layout/radial6"/>
    <dgm:cxn modelId="{80B4A6B3-7B0E-4B15-A2C7-F738541689FE}" type="presParOf" srcId="{0F151E80-53DE-49BB-839C-3DCD35CAA383}" destId="{C7298C75-1ADA-4EC8-B144-EF0AC42420AA}" srcOrd="3" destOrd="0" presId="urn:microsoft.com/office/officeart/2005/8/layout/radial6"/>
    <dgm:cxn modelId="{4B415FFE-85C1-46A5-B9DB-3B785A5AEB06}" type="presParOf" srcId="{0F151E80-53DE-49BB-839C-3DCD35CAA383}" destId="{DE9EEC6C-C732-43A4-8F40-AD27004DF9C7}" srcOrd="4" destOrd="0" presId="urn:microsoft.com/office/officeart/2005/8/layout/radial6"/>
    <dgm:cxn modelId="{B30489A4-CEC3-4F91-94DC-09C8C47FB44B}" type="presParOf" srcId="{0F151E80-53DE-49BB-839C-3DCD35CAA383}" destId="{39EBE968-1092-48F0-8DB5-6DB2310662BD}" srcOrd="5" destOrd="0" presId="urn:microsoft.com/office/officeart/2005/8/layout/radial6"/>
    <dgm:cxn modelId="{2A42ECDF-03B5-4FA8-8075-C536A2C0FD7E}" type="presParOf" srcId="{0F151E80-53DE-49BB-839C-3DCD35CAA383}" destId="{8E155071-4CAA-42FD-8B26-EF6D46C4FB8E}" srcOrd="6" destOrd="0" presId="urn:microsoft.com/office/officeart/2005/8/layout/radial6"/>
    <dgm:cxn modelId="{EA9C5CD6-5C19-4E91-A32D-0E85EFBA80CD}" type="presParOf" srcId="{0F151E80-53DE-49BB-839C-3DCD35CAA383}" destId="{D6F56014-66EA-44E7-B6BB-42FB28C96057}" srcOrd="7" destOrd="0" presId="urn:microsoft.com/office/officeart/2005/8/layout/radial6"/>
    <dgm:cxn modelId="{DAAEFBEB-ABCB-442B-8E2E-6EB3870C2531}" type="presParOf" srcId="{0F151E80-53DE-49BB-839C-3DCD35CAA383}" destId="{DB01F108-B507-432B-B905-DAB88DAC1CC6}" srcOrd="8" destOrd="0" presId="urn:microsoft.com/office/officeart/2005/8/layout/radial6"/>
    <dgm:cxn modelId="{01B1ED91-06EC-41A1-ADDC-5F7DB6203445}" type="presParOf" srcId="{0F151E80-53DE-49BB-839C-3DCD35CAA383}" destId="{27F8EC5B-3E84-4A91-842C-CA5F4ED87E0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8EC5B-3E84-4A91-842C-CA5F4ED87E00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55071-4CAA-42FD-8B26-EF6D46C4FB8E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98C75-1ADA-4EC8-B144-EF0AC42420AA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F7A7B-63DA-4BAF-9A91-702EBF826D72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5600" kern="1200" dirty="0" smtClean="0">
              <a:latin typeface="Arial" pitchFamily="34" charset="0"/>
              <a:cs typeface="Arial" pitchFamily="34" charset="0"/>
            </a:rPr>
            <a:t>ФС</a:t>
          </a:r>
          <a:endParaRPr lang="en-GB" sz="5600" kern="1200" dirty="0">
            <a:latin typeface="Arial" pitchFamily="34" charset="0"/>
            <a:cs typeface="Arial" pitchFamily="34" charset="0"/>
          </a:endParaRPr>
        </a:p>
      </dsp:txBody>
      <dsp:txXfrm>
        <a:off x="3508159" y="1814358"/>
        <a:ext cx="1213281" cy="1213281"/>
      </dsp:txXfrm>
    </dsp:sp>
    <dsp:sp modelId="{30B47AA5-0060-46D1-BEA0-9F878DA6A3B7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>
              <a:latin typeface="Arial" pitchFamily="34" charset="0"/>
              <a:cs typeface="Arial" pitchFamily="34" charset="0"/>
            </a:rPr>
            <a:t>ЈЕЗИК</a:t>
          </a:r>
          <a:endParaRPr lang="en-GB" sz="1200" b="1" kern="1200" dirty="0">
            <a:latin typeface="Arial" pitchFamily="34" charset="0"/>
            <a:cs typeface="Arial" pitchFamily="34" charset="0"/>
          </a:endParaRPr>
        </a:p>
      </dsp:txBody>
      <dsp:txXfrm>
        <a:off x="3690151" y="176656"/>
        <a:ext cx="849297" cy="849297"/>
      </dsp:txXfrm>
    </dsp:sp>
    <dsp:sp modelId="{DE9EEC6C-C732-43A4-8F40-AD27004DF9C7}">
      <dsp:nvSpPr>
        <dsp:cNvPr id="0" name=""/>
        <dsp:cNvSpPr/>
      </dsp:nvSpPr>
      <dsp:spPr>
        <a:xfrm>
          <a:off x="5090157" y="2730302"/>
          <a:ext cx="1201087" cy="120108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>
              <a:latin typeface="Arial" pitchFamily="34" charset="0"/>
              <a:cs typeface="Arial" pitchFamily="34" charset="0"/>
            </a:rPr>
            <a:t>ЧОВЈЕК</a:t>
          </a:r>
          <a:endParaRPr lang="en-GB" sz="1200" b="1" kern="1200" dirty="0">
            <a:latin typeface="Arial" pitchFamily="34" charset="0"/>
            <a:cs typeface="Arial" pitchFamily="34" charset="0"/>
          </a:endParaRPr>
        </a:p>
      </dsp:txBody>
      <dsp:txXfrm>
        <a:off x="5266052" y="2906197"/>
        <a:ext cx="849297" cy="849297"/>
      </dsp:txXfrm>
    </dsp:sp>
    <dsp:sp modelId="{D6F56014-66EA-44E7-B6BB-42FB28C96057}">
      <dsp:nvSpPr>
        <dsp:cNvPr id="0" name=""/>
        <dsp:cNvSpPr/>
      </dsp:nvSpPr>
      <dsp:spPr>
        <a:xfrm>
          <a:off x="1938354" y="2730302"/>
          <a:ext cx="1201087" cy="120108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b="1" kern="1200" dirty="0" smtClean="0">
              <a:latin typeface="Arial" pitchFamily="34" charset="0"/>
              <a:cs typeface="Arial" pitchFamily="34" charset="0"/>
            </a:rPr>
            <a:t>ДРУШТВО</a:t>
          </a:r>
          <a:endParaRPr lang="en-GB" sz="1200" b="1" kern="1200" dirty="0">
            <a:latin typeface="Arial" pitchFamily="34" charset="0"/>
            <a:cs typeface="Arial" pitchFamily="34" charset="0"/>
          </a:endParaRPr>
        </a:p>
      </dsp:txBody>
      <dsp:txXfrm>
        <a:off x="2114249" y="2906197"/>
        <a:ext cx="849297" cy="849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E493-532E-4D62-BC3B-B0C811028D94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F0F2D-7321-4CFA-9A15-E533A00C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8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F0F2D-7321-4CFA-9A15-E533A00C0B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9334-39E5-4B7A-9405-AE370198A174}" type="datetime1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7211-F27C-4DDD-B648-7670D534C375}" type="datetime1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0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A8E2-7B35-406E-96AC-86F9D7209E51}" type="datetime1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C691-0A8B-4F1F-B4E6-DB6C3731177D}" type="datetime1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55DC-138A-4B92-A62F-E0C0F739C84A}" type="datetime1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5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1446-2530-45C4-8FF8-6A1C4BF9FD45}" type="datetime1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5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139C-6846-41B4-9AB5-8FA2FB7A7B7C}" type="datetime1">
              <a:rPr lang="en-GB" smtClean="0"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27D9-B0C7-45CA-824B-161A853E69CA}" type="datetime1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0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A9E9-A65F-40B4-BF86-7EDC6BF62C3D}" type="datetime1">
              <a:rPr lang="en-GB" smtClean="0"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8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7D3E-A20D-4AC4-BFA8-DC997AED2C13}" type="datetime1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9562-0053-419A-B932-27F46422E379}" type="datetime1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6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78CB-9360-4223-BF3C-C79A09BE28F5}" type="datetime1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2DB3-48F0-4F8B-BC75-6E2E784B3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61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920880" cy="576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Горан Милашин (Бања Лука)</a:t>
            </a:r>
          </a:p>
          <a:p>
            <a:pPr>
              <a:spcBef>
                <a:spcPts val="0"/>
              </a:spcBef>
            </a:pPr>
            <a:r>
              <a:rPr lang="sr-Cyrl-BA" sz="1600" b="1" dirty="0" smtClean="0">
                <a:latin typeface="Arial" pitchFamily="34" charset="0"/>
                <a:cs typeface="Arial" pitchFamily="34" charset="0"/>
              </a:rPr>
              <a:t>Филолошки факултет</a:t>
            </a:r>
            <a:r>
              <a:rPr lang="sr-Latn-B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1600" b="1" dirty="0" smtClean="0">
                <a:latin typeface="Arial" pitchFamily="34" charset="0"/>
                <a:cs typeface="Arial" pitchFamily="34" charset="0"/>
              </a:rPr>
              <a:t>Универзитета у Бањој Луци</a:t>
            </a:r>
          </a:p>
          <a:p>
            <a:pPr>
              <a:spcBef>
                <a:spcPts val="0"/>
              </a:spcBef>
            </a:pPr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goran.milasin@</a:t>
            </a:r>
            <a:r>
              <a:rPr lang="en-GB" sz="1400" b="1" dirty="0" err="1" smtClean="0">
                <a:latin typeface="Arial" pitchFamily="34" charset="0"/>
                <a:cs typeface="Arial" pitchFamily="34" charset="0"/>
              </a:rPr>
              <a:t>flf</a:t>
            </a:r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unibl.org</a:t>
            </a:r>
            <a:endParaRPr lang="sr-Latn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Latn-BA" sz="1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Cyrl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Cyrl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Latn-BA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sr-Cyrl-BA" sz="4800" b="1" dirty="0" smtClean="0">
                <a:latin typeface="Arial" pitchFamily="34" charset="0"/>
                <a:cs typeface="Arial" pitchFamily="34" charset="0"/>
              </a:rPr>
              <a:t>Мултимедијалност у рекламном стилу</a:t>
            </a:r>
          </a:p>
          <a:p>
            <a:pPr>
              <a:spcBef>
                <a:spcPts val="0"/>
              </a:spcBef>
            </a:pPr>
            <a:endParaRPr lang="sr-Cyrl-BA" sz="2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sr-Cyrl-BA" sz="2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sr-Cyrl-BA" sz="2600" b="1" dirty="0" smtClean="0">
                <a:latin typeface="Arial" pitchFamily="34" charset="0"/>
                <a:cs typeface="Arial" pitchFamily="34" charset="0"/>
              </a:rPr>
              <a:t>Мултимедијална стилистика</a:t>
            </a:r>
          </a:p>
          <a:p>
            <a:pPr>
              <a:spcBef>
                <a:spcPts val="0"/>
              </a:spcBef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Бања Лука, 18–20. </a:t>
            </a:r>
            <a:r>
              <a:rPr lang="sr-Latn-BA" sz="24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2017.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3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48872" cy="504056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4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2" y="1268760"/>
            <a:ext cx="7450410" cy="43924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8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4" y="476250"/>
            <a:ext cx="4507791" cy="564991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8087"/>
            <a:ext cx="7397602" cy="552320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7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128792" cy="374441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4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2369"/>
            <a:ext cx="8229600" cy="4114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88832" cy="41764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3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3738"/>
            <a:ext cx="8229600" cy="51435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6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136904" cy="381642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2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5969"/>
            <a:ext cx="8229600" cy="51435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8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1) Уводне напомене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2) О мултимедијалности у рекламном стилу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3) Стилематичност и стилогеност мултимедијалних реклама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4) Закључак</a:t>
            </a:r>
            <a:endParaRPr lang="sr-Cyrl-BA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5) Литература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5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12968" cy="273630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3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sr-Cyrl-BA" sz="3200" b="1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lang="ru-RU" sz="32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Стилематичност и стилогеност мултимедијалних реклама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91264" cy="3561259"/>
          </a:xfrm>
        </p:spPr>
        <p:txBody>
          <a:bodyPr>
            <a:normAutofit/>
          </a:bodyPr>
          <a:lstStyle/>
          <a:p>
            <a:r>
              <a:rPr lang="sr-Cyrl-BA" dirty="0">
                <a:latin typeface="Arial" pitchFamily="34" charset="0"/>
                <a:cs typeface="Arial" pitchFamily="34" charset="0"/>
              </a:rPr>
              <a:t>о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тварање вишеструког комуникационог канала</a:t>
            </a:r>
          </a:p>
          <a:p>
            <a:r>
              <a:rPr lang="sr-Cyrl-BA" dirty="0">
                <a:latin typeface="Arial" pitchFamily="34" charset="0"/>
                <a:cs typeface="Arial" pitchFamily="34" charset="0"/>
              </a:rPr>
              <a:t>и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шчитавање лексичко-семантичког, аудитивног и визуелног слоја</a:t>
            </a:r>
            <a:endParaRPr lang="sr-Cyrl-BA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0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и</a:t>
            </a:r>
            <a:r>
              <a:rPr lang="sr-Cyrl-BA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мпресивна фонетика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sr-Cyrl-BA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41520"/>
            <a:ext cx="5184576" cy="29749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8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8" y="765175"/>
            <a:ext cx="7686004" cy="53609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83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16632"/>
            <a:ext cx="4536504" cy="65527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1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1410"/>
            <a:ext cx="8229600" cy="5361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6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44" y="404813"/>
            <a:ext cx="5729511" cy="57213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34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64496" cy="61926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53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28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76672"/>
            <a:ext cx="2160239" cy="5760640"/>
          </a:xfrm>
        </p:spPr>
      </p:pic>
    </p:spTree>
    <p:extLst>
      <p:ext uri="{BB962C8B-B14F-4D97-AF65-F5344CB8AC3E}">
        <p14:creationId xmlns:p14="http://schemas.microsoft.com/office/powerpoint/2010/main" val="309424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29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9" y="260350"/>
            <a:ext cx="5929662" cy="6121400"/>
          </a:xfrm>
        </p:spPr>
      </p:pic>
    </p:spTree>
    <p:extLst>
      <p:ext uri="{BB962C8B-B14F-4D97-AF65-F5344CB8AC3E}">
        <p14:creationId xmlns:p14="http://schemas.microsoft.com/office/powerpoint/2010/main" val="33695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1. Уводне напомене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7892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08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30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812"/>
            <a:ext cx="2520279" cy="5832499"/>
          </a:xfrm>
        </p:spPr>
      </p:pic>
    </p:spTree>
    <p:extLst>
      <p:ext uri="{BB962C8B-B14F-4D97-AF65-F5344CB8AC3E}">
        <p14:creationId xmlns:p14="http://schemas.microsoft.com/office/powerpoint/2010/main" val="80927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064144"/>
            <a:ext cx="6592221" cy="43810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24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4. Закључак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latin typeface="Arial" pitchFamily="34" charset="0"/>
                <a:cs typeface="Arial" pitchFamily="34" charset="0"/>
              </a:rPr>
              <a:t>р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еклама као један од жанрова мултимедијалног дискурса</a:t>
            </a:r>
          </a:p>
          <a:p>
            <a:r>
              <a:rPr lang="sr-Cyrl-BA" dirty="0">
                <a:latin typeface="Arial" pitchFamily="34" charset="0"/>
                <a:cs typeface="Arial" pitchFamily="34" charset="0"/>
              </a:rPr>
              <a:t>п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реплитање језичких и парајезичких елемената са ванјезичким факторима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улога маркетинга све значајнија → рекламе све креативније и занимљивије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57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5. Литература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0000" lnSpcReduction="20000"/>
          </a:bodyPr>
          <a:lstStyle/>
          <a:p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Гевинс 2007: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Gavins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, Joanna. 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Text World Theory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An Introduction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Edinburgh.</a:t>
            </a:r>
          </a:p>
          <a:p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Катнић Бакаршић 2001: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Katnić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Bakaršić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, Marina.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Stilistika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Sarajevo.</a:t>
            </a:r>
          </a:p>
          <a:p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Ковачевић/Бадурина 2001: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Kovačević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, Marina;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Badurina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Lada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Raslojavanje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jezične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stvarnosti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Poglavlje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Multimedijalni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diskurs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sa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Cecilijom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Jurčić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Rijeka.</a:t>
            </a:r>
          </a:p>
          <a:p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Кохтев 20042: Кохтев, Н. Н. </a:t>
            </a:r>
            <a:r>
              <a:rPr lang="sr-Cyrl-BA" i="1" dirty="0">
                <a:latin typeface="Arial" pitchFamily="34" charset="0"/>
                <a:ea typeface="Calibri"/>
                <a:cs typeface="Arial" pitchFamily="34" charset="0"/>
              </a:rPr>
              <a:t>Реклама</a:t>
            </a:r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sr-Cyrl-BA" i="1" dirty="0">
                <a:latin typeface="Arial" pitchFamily="34" charset="0"/>
                <a:ea typeface="Calibri"/>
                <a:cs typeface="Arial" pitchFamily="34" charset="0"/>
              </a:rPr>
              <a:t>искусство слова</a:t>
            </a:r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sr-Cyrl-BA" i="1" dirty="0">
                <a:latin typeface="Arial" pitchFamily="34" charset="0"/>
                <a:ea typeface="Calibri"/>
                <a:cs typeface="Arial" pitchFamily="34" charset="0"/>
              </a:rPr>
              <a:t>Рекомендации для составителей рекламных текстов</a:t>
            </a:r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. Москва.</a:t>
            </a:r>
          </a:p>
          <a:p>
            <a:r>
              <a:rPr lang="sr-Cyrl-BA" dirty="0">
                <a:latin typeface="Arial" pitchFamily="34" charset="0"/>
                <a:ea typeface="Calibri"/>
                <a:cs typeface="Arial" pitchFamily="34" charset="0"/>
              </a:rPr>
              <a:t>Кук 1996: 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Cook, Guy. 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The Discourse of Advertising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London – New York.</a:t>
            </a:r>
          </a:p>
          <a:p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Tošović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 2002: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Tošović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ea typeface="Calibri"/>
                <a:cs typeface="Arial" pitchFamily="34" charset="0"/>
              </a:rPr>
              <a:t>Branko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Funkcionalni</a:t>
            </a:r>
            <a:r>
              <a:rPr lang="en-GB" i="1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i="1" dirty="0" err="1">
                <a:latin typeface="Arial" pitchFamily="34" charset="0"/>
                <a:ea typeface="Calibri"/>
                <a:cs typeface="Arial" pitchFamily="34" charset="0"/>
              </a:rPr>
              <a:t>stilovi</a:t>
            </a:r>
            <a:r>
              <a:rPr lang="en-GB" dirty="0">
                <a:latin typeface="Arial" pitchFamily="34" charset="0"/>
                <a:ea typeface="Calibri"/>
                <a:cs typeface="Arial" pitchFamily="34" charset="0"/>
              </a:rPr>
              <a:t>. Graz.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8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BA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Рекламни стил:</a:t>
            </a:r>
          </a:p>
          <a:p>
            <a:pPr marL="0" lvl="0" indent="0">
              <a:buNone/>
            </a:pPr>
            <a:endParaRPr lang="sr-Cyrl-BA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BA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sr-Cyrl-BA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асебан функционални стил?</a:t>
            </a:r>
          </a:p>
          <a:p>
            <a:pPr lvl="0"/>
            <a:r>
              <a:rPr lang="sr-Cyrl-BA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sr-Cyrl-BA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редмет проучавања стилистике, али и психологије, социологије, анализе дискурса итд.</a:t>
            </a:r>
          </a:p>
          <a:p>
            <a:pPr lvl="0"/>
            <a:r>
              <a:rPr lang="sr-Cyrl-BA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sr-Cyrl-BA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пој </a:t>
            </a:r>
            <a:r>
              <a:rPr lang="ru-RU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вербалне, визуелне </a:t>
            </a:r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аудитивне </a:t>
            </a:r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компоненте – </a:t>
            </a:r>
            <a:r>
              <a:rPr lang="sr-Cyrl-BA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примјер </a:t>
            </a:r>
            <a:r>
              <a:rPr lang="ru-RU" sz="3600" b="1" u="sng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мултимедијалности</a:t>
            </a:r>
            <a:endParaRPr lang="sr-Cyrl-BA" sz="3600" b="1" u="sng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1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BA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Предмет истраживања</a:t>
            </a:r>
            <a:r>
              <a:rPr lang="sr-Cyrl-BA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buNone/>
            </a:pPr>
            <a:endParaRPr lang="sr-Cyrl-BA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степен онеобичености вербалног, аудитивног и визуелног </a:t>
            </a:r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дијела</a:t>
            </a:r>
          </a:p>
          <a:p>
            <a:pPr lvl="0"/>
            <a:r>
              <a:rPr lang="ru-RU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тилогеност анализираних мултимедијалних реклама</a:t>
            </a:r>
            <a:endParaRPr lang="ru-RU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0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>
              <a:buNone/>
            </a:pPr>
            <a:r>
              <a:rPr lang="sr-Cyrl-BA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Методологија</a:t>
            </a:r>
            <a:r>
              <a:rPr lang="sr-Cyrl-BA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buNone/>
            </a:pPr>
            <a:endParaRPr lang="sr-Cyrl-BA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r-Cyrl-BA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традиционални </a:t>
            </a:r>
            <a:r>
              <a:rPr lang="sr-Cyrl-BA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лингвостилистички критеријуми</a:t>
            </a:r>
          </a:p>
          <a:p>
            <a:pPr lvl="0"/>
            <a:r>
              <a:rPr lang="sr-Cyrl-BA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теорије когнитивне стилистике: </a:t>
            </a:r>
            <a:r>
              <a:rPr lang="sr-Cyrl-BA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теорија свијета </a:t>
            </a:r>
            <a:r>
              <a:rPr lang="sr-Cyrl-BA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текста и теорија контекстуалног оквира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 мултимедијалности у рекламном стилу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" pitchFamily="34" charset="0"/>
                <a:cs typeface="Arial" pitchFamily="34" charset="0"/>
              </a:rPr>
              <a:t>р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еклама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прави примјер </a:t>
            </a:r>
            <a:r>
              <a:rPr lang="ru-RU" dirty="0">
                <a:latin typeface="Arial" pitchFamily="34" charset="0"/>
                <a:cs typeface="Arial" pitchFamily="34" charset="0"/>
              </a:rPr>
              <a:t>мултимедијално структурираног дискурсног типа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sr-Cyrl-BA" dirty="0">
                <a:latin typeface="Arial" pitchFamily="34" charset="0"/>
                <a:cs typeface="Arial" pitchFamily="34" charset="0"/>
              </a:rPr>
              <a:t>т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ехнички напредак → увођење иновативних елемената</a:t>
            </a:r>
          </a:p>
          <a:p>
            <a:r>
              <a:rPr lang="sr-Cyrl-BA" dirty="0">
                <a:latin typeface="Arial" pitchFamily="34" charset="0"/>
                <a:cs typeface="Arial" pitchFamily="34" charset="0"/>
              </a:rPr>
              <a:t>ц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иљ рекламе: повезивање производа са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позитивним конотацијама, с тренутним вриједностима неке културе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2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5721499"/>
          </a:xfrm>
        </p:spPr>
        <p:txBody>
          <a:bodyPr>
            <a:normAutofit/>
          </a:bodyPr>
          <a:lstStyle/>
          <a:p>
            <a:r>
              <a:rPr lang="sr-Cyrl-BA" sz="3600" dirty="0">
                <a:latin typeface="Arial" pitchFamily="34" charset="0"/>
                <a:cs typeface="Arial" pitchFamily="34" charset="0"/>
              </a:rPr>
              <a:t>п</a:t>
            </a:r>
            <a:r>
              <a:rPr lang="sr-Cyrl-BA" sz="3600" dirty="0" smtClean="0">
                <a:latin typeface="Arial" pitchFamily="34" charset="0"/>
                <a:cs typeface="Arial" pitchFamily="34" charset="0"/>
              </a:rPr>
              <a:t>оигравање с вриједностима/антивриједностима</a:t>
            </a:r>
          </a:p>
          <a:p>
            <a:r>
              <a:rPr lang="sr-Cyrl-BA" sz="3600" dirty="0">
                <a:latin typeface="Arial" pitchFamily="34" charset="0"/>
                <a:cs typeface="Arial" pitchFamily="34" charset="0"/>
              </a:rPr>
              <a:t>п</a:t>
            </a:r>
            <a:r>
              <a:rPr lang="sr-Cyrl-BA" sz="3600" dirty="0" smtClean="0">
                <a:latin typeface="Arial" pitchFamily="34" charset="0"/>
                <a:cs typeface="Arial" pitchFamily="34" charset="0"/>
              </a:rPr>
              <a:t>итања етичности</a:t>
            </a:r>
          </a:p>
          <a:p>
            <a:r>
              <a:rPr lang="sr-Cyrl-BA" sz="3600" dirty="0">
                <a:latin typeface="Arial" pitchFamily="34" charset="0"/>
                <a:cs typeface="Arial" pitchFamily="34" charset="0"/>
              </a:rPr>
              <a:t>ч</a:t>
            </a:r>
            <a:r>
              <a:rPr lang="sr-Cyrl-BA" sz="3600" dirty="0" smtClean="0">
                <a:latin typeface="Arial" pitchFamily="34" charset="0"/>
                <a:cs typeface="Arial" pitchFamily="34" charset="0"/>
              </a:rPr>
              <a:t>есте конотације сексуалне природе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7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6" y="333375"/>
            <a:ext cx="7395048" cy="57927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2DB3-48F0-4F8B-BC75-6E2E784B32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355</Words>
  <Application>Microsoft Office PowerPoint</Application>
  <PresentationFormat>On-screen Show (4:3)</PresentationFormat>
  <Paragraphs>89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1. Уводне напомене</vt:lpstr>
      <vt:lpstr>PowerPoint Presentation</vt:lpstr>
      <vt:lpstr>PowerPoint Presentation</vt:lpstr>
      <vt:lpstr>PowerPoint Presentation</vt:lpstr>
      <vt:lpstr>2. О мултимедијалности у рекламном стилу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Стилематичност и стилогеност мултимедијалних реклама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Закључак</vt:lpstr>
      <vt:lpstr>5.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Info</cp:lastModifiedBy>
  <cp:revision>36</cp:revision>
  <dcterms:created xsi:type="dcterms:W3CDTF">2016-03-17T11:28:46Z</dcterms:created>
  <dcterms:modified xsi:type="dcterms:W3CDTF">2017-05-13T16:13:03Z</dcterms:modified>
</cp:coreProperties>
</file>