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19" autoAdjust="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7DCFE-E0F0-4198-8D0D-0DE2FF19A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D1CD686-8A5C-4448-A4D0-60C9239864BD}">
      <dgm:prSet phldrT="[Tekst]"/>
      <dgm:spPr/>
      <dgm:t>
        <a:bodyPr/>
        <a:lstStyle/>
        <a:p>
          <a:r>
            <a:rPr lang="ru-RU" dirty="0" smtClean="0"/>
            <a:t>характер коммуникативной интеракции и сопровождающих ее языковых действий</a:t>
          </a:r>
          <a:endParaRPr lang="pl-PL" dirty="0"/>
        </a:p>
      </dgm:t>
    </dgm:pt>
    <dgm:pt modelId="{6319638E-B3DD-49AC-8903-3764025030B6}" type="parTrans" cxnId="{E428DA73-9589-455B-9E56-CBB6255330A8}">
      <dgm:prSet/>
      <dgm:spPr/>
      <dgm:t>
        <a:bodyPr/>
        <a:lstStyle/>
        <a:p>
          <a:endParaRPr lang="pl-PL"/>
        </a:p>
      </dgm:t>
    </dgm:pt>
    <dgm:pt modelId="{4A67E052-7D3E-4583-B4D3-F3FCD0049B9A}" type="sibTrans" cxnId="{E428DA73-9589-455B-9E56-CBB6255330A8}">
      <dgm:prSet/>
      <dgm:spPr/>
      <dgm:t>
        <a:bodyPr/>
        <a:lstStyle/>
        <a:p>
          <a:endParaRPr lang="pl-PL"/>
        </a:p>
      </dgm:t>
    </dgm:pt>
    <dgm:pt modelId="{03E63B8B-81E2-4428-ADB8-DE20E27ACC7D}">
      <dgm:prSet phldrT="[Tekst]"/>
      <dgm:spPr/>
      <dgm:t>
        <a:bodyPr/>
        <a:lstStyle/>
        <a:p>
          <a:r>
            <a:rPr lang="ru-RU" dirty="0" smtClean="0"/>
            <a:t>участники (кортеж)</a:t>
          </a:r>
          <a:endParaRPr lang="pl-PL" dirty="0"/>
        </a:p>
      </dgm:t>
    </dgm:pt>
    <dgm:pt modelId="{D06F76F7-7827-43BD-9BF6-1272BB30D532}" type="parTrans" cxnId="{2681B0D3-7A17-42E3-B5D6-CD9F4C7F15C1}">
      <dgm:prSet/>
      <dgm:spPr/>
      <dgm:t>
        <a:bodyPr/>
        <a:lstStyle/>
        <a:p>
          <a:endParaRPr lang="pl-PL"/>
        </a:p>
      </dgm:t>
    </dgm:pt>
    <dgm:pt modelId="{EE098EF2-7897-41B3-BF0B-E25BBF412F1C}" type="sibTrans" cxnId="{2681B0D3-7A17-42E3-B5D6-CD9F4C7F15C1}">
      <dgm:prSet/>
      <dgm:spPr/>
      <dgm:t>
        <a:bodyPr/>
        <a:lstStyle/>
        <a:p>
          <a:endParaRPr lang="pl-PL"/>
        </a:p>
      </dgm:t>
    </dgm:pt>
    <dgm:pt modelId="{1900F750-5431-43F2-9CF8-7C7E7EB19450}">
      <dgm:prSet phldrT="[Tekst]"/>
      <dgm:spPr/>
      <dgm:t>
        <a:bodyPr/>
        <a:lstStyle/>
        <a:p>
          <a:r>
            <a:rPr lang="ru-RU" dirty="0" smtClean="0"/>
            <a:t>отношение к норме</a:t>
          </a:r>
          <a:endParaRPr lang="pl-PL" dirty="0"/>
        </a:p>
      </dgm:t>
    </dgm:pt>
    <dgm:pt modelId="{40C5BF7D-CBE4-4AAA-A44C-3801B203ACFE}" type="parTrans" cxnId="{F8833EDB-3590-484C-A3D5-9AEDEFB9F09F}">
      <dgm:prSet/>
      <dgm:spPr/>
      <dgm:t>
        <a:bodyPr/>
        <a:lstStyle/>
        <a:p>
          <a:endParaRPr lang="pl-PL"/>
        </a:p>
      </dgm:t>
    </dgm:pt>
    <dgm:pt modelId="{973D610B-890F-4112-B80F-681EBADD3FC7}" type="sibTrans" cxnId="{F8833EDB-3590-484C-A3D5-9AEDEFB9F09F}">
      <dgm:prSet/>
      <dgm:spPr/>
      <dgm:t>
        <a:bodyPr/>
        <a:lstStyle/>
        <a:p>
          <a:endParaRPr lang="pl-PL"/>
        </a:p>
      </dgm:t>
    </dgm:pt>
    <dgm:pt modelId="{0472AFC5-812B-476E-9A9B-7ABF745F67CB}" type="pres">
      <dgm:prSet presAssocID="{5847DCFE-E0F0-4198-8D0D-0DE2FF19A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9C1E5402-98C8-4D2A-ABE4-47B6D993C48D}" type="pres">
      <dgm:prSet presAssocID="{5847DCFE-E0F0-4198-8D0D-0DE2FF19ADDF}" presName="Name1" presStyleCnt="0"/>
      <dgm:spPr/>
    </dgm:pt>
    <dgm:pt modelId="{1200915E-4328-453A-A16A-3F4B5AA38C7D}" type="pres">
      <dgm:prSet presAssocID="{5847DCFE-E0F0-4198-8D0D-0DE2FF19ADDF}" presName="cycle" presStyleCnt="0"/>
      <dgm:spPr/>
    </dgm:pt>
    <dgm:pt modelId="{8F151FC7-E46D-4E23-B699-30B88FF905EE}" type="pres">
      <dgm:prSet presAssocID="{5847DCFE-E0F0-4198-8D0D-0DE2FF19ADDF}" presName="srcNode" presStyleLbl="node1" presStyleIdx="0" presStyleCnt="3"/>
      <dgm:spPr/>
    </dgm:pt>
    <dgm:pt modelId="{5B650755-B3AE-41A3-99AB-9640974473E3}" type="pres">
      <dgm:prSet presAssocID="{5847DCFE-E0F0-4198-8D0D-0DE2FF19ADDF}" presName="conn" presStyleLbl="parChTrans1D2" presStyleIdx="0" presStyleCnt="1"/>
      <dgm:spPr/>
      <dgm:t>
        <a:bodyPr/>
        <a:lstStyle/>
        <a:p>
          <a:endParaRPr lang="pl-PL"/>
        </a:p>
      </dgm:t>
    </dgm:pt>
    <dgm:pt modelId="{2E3FADC8-B0CE-434C-8387-DC0BCB3FF6D4}" type="pres">
      <dgm:prSet presAssocID="{5847DCFE-E0F0-4198-8D0D-0DE2FF19ADDF}" presName="extraNode" presStyleLbl="node1" presStyleIdx="0" presStyleCnt="3"/>
      <dgm:spPr/>
    </dgm:pt>
    <dgm:pt modelId="{0EC4A27F-9B21-4C62-A980-E8144FBC55F4}" type="pres">
      <dgm:prSet presAssocID="{5847DCFE-E0F0-4198-8D0D-0DE2FF19ADDF}" presName="dstNode" presStyleLbl="node1" presStyleIdx="0" presStyleCnt="3"/>
      <dgm:spPr/>
    </dgm:pt>
    <dgm:pt modelId="{94491EF7-23D1-4365-BF9D-2C53BD49E0C0}" type="pres">
      <dgm:prSet presAssocID="{CD1CD686-8A5C-4448-A4D0-60C9239864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C5F49A-118D-42C5-AD23-870887208638}" type="pres">
      <dgm:prSet presAssocID="{CD1CD686-8A5C-4448-A4D0-60C9239864BD}" presName="accent_1" presStyleCnt="0"/>
      <dgm:spPr/>
    </dgm:pt>
    <dgm:pt modelId="{48ED0521-6140-4F45-B9EE-0E4B8C9EEFC8}" type="pres">
      <dgm:prSet presAssocID="{CD1CD686-8A5C-4448-A4D0-60C9239864BD}" presName="accentRepeatNode" presStyleLbl="solidFgAcc1" presStyleIdx="0" presStyleCnt="3"/>
      <dgm:spPr/>
    </dgm:pt>
    <dgm:pt modelId="{7C6A96FD-38E2-48A1-BEF6-F9AEA03898EC}" type="pres">
      <dgm:prSet presAssocID="{03E63B8B-81E2-4428-ADB8-DE20E27ACC7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6781C5-87F2-41A0-92BF-E03F8993FD37}" type="pres">
      <dgm:prSet presAssocID="{03E63B8B-81E2-4428-ADB8-DE20E27ACC7D}" presName="accent_2" presStyleCnt="0"/>
      <dgm:spPr/>
    </dgm:pt>
    <dgm:pt modelId="{9E6041E3-3A36-4A5D-91C1-4220E2330C1C}" type="pres">
      <dgm:prSet presAssocID="{03E63B8B-81E2-4428-ADB8-DE20E27ACC7D}" presName="accentRepeatNode" presStyleLbl="solidFgAcc1" presStyleIdx="1" presStyleCnt="3"/>
      <dgm:spPr/>
    </dgm:pt>
    <dgm:pt modelId="{27D3EE80-E075-4A6D-B0B5-19BAD059DA50}" type="pres">
      <dgm:prSet presAssocID="{1900F750-5431-43F2-9CF8-7C7E7EB194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8320DC-B2E1-4C23-A266-229A8BE087D6}" type="pres">
      <dgm:prSet presAssocID="{1900F750-5431-43F2-9CF8-7C7E7EB19450}" presName="accent_3" presStyleCnt="0"/>
      <dgm:spPr/>
    </dgm:pt>
    <dgm:pt modelId="{84410B44-36D6-4EF6-A623-7AD79996C37A}" type="pres">
      <dgm:prSet presAssocID="{1900F750-5431-43F2-9CF8-7C7E7EB19450}" presName="accentRepeatNode" presStyleLbl="solidFgAcc1" presStyleIdx="2" presStyleCnt="3"/>
      <dgm:spPr/>
    </dgm:pt>
  </dgm:ptLst>
  <dgm:cxnLst>
    <dgm:cxn modelId="{87F2A4B9-A611-4B40-844B-1F954108C7D0}" type="presOf" srcId="{CD1CD686-8A5C-4448-A4D0-60C9239864BD}" destId="{94491EF7-23D1-4365-BF9D-2C53BD49E0C0}" srcOrd="0" destOrd="0" presId="urn:microsoft.com/office/officeart/2008/layout/VerticalCurvedList"/>
    <dgm:cxn modelId="{F8833EDB-3590-484C-A3D5-9AEDEFB9F09F}" srcId="{5847DCFE-E0F0-4198-8D0D-0DE2FF19ADDF}" destId="{1900F750-5431-43F2-9CF8-7C7E7EB19450}" srcOrd="2" destOrd="0" parTransId="{40C5BF7D-CBE4-4AAA-A44C-3801B203ACFE}" sibTransId="{973D610B-890F-4112-B80F-681EBADD3FC7}"/>
    <dgm:cxn modelId="{061066C8-FD42-446D-BFD6-03A704FD02B5}" type="presOf" srcId="{5847DCFE-E0F0-4198-8D0D-0DE2FF19ADDF}" destId="{0472AFC5-812B-476E-9A9B-7ABF745F67CB}" srcOrd="0" destOrd="0" presId="urn:microsoft.com/office/officeart/2008/layout/VerticalCurvedList"/>
    <dgm:cxn modelId="{0A4FA038-7535-4EB9-886A-CDDF5B274CDD}" type="presOf" srcId="{4A67E052-7D3E-4583-B4D3-F3FCD0049B9A}" destId="{5B650755-B3AE-41A3-99AB-9640974473E3}" srcOrd="0" destOrd="0" presId="urn:microsoft.com/office/officeart/2008/layout/VerticalCurvedList"/>
    <dgm:cxn modelId="{2681B0D3-7A17-42E3-B5D6-CD9F4C7F15C1}" srcId="{5847DCFE-E0F0-4198-8D0D-0DE2FF19ADDF}" destId="{03E63B8B-81E2-4428-ADB8-DE20E27ACC7D}" srcOrd="1" destOrd="0" parTransId="{D06F76F7-7827-43BD-9BF6-1272BB30D532}" sibTransId="{EE098EF2-7897-41B3-BF0B-E25BBF412F1C}"/>
    <dgm:cxn modelId="{767DEDAF-1166-4C12-92E9-F3C5D36CD0C8}" type="presOf" srcId="{03E63B8B-81E2-4428-ADB8-DE20E27ACC7D}" destId="{7C6A96FD-38E2-48A1-BEF6-F9AEA03898EC}" srcOrd="0" destOrd="0" presId="urn:microsoft.com/office/officeart/2008/layout/VerticalCurvedList"/>
    <dgm:cxn modelId="{E428DA73-9589-455B-9E56-CBB6255330A8}" srcId="{5847DCFE-E0F0-4198-8D0D-0DE2FF19ADDF}" destId="{CD1CD686-8A5C-4448-A4D0-60C9239864BD}" srcOrd="0" destOrd="0" parTransId="{6319638E-B3DD-49AC-8903-3764025030B6}" sibTransId="{4A67E052-7D3E-4583-B4D3-F3FCD0049B9A}"/>
    <dgm:cxn modelId="{04F89D79-FF01-49CB-BB2E-89A93340FD57}" type="presOf" srcId="{1900F750-5431-43F2-9CF8-7C7E7EB19450}" destId="{27D3EE80-E075-4A6D-B0B5-19BAD059DA50}" srcOrd="0" destOrd="0" presId="urn:microsoft.com/office/officeart/2008/layout/VerticalCurvedList"/>
    <dgm:cxn modelId="{C0FD652F-5540-4083-A0EB-6950F82E8B83}" type="presParOf" srcId="{0472AFC5-812B-476E-9A9B-7ABF745F67CB}" destId="{9C1E5402-98C8-4D2A-ABE4-47B6D993C48D}" srcOrd="0" destOrd="0" presId="urn:microsoft.com/office/officeart/2008/layout/VerticalCurvedList"/>
    <dgm:cxn modelId="{5AA75B75-715D-414E-8CFC-4380890B5AEB}" type="presParOf" srcId="{9C1E5402-98C8-4D2A-ABE4-47B6D993C48D}" destId="{1200915E-4328-453A-A16A-3F4B5AA38C7D}" srcOrd="0" destOrd="0" presId="urn:microsoft.com/office/officeart/2008/layout/VerticalCurvedList"/>
    <dgm:cxn modelId="{7D00C7E9-5219-4CE8-B067-4FE9DD7E2002}" type="presParOf" srcId="{1200915E-4328-453A-A16A-3F4B5AA38C7D}" destId="{8F151FC7-E46D-4E23-B699-30B88FF905EE}" srcOrd="0" destOrd="0" presId="urn:microsoft.com/office/officeart/2008/layout/VerticalCurvedList"/>
    <dgm:cxn modelId="{26DD20FC-A318-4DFB-A711-712DC8264588}" type="presParOf" srcId="{1200915E-4328-453A-A16A-3F4B5AA38C7D}" destId="{5B650755-B3AE-41A3-99AB-9640974473E3}" srcOrd="1" destOrd="0" presId="urn:microsoft.com/office/officeart/2008/layout/VerticalCurvedList"/>
    <dgm:cxn modelId="{9D4D71E1-ECEB-4D44-B0F3-8FD8CBFE5173}" type="presParOf" srcId="{1200915E-4328-453A-A16A-3F4B5AA38C7D}" destId="{2E3FADC8-B0CE-434C-8387-DC0BCB3FF6D4}" srcOrd="2" destOrd="0" presId="urn:microsoft.com/office/officeart/2008/layout/VerticalCurvedList"/>
    <dgm:cxn modelId="{226980E3-24AD-4CD0-9BA5-96A6DAA22C31}" type="presParOf" srcId="{1200915E-4328-453A-A16A-3F4B5AA38C7D}" destId="{0EC4A27F-9B21-4C62-A980-E8144FBC55F4}" srcOrd="3" destOrd="0" presId="urn:microsoft.com/office/officeart/2008/layout/VerticalCurvedList"/>
    <dgm:cxn modelId="{F0992897-469B-4C2A-9D4A-5E7D8D5913A0}" type="presParOf" srcId="{9C1E5402-98C8-4D2A-ABE4-47B6D993C48D}" destId="{94491EF7-23D1-4365-BF9D-2C53BD49E0C0}" srcOrd="1" destOrd="0" presId="urn:microsoft.com/office/officeart/2008/layout/VerticalCurvedList"/>
    <dgm:cxn modelId="{3ED0F1C5-E438-4212-B6FE-A28E07DFDB36}" type="presParOf" srcId="{9C1E5402-98C8-4D2A-ABE4-47B6D993C48D}" destId="{D1C5F49A-118D-42C5-AD23-870887208638}" srcOrd="2" destOrd="0" presId="urn:microsoft.com/office/officeart/2008/layout/VerticalCurvedList"/>
    <dgm:cxn modelId="{39632856-B8DB-4018-B4D6-4E3FC167FC0F}" type="presParOf" srcId="{D1C5F49A-118D-42C5-AD23-870887208638}" destId="{48ED0521-6140-4F45-B9EE-0E4B8C9EEFC8}" srcOrd="0" destOrd="0" presId="urn:microsoft.com/office/officeart/2008/layout/VerticalCurvedList"/>
    <dgm:cxn modelId="{A8D35A27-6248-4925-98B4-46C081E8BE91}" type="presParOf" srcId="{9C1E5402-98C8-4D2A-ABE4-47B6D993C48D}" destId="{7C6A96FD-38E2-48A1-BEF6-F9AEA03898EC}" srcOrd="3" destOrd="0" presId="urn:microsoft.com/office/officeart/2008/layout/VerticalCurvedList"/>
    <dgm:cxn modelId="{BCA89CAD-1DC4-4C6E-95A8-58010689AC56}" type="presParOf" srcId="{9C1E5402-98C8-4D2A-ABE4-47B6D993C48D}" destId="{AF6781C5-87F2-41A0-92BF-E03F8993FD37}" srcOrd="4" destOrd="0" presId="urn:microsoft.com/office/officeart/2008/layout/VerticalCurvedList"/>
    <dgm:cxn modelId="{2847E05C-C9EF-44F0-9BFD-1F734AAD06EE}" type="presParOf" srcId="{AF6781C5-87F2-41A0-92BF-E03F8993FD37}" destId="{9E6041E3-3A36-4A5D-91C1-4220E2330C1C}" srcOrd="0" destOrd="0" presId="urn:microsoft.com/office/officeart/2008/layout/VerticalCurvedList"/>
    <dgm:cxn modelId="{753D3DD4-70F7-4F72-9C73-53852CBCB9CA}" type="presParOf" srcId="{9C1E5402-98C8-4D2A-ABE4-47B6D993C48D}" destId="{27D3EE80-E075-4A6D-B0B5-19BAD059DA50}" srcOrd="5" destOrd="0" presId="urn:microsoft.com/office/officeart/2008/layout/VerticalCurvedList"/>
    <dgm:cxn modelId="{9C5B2568-118A-4DBF-AB61-DB61C14CC196}" type="presParOf" srcId="{9C1E5402-98C8-4D2A-ABE4-47B6D993C48D}" destId="{FE8320DC-B2E1-4C23-A266-229A8BE087D6}" srcOrd="6" destOrd="0" presId="urn:microsoft.com/office/officeart/2008/layout/VerticalCurvedList"/>
    <dgm:cxn modelId="{09054AC3-8B6F-48BB-8998-6EC11BA97760}" type="presParOf" srcId="{FE8320DC-B2E1-4C23-A266-229A8BE087D6}" destId="{84410B44-36D6-4EF6-A623-7AD79996C3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65096-B0CF-4516-A0BC-ECDE7B5DCBD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EB63268-071D-4E3B-9535-6DDD8E7C6345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algn="ctr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ФУНКЦИОНАЛЬНО-СТИЛИСТИЧЕСКИЙ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6A45E-0EDB-4326-866D-F733AA0D81C2}" type="parTrans" cxnId="{628217DC-FC81-4DB3-8779-BA9C7FC8ADA5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83B9D8D2-B047-417A-90F6-417BF2C1D82C}" type="sibTrans" cxnId="{628217DC-FC81-4DB3-8779-BA9C7FC8ADA5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AF5DC9BB-43E0-4097-9414-C6D32F7AAB9D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marL="0" indent="-144000" algn="l">
            <a:lnSpc>
              <a:spcPts val="1200"/>
            </a:lnSpc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разговорная речь + публичное выступление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C83C7-BD05-4363-A03F-9AB43F6FE931}" type="parTrans" cxnId="{3E1A4B5F-7C31-43D1-83CC-847A046C5F23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EBCE961D-DF35-4AF4-A84F-083BD31C6619}" type="sibTrans" cxnId="{3E1A4B5F-7C31-43D1-83CC-847A046C5F23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864D032B-D5AC-45CC-AA0D-C7D859D6F4E2}">
      <dgm:prSet phldrT="[Tekst]" custT="1"/>
      <dgm:spPr>
        <a:ln w="3175"/>
      </dgm:spPr>
      <dgm:t>
        <a:bodyPr/>
        <a:lstStyle/>
        <a:p>
          <a:pPr algn="ctr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ЭКЗЕКУТИВНЫЙ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66A3A-9CAB-4983-A477-9936CC87905A}" type="parTrans" cxnId="{A1FE71E8-0316-441A-BF63-76E6E1E30A0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E2D0DCF3-1188-4DA1-B06D-1236A597CEAB}" type="sibTrans" cxnId="{A1FE71E8-0316-441A-BF63-76E6E1E30A0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18F8767C-D62E-4522-9957-7B3FA1379E75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indent="-144000" algn="l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расширенный код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C4BA7-DCD4-45F7-922B-0226687E4EE8}" type="parTrans" cxnId="{0AFC03C3-AEB2-43CE-BC11-C4215B67FE4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99D26C5C-D705-420C-B7CC-AD5B9F938181}" type="sibTrans" cxnId="{0AFC03C3-AEB2-43CE-BC11-C4215B67FE4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F5AF38EF-02ED-4E1A-8E0C-C96FFE3E998D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algn="ctr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НОРМАТИВНЫЙ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7CB25-5D45-49D1-9940-0FEBBA2BDD23}" type="parTrans" cxnId="{014E80CC-0978-4748-8444-4D25C89A01CB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40C8B9F2-530F-4CDD-B944-8C27A567B5D8}" type="sibTrans" cxnId="{014E80CC-0978-4748-8444-4D25C89A01CB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D102BFDB-D88F-4A6E-9A82-F81852C6E67C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indent="-144000" algn="l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(преимущественно) литературный язык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06213-BC47-4911-B3F4-C34632610140}" type="parTrans" cxnId="{122F2F78-6426-4EA6-98A2-11859D1D14C4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17BA4FCC-9A6E-47A4-AAB0-28D8564315C2}" type="sibTrans" cxnId="{122F2F78-6426-4EA6-98A2-11859D1D14C4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2F942BA0-CD48-49E6-A22A-B1175C60525F}" type="pres">
      <dgm:prSet presAssocID="{40A65096-B0CF-4516-A0BC-ECDE7B5DC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228702-20D0-497F-AD54-3D6FC5A6BFE7}" type="pres">
      <dgm:prSet presAssocID="{5EB63268-071D-4E3B-9535-6DDD8E7C6345}" presName="linNode" presStyleCnt="0"/>
      <dgm:spPr/>
    </dgm:pt>
    <dgm:pt modelId="{E78212C2-4BC5-4AFA-95DE-D075E1F3D76D}" type="pres">
      <dgm:prSet presAssocID="{5EB63268-071D-4E3B-9535-6DDD8E7C63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21582B-60D3-4E94-89A3-82C9EFCC9DEB}" type="pres">
      <dgm:prSet presAssocID="{5EB63268-071D-4E3B-9535-6DDD8E7C63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2446A4-E260-4CF1-83EA-3A7CC19A1CD0}" type="pres">
      <dgm:prSet presAssocID="{83B9D8D2-B047-417A-90F6-417BF2C1D82C}" presName="sp" presStyleCnt="0"/>
      <dgm:spPr/>
    </dgm:pt>
    <dgm:pt modelId="{8BF7FB2B-33C6-40EA-97E0-B7072ACD3E1F}" type="pres">
      <dgm:prSet presAssocID="{864D032B-D5AC-45CC-AA0D-C7D859D6F4E2}" presName="linNode" presStyleCnt="0"/>
      <dgm:spPr/>
    </dgm:pt>
    <dgm:pt modelId="{31C9105B-3D14-4FD5-B6DD-A9B968561FB1}" type="pres">
      <dgm:prSet presAssocID="{864D032B-D5AC-45CC-AA0D-C7D859D6F4E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F24BB9-C5C7-42D6-987B-35AA792F83AA}" type="pres">
      <dgm:prSet presAssocID="{864D032B-D5AC-45CC-AA0D-C7D859D6F4E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09CA8-AB8C-4C88-BBF6-61A33653DC7C}" type="pres">
      <dgm:prSet presAssocID="{E2D0DCF3-1188-4DA1-B06D-1236A597CEAB}" presName="sp" presStyleCnt="0"/>
      <dgm:spPr/>
    </dgm:pt>
    <dgm:pt modelId="{E49343FA-9AE8-4514-8156-68DBA9139790}" type="pres">
      <dgm:prSet presAssocID="{F5AF38EF-02ED-4E1A-8E0C-C96FFE3E998D}" presName="linNode" presStyleCnt="0"/>
      <dgm:spPr/>
    </dgm:pt>
    <dgm:pt modelId="{A16B5D99-615A-462D-AFD0-ACB135520E93}" type="pres">
      <dgm:prSet presAssocID="{F5AF38EF-02ED-4E1A-8E0C-C96FFE3E998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F7FD9B-094D-459C-A2AB-3D9FE34759DB}" type="pres">
      <dgm:prSet presAssocID="{F5AF38EF-02ED-4E1A-8E0C-C96FFE3E998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535918-A011-4E57-9F39-9B156682D867}" type="presOf" srcId="{AF5DC9BB-43E0-4097-9414-C6D32F7AAB9D}" destId="{4D21582B-60D3-4E94-89A3-82C9EFCC9DEB}" srcOrd="0" destOrd="0" presId="urn:microsoft.com/office/officeart/2005/8/layout/vList5"/>
    <dgm:cxn modelId="{E5AD7150-734E-4134-A379-B680EE5FD41E}" type="presOf" srcId="{18F8767C-D62E-4522-9957-7B3FA1379E75}" destId="{1FF24BB9-C5C7-42D6-987B-35AA792F83AA}" srcOrd="0" destOrd="0" presId="urn:microsoft.com/office/officeart/2005/8/layout/vList5"/>
    <dgm:cxn modelId="{EDECC749-7EC7-42B8-8388-8E01E84A91A7}" type="presOf" srcId="{5EB63268-071D-4E3B-9535-6DDD8E7C6345}" destId="{E78212C2-4BC5-4AFA-95DE-D075E1F3D76D}" srcOrd="0" destOrd="0" presId="urn:microsoft.com/office/officeart/2005/8/layout/vList5"/>
    <dgm:cxn modelId="{D524C074-94C7-4EE0-BE99-CCE84DB37481}" type="presOf" srcId="{864D032B-D5AC-45CC-AA0D-C7D859D6F4E2}" destId="{31C9105B-3D14-4FD5-B6DD-A9B968561FB1}" srcOrd="0" destOrd="0" presId="urn:microsoft.com/office/officeart/2005/8/layout/vList5"/>
    <dgm:cxn modelId="{1CDFC634-F449-42E3-9972-3132DBEDC7CC}" type="presOf" srcId="{D102BFDB-D88F-4A6E-9A82-F81852C6E67C}" destId="{B1F7FD9B-094D-459C-A2AB-3D9FE34759DB}" srcOrd="0" destOrd="0" presId="urn:microsoft.com/office/officeart/2005/8/layout/vList5"/>
    <dgm:cxn modelId="{3E1A4B5F-7C31-43D1-83CC-847A046C5F23}" srcId="{5EB63268-071D-4E3B-9535-6DDD8E7C6345}" destId="{AF5DC9BB-43E0-4097-9414-C6D32F7AAB9D}" srcOrd="0" destOrd="0" parTransId="{EAFC83C7-BD05-4363-A03F-9AB43F6FE931}" sibTransId="{EBCE961D-DF35-4AF4-A84F-083BD31C6619}"/>
    <dgm:cxn modelId="{122F2F78-6426-4EA6-98A2-11859D1D14C4}" srcId="{F5AF38EF-02ED-4E1A-8E0C-C96FFE3E998D}" destId="{D102BFDB-D88F-4A6E-9A82-F81852C6E67C}" srcOrd="0" destOrd="0" parTransId="{62106213-BC47-4911-B3F4-C34632610140}" sibTransId="{17BA4FCC-9A6E-47A4-AAB0-28D8564315C2}"/>
    <dgm:cxn modelId="{FCEECBA6-8CC8-4624-8FC6-DC64FB19FCF1}" type="presOf" srcId="{40A65096-B0CF-4516-A0BC-ECDE7B5DCBD3}" destId="{2F942BA0-CD48-49E6-A22A-B1175C60525F}" srcOrd="0" destOrd="0" presId="urn:microsoft.com/office/officeart/2005/8/layout/vList5"/>
    <dgm:cxn modelId="{A1FE71E8-0316-441A-BF63-76E6E1E30A09}" srcId="{40A65096-B0CF-4516-A0BC-ECDE7B5DCBD3}" destId="{864D032B-D5AC-45CC-AA0D-C7D859D6F4E2}" srcOrd="1" destOrd="0" parTransId="{F1E66A3A-9CAB-4983-A477-9936CC87905A}" sibTransId="{E2D0DCF3-1188-4DA1-B06D-1236A597CEAB}"/>
    <dgm:cxn modelId="{014E80CC-0978-4748-8444-4D25C89A01CB}" srcId="{40A65096-B0CF-4516-A0BC-ECDE7B5DCBD3}" destId="{F5AF38EF-02ED-4E1A-8E0C-C96FFE3E998D}" srcOrd="2" destOrd="0" parTransId="{C727CB25-5D45-49D1-9940-0FEBBA2BDD23}" sibTransId="{40C8B9F2-530F-4CDD-B944-8C27A567B5D8}"/>
    <dgm:cxn modelId="{628217DC-FC81-4DB3-8779-BA9C7FC8ADA5}" srcId="{40A65096-B0CF-4516-A0BC-ECDE7B5DCBD3}" destId="{5EB63268-071D-4E3B-9535-6DDD8E7C6345}" srcOrd="0" destOrd="0" parTransId="{3916A45E-0EDB-4326-866D-F733AA0D81C2}" sibTransId="{83B9D8D2-B047-417A-90F6-417BF2C1D82C}"/>
    <dgm:cxn modelId="{EBF2CFF7-D157-4CA2-8A51-EE516703C6D8}" type="presOf" srcId="{F5AF38EF-02ED-4E1A-8E0C-C96FFE3E998D}" destId="{A16B5D99-615A-462D-AFD0-ACB135520E93}" srcOrd="0" destOrd="0" presId="urn:microsoft.com/office/officeart/2005/8/layout/vList5"/>
    <dgm:cxn modelId="{0AFC03C3-AEB2-43CE-BC11-C4215B67FE49}" srcId="{864D032B-D5AC-45CC-AA0D-C7D859D6F4E2}" destId="{18F8767C-D62E-4522-9957-7B3FA1379E75}" srcOrd="0" destOrd="0" parTransId="{659C4BA7-DCD4-45F7-922B-0226687E4EE8}" sibTransId="{99D26C5C-D705-420C-B7CC-AD5B9F938181}"/>
    <dgm:cxn modelId="{81C960A4-76AE-4D8D-A89B-ECEDC52890C2}" type="presParOf" srcId="{2F942BA0-CD48-49E6-A22A-B1175C60525F}" destId="{34228702-20D0-497F-AD54-3D6FC5A6BFE7}" srcOrd="0" destOrd="0" presId="urn:microsoft.com/office/officeart/2005/8/layout/vList5"/>
    <dgm:cxn modelId="{0C21FF17-2D70-436C-A582-5758395F618E}" type="presParOf" srcId="{34228702-20D0-497F-AD54-3D6FC5A6BFE7}" destId="{E78212C2-4BC5-4AFA-95DE-D075E1F3D76D}" srcOrd="0" destOrd="0" presId="urn:microsoft.com/office/officeart/2005/8/layout/vList5"/>
    <dgm:cxn modelId="{0C1307BF-A7C1-41B5-8589-3CE99E93E48E}" type="presParOf" srcId="{34228702-20D0-497F-AD54-3D6FC5A6BFE7}" destId="{4D21582B-60D3-4E94-89A3-82C9EFCC9DEB}" srcOrd="1" destOrd="0" presId="urn:microsoft.com/office/officeart/2005/8/layout/vList5"/>
    <dgm:cxn modelId="{76DE70BE-DC27-4EBD-81FD-64AC84EA5F74}" type="presParOf" srcId="{2F942BA0-CD48-49E6-A22A-B1175C60525F}" destId="{DB2446A4-E260-4CF1-83EA-3A7CC19A1CD0}" srcOrd="1" destOrd="0" presId="urn:microsoft.com/office/officeart/2005/8/layout/vList5"/>
    <dgm:cxn modelId="{EB67F287-9394-437E-98E5-B07AF0FD1AE8}" type="presParOf" srcId="{2F942BA0-CD48-49E6-A22A-B1175C60525F}" destId="{8BF7FB2B-33C6-40EA-97E0-B7072ACD3E1F}" srcOrd="2" destOrd="0" presId="urn:microsoft.com/office/officeart/2005/8/layout/vList5"/>
    <dgm:cxn modelId="{989605B5-880F-499E-8313-4690C7AB1A99}" type="presParOf" srcId="{8BF7FB2B-33C6-40EA-97E0-B7072ACD3E1F}" destId="{31C9105B-3D14-4FD5-B6DD-A9B968561FB1}" srcOrd="0" destOrd="0" presId="urn:microsoft.com/office/officeart/2005/8/layout/vList5"/>
    <dgm:cxn modelId="{1962DC10-96E6-4F20-A5FF-46B6BF287FDB}" type="presParOf" srcId="{8BF7FB2B-33C6-40EA-97E0-B7072ACD3E1F}" destId="{1FF24BB9-C5C7-42D6-987B-35AA792F83AA}" srcOrd="1" destOrd="0" presId="urn:microsoft.com/office/officeart/2005/8/layout/vList5"/>
    <dgm:cxn modelId="{6A1011C3-1001-427A-8B8D-A401CF4A997C}" type="presParOf" srcId="{2F942BA0-CD48-49E6-A22A-B1175C60525F}" destId="{29209CA8-AB8C-4C88-BBF6-61A33653DC7C}" srcOrd="3" destOrd="0" presId="urn:microsoft.com/office/officeart/2005/8/layout/vList5"/>
    <dgm:cxn modelId="{55FAEFAD-0E97-4EE5-8417-FD69FDA3CA77}" type="presParOf" srcId="{2F942BA0-CD48-49E6-A22A-B1175C60525F}" destId="{E49343FA-9AE8-4514-8156-68DBA9139790}" srcOrd="4" destOrd="0" presId="urn:microsoft.com/office/officeart/2005/8/layout/vList5"/>
    <dgm:cxn modelId="{783604D8-B27D-4FCB-B06B-5B741A7A8FA0}" type="presParOf" srcId="{E49343FA-9AE8-4514-8156-68DBA9139790}" destId="{A16B5D99-615A-462D-AFD0-ACB135520E93}" srcOrd="0" destOrd="0" presId="urn:microsoft.com/office/officeart/2005/8/layout/vList5"/>
    <dgm:cxn modelId="{3E86515E-5F6D-40AE-A684-D1297AFB9192}" type="presParOf" srcId="{E49343FA-9AE8-4514-8156-68DBA9139790}" destId="{B1F7FD9B-094D-459C-A2AB-3D9FE34759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65096-B0CF-4516-A0BC-ECDE7B5DCBD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EB63268-071D-4E3B-9535-6DDD8E7C6345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algn="ctr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ФУНКЦИОНАЛЬНО-СТИЛИСТИЧЕСКИЙ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6A45E-0EDB-4326-866D-F733AA0D81C2}" type="parTrans" cxnId="{628217DC-FC81-4DB3-8779-BA9C7FC8ADA5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83B9D8D2-B047-417A-90F6-417BF2C1D82C}" type="sibTrans" cxnId="{628217DC-FC81-4DB3-8779-BA9C7FC8ADA5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AF5DC9BB-43E0-4097-9414-C6D32F7AAB9D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marL="0" indent="-144000" algn="l">
            <a:lnSpc>
              <a:spcPts val="1200"/>
            </a:lnSpc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разговорная речь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C83C7-BD05-4363-A03F-9AB43F6FE931}" type="parTrans" cxnId="{3E1A4B5F-7C31-43D1-83CC-847A046C5F23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EBCE961D-DF35-4AF4-A84F-083BD31C6619}" type="sibTrans" cxnId="{3E1A4B5F-7C31-43D1-83CC-847A046C5F23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864D032B-D5AC-45CC-AA0D-C7D859D6F4E2}">
      <dgm:prSet phldrT="[Tekst]" custT="1"/>
      <dgm:spPr>
        <a:ln w="3175"/>
      </dgm:spPr>
      <dgm:t>
        <a:bodyPr/>
        <a:lstStyle/>
        <a:p>
          <a:pPr algn="ctr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ЭКЗЕКУТИВНЫЙ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66A3A-9CAB-4983-A477-9936CC87905A}" type="parTrans" cxnId="{A1FE71E8-0316-441A-BF63-76E6E1E30A0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E2D0DCF3-1188-4DA1-B06D-1236A597CEAB}" type="sibTrans" cxnId="{A1FE71E8-0316-441A-BF63-76E6E1E30A0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18F8767C-D62E-4522-9957-7B3FA1379E75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indent="-144000" algn="l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ограниченный код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C4BA7-DCD4-45F7-922B-0226687E4EE8}" type="parTrans" cxnId="{0AFC03C3-AEB2-43CE-BC11-C4215B67FE4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99D26C5C-D705-420C-B7CC-AD5B9F938181}" type="sibTrans" cxnId="{0AFC03C3-AEB2-43CE-BC11-C4215B67FE49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F5AF38EF-02ED-4E1A-8E0C-C96FFE3E998D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algn="ctr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НОРМАТИВНЫЙ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7CB25-5D45-49D1-9940-0FEBBA2BDD23}" type="parTrans" cxnId="{014E80CC-0978-4748-8444-4D25C89A01CB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40C8B9F2-530F-4CDD-B944-8C27A567B5D8}" type="sibTrans" cxnId="{014E80CC-0978-4748-8444-4D25C89A01CB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D102BFDB-D88F-4A6E-9A82-F81852C6E67C}">
      <dgm:prSet phldrT="[Tekst]" custT="1"/>
      <dgm:spPr>
        <a:ln w="3175">
          <a:solidFill>
            <a:schemeClr val="tx1"/>
          </a:solidFill>
        </a:ln>
      </dgm:spPr>
      <dgm:t>
        <a:bodyPr/>
        <a:lstStyle/>
        <a:p>
          <a:pPr indent="-144000" algn="l">
            <a:spcBef>
              <a:spcPts val="1800"/>
            </a:spcBef>
            <a:spcAft>
              <a:spcPts val="180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просторечие + молодежный жаргон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06213-BC47-4911-B3F4-C34632610140}" type="parTrans" cxnId="{122F2F78-6426-4EA6-98A2-11859D1D14C4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17BA4FCC-9A6E-47A4-AAB0-28D8564315C2}" type="sibTrans" cxnId="{122F2F78-6426-4EA6-98A2-11859D1D14C4}">
      <dgm:prSet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endParaRPr lang="pl-PL"/>
        </a:p>
      </dgm:t>
    </dgm:pt>
    <dgm:pt modelId="{2F942BA0-CD48-49E6-A22A-B1175C60525F}" type="pres">
      <dgm:prSet presAssocID="{40A65096-B0CF-4516-A0BC-ECDE7B5DC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228702-20D0-497F-AD54-3D6FC5A6BFE7}" type="pres">
      <dgm:prSet presAssocID="{5EB63268-071D-4E3B-9535-6DDD8E7C6345}" presName="linNode" presStyleCnt="0"/>
      <dgm:spPr/>
    </dgm:pt>
    <dgm:pt modelId="{E78212C2-4BC5-4AFA-95DE-D075E1F3D76D}" type="pres">
      <dgm:prSet presAssocID="{5EB63268-071D-4E3B-9535-6DDD8E7C63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21582B-60D3-4E94-89A3-82C9EFCC9DEB}" type="pres">
      <dgm:prSet presAssocID="{5EB63268-071D-4E3B-9535-6DDD8E7C63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2446A4-E260-4CF1-83EA-3A7CC19A1CD0}" type="pres">
      <dgm:prSet presAssocID="{83B9D8D2-B047-417A-90F6-417BF2C1D82C}" presName="sp" presStyleCnt="0"/>
      <dgm:spPr/>
    </dgm:pt>
    <dgm:pt modelId="{8BF7FB2B-33C6-40EA-97E0-B7072ACD3E1F}" type="pres">
      <dgm:prSet presAssocID="{864D032B-D5AC-45CC-AA0D-C7D859D6F4E2}" presName="linNode" presStyleCnt="0"/>
      <dgm:spPr/>
    </dgm:pt>
    <dgm:pt modelId="{31C9105B-3D14-4FD5-B6DD-A9B968561FB1}" type="pres">
      <dgm:prSet presAssocID="{864D032B-D5AC-45CC-AA0D-C7D859D6F4E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F24BB9-C5C7-42D6-987B-35AA792F83AA}" type="pres">
      <dgm:prSet presAssocID="{864D032B-D5AC-45CC-AA0D-C7D859D6F4E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09CA8-AB8C-4C88-BBF6-61A33653DC7C}" type="pres">
      <dgm:prSet presAssocID="{E2D0DCF3-1188-4DA1-B06D-1236A597CEAB}" presName="sp" presStyleCnt="0"/>
      <dgm:spPr/>
    </dgm:pt>
    <dgm:pt modelId="{E49343FA-9AE8-4514-8156-68DBA9139790}" type="pres">
      <dgm:prSet presAssocID="{F5AF38EF-02ED-4E1A-8E0C-C96FFE3E998D}" presName="linNode" presStyleCnt="0"/>
      <dgm:spPr/>
    </dgm:pt>
    <dgm:pt modelId="{A16B5D99-615A-462D-AFD0-ACB135520E93}" type="pres">
      <dgm:prSet presAssocID="{F5AF38EF-02ED-4E1A-8E0C-C96FFE3E998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F7FD9B-094D-459C-A2AB-3D9FE34759DB}" type="pres">
      <dgm:prSet presAssocID="{F5AF38EF-02ED-4E1A-8E0C-C96FFE3E998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E315C1-DA53-4E2C-960E-9866AF78B2E7}" type="presOf" srcId="{18F8767C-D62E-4522-9957-7B3FA1379E75}" destId="{1FF24BB9-C5C7-42D6-987B-35AA792F83AA}" srcOrd="0" destOrd="0" presId="urn:microsoft.com/office/officeart/2005/8/layout/vList5"/>
    <dgm:cxn modelId="{1D36CD91-F628-43BD-98BD-8DD60886E745}" type="presOf" srcId="{5EB63268-071D-4E3B-9535-6DDD8E7C6345}" destId="{E78212C2-4BC5-4AFA-95DE-D075E1F3D76D}" srcOrd="0" destOrd="0" presId="urn:microsoft.com/office/officeart/2005/8/layout/vList5"/>
    <dgm:cxn modelId="{732E5820-A8C8-447A-93A9-370371BF88AD}" type="presOf" srcId="{AF5DC9BB-43E0-4097-9414-C6D32F7AAB9D}" destId="{4D21582B-60D3-4E94-89A3-82C9EFCC9DEB}" srcOrd="0" destOrd="0" presId="urn:microsoft.com/office/officeart/2005/8/layout/vList5"/>
    <dgm:cxn modelId="{1A2F84DF-1290-41E4-BEBC-8C0605E08174}" type="presOf" srcId="{D102BFDB-D88F-4A6E-9A82-F81852C6E67C}" destId="{B1F7FD9B-094D-459C-A2AB-3D9FE34759DB}" srcOrd="0" destOrd="0" presId="urn:microsoft.com/office/officeart/2005/8/layout/vList5"/>
    <dgm:cxn modelId="{3E1A4B5F-7C31-43D1-83CC-847A046C5F23}" srcId="{5EB63268-071D-4E3B-9535-6DDD8E7C6345}" destId="{AF5DC9BB-43E0-4097-9414-C6D32F7AAB9D}" srcOrd="0" destOrd="0" parTransId="{EAFC83C7-BD05-4363-A03F-9AB43F6FE931}" sibTransId="{EBCE961D-DF35-4AF4-A84F-083BD31C6619}"/>
    <dgm:cxn modelId="{122F2F78-6426-4EA6-98A2-11859D1D14C4}" srcId="{F5AF38EF-02ED-4E1A-8E0C-C96FFE3E998D}" destId="{D102BFDB-D88F-4A6E-9A82-F81852C6E67C}" srcOrd="0" destOrd="0" parTransId="{62106213-BC47-4911-B3F4-C34632610140}" sibTransId="{17BA4FCC-9A6E-47A4-AAB0-28D8564315C2}"/>
    <dgm:cxn modelId="{86E6DDC1-A94F-42F7-BB06-1D2B28EBAF1A}" type="presOf" srcId="{864D032B-D5AC-45CC-AA0D-C7D859D6F4E2}" destId="{31C9105B-3D14-4FD5-B6DD-A9B968561FB1}" srcOrd="0" destOrd="0" presId="urn:microsoft.com/office/officeart/2005/8/layout/vList5"/>
    <dgm:cxn modelId="{A1FE71E8-0316-441A-BF63-76E6E1E30A09}" srcId="{40A65096-B0CF-4516-A0BC-ECDE7B5DCBD3}" destId="{864D032B-D5AC-45CC-AA0D-C7D859D6F4E2}" srcOrd="1" destOrd="0" parTransId="{F1E66A3A-9CAB-4983-A477-9936CC87905A}" sibTransId="{E2D0DCF3-1188-4DA1-B06D-1236A597CEAB}"/>
    <dgm:cxn modelId="{C58346F0-FC10-49B5-8302-1C77D18F29AF}" type="presOf" srcId="{40A65096-B0CF-4516-A0BC-ECDE7B5DCBD3}" destId="{2F942BA0-CD48-49E6-A22A-B1175C60525F}" srcOrd="0" destOrd="0" presId="urn:microsoft.com/office/officeart/2005/8/layout/vList5"/>
    <dgm:cxn modelId="{014E80CC-0978-4748-8444-4D25C89A01CB}" srcId="{40A65096-B0CF-4516-A0BC-ECDE7B5DCBD3}" destId="{F5AF38EF-02ED-4E1A-8E0C-C96FFE3E998D}" srcOrd="2" destOrd="0" parTransId="{C727CB25-5D45-49D1-9940-0FEBBA2BDD23}" sibTransId="{40C8B9F2-530F-4CDD-B944-8C27A567B5D8}"/>
    <dgm:cxn modelId="{628217DC-FC81-4DB3-8779-BA9C7FC8ADA5}" srcId="{40A65096-B0CF-4516-A0BC-ECDE7B5DCBD3}" destId="{5EB63268-071D-4E3B-9535-6DDD8E7C6345}" srcOrd="0" destOrd="0" parTransId="{3916A45E-0EDB-4326-866D-F733AA0D81C2}" sibTransId="{83B9D8D2-B047-417A-90F6-417BF2C1D82C}"/>
    <dgm:cxn modelId="{F9388E9C-F03B-4E4D-8518-0F514189356F}" type="presOf" srcId="{F5AF38EF-02ED-4E1A-8E0C-C96FFE3E998D}" destId="{A16B5D99-615A-462D-AFD0-ACB135520E93}" srcOrd="0" destOrd="0" presId="urn:microsoft.com/office/officeart/2005/8/layout/vList5"/>
    <dgm:cxn modelId="{0AFC03C3-AEB2-43CE-BC11-C4215B67FE49}" srcId="{864D032B-D5AC-45CC-AA0D-C7D859D6F4E2}" destId="{18F8767C-D62E-4522-9957-7B3FA1379E75}" srcOrd="0" destOrd="0" parTransId="{659C4BA7-DCD4-45F7-922B-0226687E4EE8}" sibTransId="{99D26C5C-D705-420C-B7CC-AD5B9F938181}"/>
    <dgm:cxn modelId="{96AF6BB1-A54F-4B70-BD4B-D850CFD44C60}" type="presParOf" srcId="{2F942BA0-CD48-49E6-A22A-B1175C60525F}" destId="{34228702-20D0-497F-AD54-3D6FC5A6BFE7}" srcOrd="0" destOrd="0" presId="urn:microsoft.com/office/officeart/2005/8/layout/vList5"/>
    <dgm:cxn modelId="{A40ACA9A-FDCF-48DC-B812-962B63B7F988}" type="presParOf" srcId="{34228702-20D0-497F-AD54-3D6FC5A6BFE7}" destId="{E78212C2-4BC5-4AFA-95DE-D075E1F3D76D}" srcOrd="0" destOrd="0" presId="urn:microsoft.com/office/officeart/2005/8/layout/vList5"/>
    <dgm:cxn modelId="{174F9A92-3700-4C98-9F24-A6E2A3027B2D}" type="presParOf" srcId="{34228702-20D0-497F-AD54-3D6FC5A6BFE7}" destId="{4D21582B-60D3-4E94-89A3-82C9EFCC9DEB}" srcOrd="1" destOrd="0" presId="urn:microsoft.com/office/officeart/2005/8/layout/vList5"/>
    <dgm:cxn modelId="{FC70C64C-6D58-4147-A6C3-90A08E15D8A7}" type="presParOf" srcId="{2F942BA0-CD48-49E6-A22A-B1175C60525F}" destId="{DB2446A4-E260-4CF1-83EA-3A7CC19A1CD0}" srcOrd="1" destOrd="0" presId="urn:microsoft.com/office/officeart/2005/8/layout/vList5"/>
    <dgm:cxn modelId="{E6E52B48-F684-4F63-8243-C4706A1DF1C6}" type="presParOf" srcId="{2F942BA0-CD48-49E6-A22A-B1175C60525F}" destId="{8BF7FB2B-33C6-40EA-97E0-B7072ACD3E1F}" srcOrd="2" destOrd="0" presId="urn:microsoft.com/office/officeart/2005/8/layout/vList5"/>
    <dgm:cxn modelId="{10EC8B5E-558D-44C8-9C69-54766B607598}" type="presParOf" srcId="{8BF7FB2B-33C6-40EA-97E0-B7072ACD3E1F}" destId="{31C9105B-3D14-4FD5-B6DD-A9B968561FB1}" srcOrd="0" destOrd="0" presId="urn:microsoft.com/office/officeart/2005/8/layout/vList5"/>
    <dgm:cxn modelId="{12A655B3-D83B-4BFA-9E23-15C2B3E210FE}" type="presParOf" srcId="{8BF7FB2B-33C6-40EA-97E0-B7072ACD3E1F}" destId="{1FF24BB9-C5C7-42D6-987B-35AA792F83AA}" srcOrd="1" destOrd="0" presId="urn:microsoft.com/office/officeart/2005/8/layout/vList5"/>
    <dgm:cxn modelId="{B33FE4AA-B001-4879-914F-93109CA5562B}" type="presParOf" srcId="{2F942BA0-CD48-49E6-A22A-B1175C60525F}" destId="{29209CA8-AB8C-4C88-BBF6-61A33653DC7C}" srcOrd="3" destOrd="0" presId="urn:microsoft.com/office/officeart/2005/8/layout/vList5"/>
    <dgm:cxn modelId="{76F38099-6D32-4FF8-86E8-95B9C1AA7316}" type="presParOf" srcId="{2F942BA0-CD48-49E6-A22A-B1175C60525F}" destId="{E49343FA-9AE8-4514-8156-68DBA9139790}" srcOrd="4" destOrd="0" presId="urn:microsoft.com/office/officeart/2005/8/layout/vList5"/>
    <dgm:cxn modelId="{AB68C1EB-46DB-4713-A3B0-C1A9A0BC0D14}" type="presParOf" srcId="{E49343FA-9AE8-4514-8156-68DBA9139790}" destId="{A16B5D99-615A-462D-AFD0-ACB135520E93}" srcOrd="0" destOrd="0" presId="urn:microsoft.com/office/officeart/2005/8/layout/vList5"/>
    <dgm:cxn modelId="{71EB6BC0-D113-4834-8CA6-8DDD006792EC}" type="presParOf" srcId="{E49343FA-9AE8-4514-8156-68DBA9139790}" destId="{B1F7FD9B-094D-459C-A2AB-3D9FE34759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50755-B3AE-41A3-99AB-9640974473E3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91EF7-23D1-4365-BF9D-2C53BD49E0C0}">
      <dsp:nvSpPr>
        <dsp:cNvPr id="0" name=""/>
        <dsp:cNvSpPr/>
      </dsp:nvSpPr>
      <dsp:spPr>
        <a:xfrm>
          <a:off x="628203" y="452596"/>
          <a:ext cx="7878663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характер коммуникативной интеракции и сопровождающих ее языковых действий</a:t>
          </a:r>
          <a:endParaRPr lang="pl-PL" sz="2500" kern="1200" dirty="0"/>
        </a:p>
      </dsp:txBody>
      <dsp:txXfrm>
        <a:off x="628203" y="452596"/>
        <a:ext cx="7878663" cy="905192"/>
      </dsp:txXfrm>
    </dsp:sp>
    <dsp:sp modelId="{48ED0521-6140-4F45-B9EE-0E4B8C9EEFC8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A96FD-38E2-48A1-BEF6-F9AEA03898EC}">
      <dsp:nvSpPr>
        <dsp:cNvPr id="0" name=""/>
        <dsp:cNvSpPr/>
      </dsp:nvSpPr>
      <dsp:spPr>
        <a:xfrm>
          <a:off x="957241" y="1810385"/>
          <a:ext cx="7549625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участники (кортеж)</a:t>
          </a:r>
          <a:endParaRPr lang="pl-PL" sz="2500" kern="1200" dirty="0"/>
        </a:p>
      </dsp:txBody>
      <dsp:txXfrm>
        <a:off x="957241" y="1810385"/>
        <a:ext cx="7549625" cy="905192"/>
      </dsp:txXfrm>
    </dsp:sp>
    <dsp:sp modelId="{9E6041E3-3A36-4A5D-91C1-4220E2330C1C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3EE80-E075-4A6D-B0B5-19BAD059DA50}">
      <dsp:nvSpPr>
        <dsp:cNvPr id="0" name=""/>
        <dsp:cNvSpPr/>
      </dsp:nvSpPr>
      <dsp:spPr>
        <a:xfrm>
          <a:off x="628203" y="3168174"/>
          <a:ext cx="7878663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отношение к норме</a:t>
          </a:r>
          <a:endParaRPr lang="pl-PL" sz="2500" kern="1200" dirty="0"/>
        </a:p>
      </dsp:txBody>
      <dsp:txXfrm>
        <a:off x="628203" y="3168174"/>
        <a:ext cx="7878663" cy="905192"/>
      </dsp:txXfrm>
    </dsp:sp>
    <dsp:sp modelId="{84410B44-36D6-4EF6-A623-7AD79996C37A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582B-60D3-4E94-89A3-82C9EFCC9DEB}">
      <dsp:nvSpPr>
        <dsp:cNvPr id="0" name=""/>
        <dsp:cNvSpPr/>
      </dsp:nvSpPr>
      <dsp:spPr>
        <a:xfrm rot="5400000">
          <a:off x="5036531" y="-1832161"/>
          <a:ext cx="1373777" cy="53867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44000" algn="l" defTabSz="800100">
            <a:lnSpc>
              <a:spcPts val="12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разговорная речь + публичное выступление</a:t>
          </a:r>
          <a:endParaRPr lang="pl-PL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30046" y="241386"/>
        <a:ext cx="5319686" cy="1239653"/>
      </dsp:txXfrm>
    </dsp:sp>
    <dsp:sp modelId="{E78212C2-4BC5-4AFA-95DE-D075E1F3D76D}">
      <dsp:nvSpPr>
        <dsp:cNvPr id="0" name=""/>
        <dsp:cNvSpPr/>
      </dsp:nvSpPr>
      <dsp:spPr>
        <a:xfrm>
          <a:off x="0" y="2601"/>
          <a:ext cx="3030046" cy="171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ФУНКЦИОНАЛЬНО-СТИЛИСТИЧЕСКИЙ</a:t>
          </a:r>
          <a:endParaRPr lang="pl-PL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28" y="86429"/>
        <a:ext cx="2862390" cy="1549566"/>
      </dsp:txXfrm>
    </dsp:sp>
    <dsp:sp modelId="{1FF24BB9-C5C7-42D6-987B-35AA792F83AA}">
      <dsp:nvSpPr>
        <dsp:cNvPr id="0" name=""/>
        <dsp:cNvSpPr/>
      </dsp:nvSpPr>
      <dsp:spPr>
        <a:xfrm rot="5400000">
          <a:off x="5036531" y="-29078"/>
          <a:ext cx="1373777" cy="53867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4400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расширенный код</a:t>
          </a:r>
          <a:endParaRPr lang="pl-PL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30046" y="2044469"/>
        <a:ext cx="5319686" cy="1239653"/>
      </dsp:txXfrm>
    </dsp:sp>
    <dsp:sp modelId="{31C9105B-3D14-4FD5-B6DD-A9B968561FB1}">
      <dsp:nvSpPr>
        <dsp:cNvPr id="0" name=""/>
        <dsp:cNvSpPr/>
      </dsp:nvSpPr>
      <dsp:spPr>
        <a:xfrm>
          <a:off x="0" y="1805684"/>
          <a:ext cx="3030046" cy="171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ЭКЗЕКУТИВНЫЙ</a:t>
          </a:r>
          <a:endParaRPr lang="pl-PL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28" y="1889512"/>
        <a:ext cx="2862390" cy="1549566"/>
      </dsp:txXfrm>
    </dsp:sp>
    <dsp:sp modelId="{B1F7FD9B-094D-459C-A2AB-3D9FE34759DB}">
      <dsp:nvSpPr>
        <dsp:cNvPr id="0" name=""/>
        <dsp:cNvSpPr/>
      </dsp:nvSpPr>
      <dsp:spPr>
        <a:xfrm rot="5400000">
          <a:off x="5036531" y="1774004"/>
          <a:ext cx="1373777" cy="53867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4400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(преимущественно) литературный язык</a:t>
          </a:r>
          <a:endParaRPr lang="pl-PL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30046" y="3847551"/>
        <a:ext cx="5319686" cy="1239653"/>
      </dsp:txXfrm>
    </dsp:sp>
    <dsp:sp modelId="{A16B5D99-615A-462D-AFD0-ACB135520E93}">
      <dsp:nvSpPr>
        <dsp:cNvPr id="0" name=""/>
        <dsp:cNvSpPr/>
      </dsp:nvSpPr>
      <dsp:spPr>
        <a:xfrm>
          <a:off x="0" y="3608768"/>
          <a:ext cx="3030046" cy="171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НОРМАТИВНЫЙ</a:t>
          </a:r>
          <a:endParaRPr lang="pl-PL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28" y="3692596"/>
        <a:ext cx="2862390" cy="1549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EDCC-0506-4D92-95CB-D6F6AABC2027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D300-AF47-4230-B798-5F0647D2CF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20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300-AF47-4230-B798-5F0647D2CF3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61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73A2E8-3AEC-4E2A-84DB-EAD9D45A433F}" type="datetimeFigureOut">
              <a:rPr lang="pl-PL" smtClean="0"/>
              <a:t>2017-05-06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5BB7F5-FF91-4B6F-BA16-0AF0BBF193D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38806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32248"/>
          </a:xfrm>
        </p:spPr>
        <p:txBody>
          <a:bodyPr/>
          <a:lstStyle/>
          <a:p>
            <a:r>
              <a:rPr lang="ru-RU" sz="4800" dirty="0" smtClean="0"/>
              <a:t>Стилистическая </a:t>
            </a:r>
            <a:br>
              <a:rPr lang="ru-RU" sz="4800" dirty="0" smtClean="0"/>
            </a:br>
            <a:r>
              <a:rPr lang="ru-RU" sz="4800" dirty="0" smtClean="0"/>
              <a:t>дифференциация </a:t>
            </a:r>
            <a:br>
              <a:rPr lang="ru-RU" sz="4800" dirty="0" smtClean="0"/>
            </a:br>
            <a:r>
              <a:rPr lang="ru-RU" sz="4800" dirty="0" smtClean="0"/>
              <a:t>интернет-форумов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Aleksander Kiklewicz </a:t>
            </a:r>
            <a:br>
              <a:rPr lang="pl-PL" dirty="0" smtClean="0"/>
            </a:br>
            <a:r>
              <a:rPr lang="pl-PL" dirty="0" smtClean="0"/>
              <a:t>Uniwersytet Warmińsko-Mazurski </a:t>
            </a:r>
            <a:br>
              <a:rPr lang="pl-PL" dirty="0" smtClean="0"/>
            </a:br>
            <a:r>
              <a:rPr lang="pl-PL" dirty="0" smtClean="0"/>
              <a:t>w Olsztynie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47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(1)	Добрый день, Уважаемые единомышленники — любители хорошей музыки. Весна, как известно, непростая пора для людей, чьи отклонения психического здоровья приходятся аккурат на увлечение искусством, музыкой в частности. Дяди и тёти с тонкой душевной организацией, редко когда могут, похвастается богатырскими снами. Вот я обратил внимание, что классическая музыка никогда не откладывает в мозг навязчивых рефренов, которые мучают по ночам. Обычно их рождает популярная музыка. Шлягер: «это не шутка мы встретились в..» мимолётно подслушанный в маршрутке, сверлит голову бессонными ночами. Почему грандиозные мелодисты уступают битву за усталые мозги Вячеславу Ефимовичу Малежику и его соратникам по цеху. Хорошего всем дня!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(2)	дяди и тети с тонкой душевной организацией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(3)	маршрутка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(4)	сверлит голову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(5)	усталые мозги</a:t>
            </a: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(6)	Если рассматривать в качестве господствующей музыкальной доктрины т.н. популярную музыку, то она, какая никакая, а всё-таки родственница классики, так что пусть и в качестве рудиментов, но должна содержать в себе наследие великой музыки прошлых веков.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(7)	Вы, наверное, не преподавали классическую музыку. Если целый день этим заниматься — то эффект "рефренов" под конец дня примерно тот же.</a:t>
            </a: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(8)	Товарищам лишь бы </a:t>
            </a:r>
            <a:r>
              <a:rPr lang="ru-RU" sz="2800" dirty="0" err="1">
                <a:solidFill>
                  <a:schemeClr val="tx1"/>
                </a:solidFill>
              </a:rPr>
              <a:t>постебаться</a:t>
            </a:r>
            <a:r>
              <a:rPr lang="ru-RU" sz="2800" dirty="0">
                <a:solidFill>
                  <a:schemeClr val="tx1"/>
                </a:solidFill>
              </a:rPr>
              <a:t>...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(9)	Вот и Антонио Сальери, поди, тоже часто когда-то - всё ворочался, ворочался... не мог заснуть, бедный, ибо в голове у него - "пиликали" </a:t>
            </a:r>
            <a:r>
              <a:rPr lang="ru-RU" sz="2800" dirty="0" err="1">
                <a:solidFill>
                  <a:schemeClr val="tx1"/>
                </a:solidFill>
              </a:rPr>
              <a:t>моцАртовские</a:t>
            </a:r>
            <a:r>
              <a:rPr lang="ru-RU" sz="2800" dirty="0">
                <a:solidFill>
                  <a:schemeClr val="tx1"/>
                </a:solidFill>
              </a:rPr>
              <a:t> всё мотивчики, </a:t>
            </a:r>
            <a:r>
              <a:rPr lang="ru-RU" sz="2800" dirty="0" err="1">
                <a:solidFill>
                  <a:schemeClr val="tx1"/>
                </a:solidFill>
              </a:rPr>
              <a:t>моцАртовские</a:t>
            </a:r>
            <a:r>
              <a:rPr lang="ru-RU" sz="2800" dirty="0">
                <a:solidFill>
                  <a:schemeClr val="tx1"/>
                </a:solidFill>
              </a:rPr>
              <a:t> всё </a:t>
            </a:r>
            <a:r>
              <a:rPr lang="ru-RU" sz="2800" dirty="0" err="1">
                <a:solidFill>
                  <a:schemeClr val="tx1"/>
                </a:solidFill>
              </a:rPr>
              <a:t>контрапунктики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 err="1">
                <a:solidFill>
                  <a:schemeClr val="tx1"/>
                </a:solidFill>
              </a:rPr>
              <a:t>разработочки</a:t>
            </a:r>
            <a:r>
              <a:rPr lang="ru-RU" sz="2800" dirty="0">
                <a:solidFill>
                  <a:schemeClr val="tx1"/>
                </a:solidFill>
              </a:rPr>
              <a:t>... И - пока по соседству Вольфганг Амадей - сочинял свои новые шедевры - бедному Антонио - было не заснуть спокойно... И после - когда </a:t>
            </a:r>
            <a:r>
              <a:rPr lang="ru-RU" sz="2800" dirty="0" err="1">
                <a:solidFill>
                  <a:schemeClr val="tx1"/>
                </a:solidFill>
              </a:rPr>
              <a:t>Вольганг</a:t>
            </a:r>
            <a:r>
              <a:rPr lang="ru-RU" sz="2800" dirty="0">
                <a:solidFill>
                  <a:schemeClr val="tx1"/>
                </a:solidFill>
              </a:rPr>
              <a:t> Амадей - уже был... </a:t>
            </a:r>
            <a:r>
              <a:rPr lang="ru-RU" sz="2800" dirty="0" err="1">
                <a:solidFill>
                  <a:schemeClr val="tx1"/>
                </a:solidFill>
              </a:rPr>
              <a:t>товО</a:t>
            </a:r>
            <a:r>
              <a:rPr lang="ru-RU" sz="2800" dirty="0">
                <a:solidFill>
                  <a:schemeClr val="tx1"/>
                </a:solidFill>
              </a:rPr>
              <a:t>... И - тогда - вряд ли несчастный Антонио Сальери - вплоть до конца дней своих земных - спокойно спал по ночам...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(10)	Ой, не скажите!..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(11)	Это удел любых профессионалов... Если ты знаешь назубок свою профессию, тебя трудно чем-то в ней удивить... Но лучше соприкасаться каждый день с великой музыкой, чем умиляться время от времени "дивным звукам" </a:t>
            </a:r>
            <a:r>
              <a:rPr lang="ru-RU" sz="2800" dirty="0" err="1">
                <a:solidFill>
                  <a:schemeClr val="tx1"/>
                </a:solidFill>
              </a:rPr>
              <a:t>попсовых</a:t>
            </a:r>
            <a:r>
              <a:rPr lang="ru-RU" sz="2800" dirty="0">
                <a:solidFill>
                  <a:schemeClr val="tx1"/>
                </a:solidFill>
              </a:rPr>
              <a:t> ансамблей...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(12)	Да и вообще, в классике столько запоминающихся, "забойных" мелодий, что никакому Океану </a:t>
            </a:r>
            <a:r>
              <a:rPr lang="ru-RU" sz="2800" dirty="0" err="1">
                <a:solidFill>
                  <a:schemeClr val="tx1"/>
                </a:solidFill>
              </a:rPr>
              <a:t>Эльзи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>
                <a:solidFill>
                  <a:schemeClr val="tx1"/>
                </a:solidFill>
              </a:rPr>
              <a:t>не снилось!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(13)	Выгоните "ночного </a:t>
            </a:r>
            <a:r>
              <a:rPr lang="ru-RU" sz="2800" dirty="0" err="1">
                <a:solidFill>
                  <a:schemeClr val="tx1"/>
                </a:solidFill>
              </a:rPr>
              <a:t>диджея</a:t>
            </a:r>
            <a:r>
              <a:rPr lang="ru-RU" sz="2800" dirty="0">
                <a:solidFill>
                  <a:schemeClr val="tx1"/>
                </a:solidFill>
              </a:rPr>
              <a:t> в голове" к </a:t>
            </a:r>
            <a:r>
              <a:rPr lang="ru-RU" sz="2800" dirty="0" err="1">
                <a:solidFill>
                  <a:schemeClr val="tx1"/>
                </a:solidFill>
              </a:rPr>
              <a:t>едрене</a:t>
            </a:r>
            <a:r>
              <a:rPr lang="ru-RU" sz="2800" dirty="0">
                <a:solidFill>
                  <a:schemeClr val="tx1"/>
                </a:solidFill>
              </a:rPr>
              <a:t> фене... без всякой жалости!</a:t>
            </a: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478247"/>
              </p:ext>
            </p:extLst>
          </p:nvPr>
        </p:nvGraphicFramePr>
        <p:xfrm>
          <a:off x="457200" y="620713"/>
          <a:ext cx="8229600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(18)	За </a:t>
            </a:r>
            <a:r>
              <a:rPr lang="ru-RU" sz="2800" dirty="0" err="1">
                <a:solidFill>
                  <a:schemeClr val="tx1"/>
                </a:solidFill>
              </a:rPr>
              <a:t>Атлетико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чота</a:t>
            </a:r>
            <a:r>
              <a:rPr lang="ru-RU" sz="2800" dirty="0">
                <a:solidFill>
                  <a:schemeClr val="tx1"/>
                </a:solidFill>
              </a:rPr>
              <a:t> я очкую, </a:t>
            </a:r>
            <a:r>
              <a:rPr lang="ru-RU" sz="2800" dirty="0" err="1">
                <a:solidFill>
                  <a:schemeClr val="tx1"/>
                </a:solidFill>
              </a:rPr>
              <a:t>Лестер</a:t>
            </a:r>
            <a:r>
              <a:rPr lang="ru-RU" sz="2800" dirty="0">
                <a:solidFill>
                  <a:schemeClr val="tx1"/>
                </a:solidFill>
              </a:rPr>
              <a:t> последнее время в АПЛ у себя дома рвёт всех подряд в клочья.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(19)	Сегодня Барса будет уничтожать </a:t>
            </a:r>
            <a:r>
              <a:rPr lang="ru-RU" sz="2800" dirty="0" err="1">
                <a:solidFill>
                  <a:schemeClr val="tx1"/>
                </a:solidFill>
              </a:rPr>
              <a:t>Юве!В</a:t>
            </a:r>
            <a:r>
              <a:rPr lang="ru-RU" sz="2800" dirty="0">
                <a:solidFill>
                  <a:schemeClr val="tx1"/>
                </a:solidFill>
              </a:rPr>
              <a:t> том году вроде </a:t>
            </a:r>
            <a:r>
              <a:rPr lang="ru-RU" sz="2800" dirty="0" err="1">
                <a:solidFill>
                  <a:schemeClr val="tx1"/>
                </a:solidFill>
              </a:rPr>
              <a:t>Юве</a:t>
            </a:r>
            <a:r>
              <a:rPr lang="ru-RU" sz="2800" dirty="0">
                <a:solidFill>
                  <a:schemeClr val="tx1"/>
                </a:solidFill>
              </a:rPr>
              <a:t> у Баварии 2:0 вела и проиграла 2:4, так что им </a:t>
            </a:r>
            <a:r>
              <a:rPr lang="ru-RU" sz="2800" dirty="0" err="1">
                <a:solidFill>
                  <a:schemeClr val="tx1"/>
                </a:solidFill>
              </a:rPr>
              <a:t>непривыкать</a:t>
            </a:r>
            <a:r>
              <a:rPr lang="ru-RU" sz="2800" dirty="0">
                <a:solidFill>
                  <a:schemeClr val="tx1"/>
                </a:solidFill>
              </a:rPr>
              <a:t> быть </a:t>
            </a:r>
            <a:r>
              <a:rPr lang="ru-RU" sz="2800" dirty="0" err="1">
                <a:solidFill>
                  <a:schemeClr val="tx1"/>
                </a:solidFill>
              </a:rPr>
              <a:t>отьебаными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(20)	</a:t>
            </a:r>
            <a:r>
              <a:rPr lang="ru-RU" sz="2800" dirty="0" err="1">
                <a:solidFill>
                  <a:schemeClr val="tx1"/>
                </a:solidFill>
              </a:rPr>
              <a:t>Славен,у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чё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дублягис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нету,ты</a:t>
            </a:r>
            <a:r>
              <a:rPr lang="ru-RU" sz="2800" dirty="0">
                <a:solidFill>
                  <a:schemeClr val="tx1"/>
                </a:solidFill>
              </a:rPr>
              <a:t> как пельмени по городу </a:t>
            </a:r>
            <a:r>
              <a:rPr lang="ru-RU" sz="2800" dirty="0" err="1">
                <a:solidFill>
                  <a:schemeClr val="tx1"/>
                </a:solidFill>
              </a:rPr>
              <a:t>развозишь,у</a:t>
            </a:r>
            <a:r>
              <a:rPr lang="ru-RU" sz="2800" dirty="0">
                <a:solidFill>
                  <a:schemeClr val="tx1"/>
                </a:solidFill>
              </a:rPr>
              <a:t> цыганки дорогу спрашиваешь?))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(21)	ПК, не провоцируй... </a:t>
            </a:r>
            <a:r>
              <a:rPr lang="ru-RU" sz="2800" dirty="0" err="1">
                <a:solidFill>
                  <a:schemeClr val="tx1"/>
                </a:solidFill>
              </a:rPr>
              <a:t>щас</a:t>
            </a:r>
            <a:r>
              <a:rPr lang="ru-RU" sz="2800" dirty="0">
                <a:solidFill>
                  <a:schemeClr val="tx1"/>
                </a:solidFill>
              </a:rPr>
              <a:t> вся одёжа в картинках Лиса, Кубка и Васи будет)))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(22)	Ебанутая </a:t>
            </a:r>
            <a:r>
              <a:rPr lang="ru-RU" sz="2800" dirty="0" err="1">
                <a:solidFill>
                  <a:schemeClr val="tx1"/>
                </a:solidFill>
              </a:rPr>
              <a:t>скатина</a:t>
            </a:r>
            <a:r>
              <a:rPr lang="ru-RU" sz="2800" dirty="0">
                <a:solidFill>
                  <a:schemeClr val="tx1"/>
                </a:solidFill>
              </a:rPr>
              <a:t>( извините не сдержался),слов </a:t>
            </a:r>
            <a:r>
              <a:rPr lang="ru-RU" sz="2800" dirty="0" err="1">
                <a:solidFill>
                  <a:schemeClr val="tx1"/>
                </a:solidFill>
              </a:rPr>
              <a:t>нет,одни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маты,сука</a:t>
            </a:r>
            <a:r>
              <a:rPr lang="ru-RU" sz="2800" dirty="0">
                <a:solidFill>
                  <a:schemeClr val="tx1"/>
                </a:solidFill>
              </a:rPr>
              <a:t> тянут </a:t>
            </a:r>
            <a:r>
              <a:rPr lang="ru-RU" sz="2800" dirty="0" err="1">
                <a:solidFill>
                  <a:schemeClr val="tx1"/>
                </a:solidFill>
              </a:rPr>
              <a:t>бабло</a:t>
            </a:r>
            <a:r>
              <a:rPr lang="ru-RU" sz="2800" dirty="0">
                <a:solidFill>
                  <a:schemeClr val="tx1"/>
                </a:solidFill>
              </a:rPr>
              <a:t> со всей России и ещё собираются до уровня </a:t>
            </a:r>
            <a:r>
              <a:rPr lang="ru-RU" sz="2800" dirty="0" err="1">
                <a:solidFill>
                  <a:schemeClr val="tx1"/>
                </a:solidFill>
              </a:rPr>
              <a:t>НХЛ,эпический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долпаёп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(23)	Обычный базар погрязшего в сказках олигарха-хохла! И деньги то не при чём и игроки патриоты и Газпром </a:t>
            </a:r>
            <a:r>
              <a:rPr lang="ru-RU" sz="2800" dirty="0" err="1">
                <a:solidFill>
                  <a:schemeClr val="tx1"/>
                </a:solidFill>
              </a:rPr>
              <a:t>ваще</a:t>
            </a:r>
            <a:r>
              <a:rPr lang="ru-RU" sz="2800" dirty="0">
                <a:solidFill>
                  <a:schemeClr val="tx1"/>
                </a:solidFill>
              </a:rPr>
              <a:t> с боку припёка))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(24)	</a:t>
            </a:r>
            <a:r>
              <a:rPr lang="ru-RU" sz="2800" dirty="0" err="1">
                <a:solidFill>
                  <a:schemeClr val="tx1"/>
                </a:solidFill>
              </a:rPr>
              <a:t>Музло,нормалек,Серега</a:t>
            </a:r>
            <a:r>
              <a:rPr lang="ru-RU" sz="2800" dirty="0">
                <a:solidFill>
                  <a:schemeClr val="tx1"/>
                </a:solidFill>
              </a:rPr>
              <a:t> по пьяни мне вкатило.)</a:t>
            </a: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Интернет-форумы, как и компьютерно опосредованная коммуникация в целом, характеризуется совмещением </a:t>
            </a:r>
            <a:r>
              <a:rPr lang="ru-RU" sz="2800" b="1" dirty="0">
                <a:solidFill>
                  <a:schemeClr val="tx1"/>
                </a:solidFill>
              </a:rPr>
              <a:t>разных функциональных стилей</a:t>
            </a:r>
            <a:r>
              <a:rPr lang="ru-RU" sz="2800" dirty="0">
                <a:solidFill>
                  <a:schemeClr val="tx1"/>
                </a:solidFill>
              </a:rPr>
              <a:t> (среди которых </a:t>
            </a:r>
            <a:r>
              <a:rPr lang="ru-RU" sz="2800" dirty="0" smtClean="0">
                <a:solidFill>
                  <a:schemeClr val="tx1"/>
                </a:solidFill>
              </a:rPr>
              <a:t>доминирует </a:t>
            </a:r>
            <a:r>
              <a:rPr lang="ru-RU" sz="2800" dirty="0">
                <a:solidFill>
                  <a:schemeClr val="tx1"/>
                </a:solidFill>
              </a:rPr>
              <a:t>разговорный стиль) и разных социолектов.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Кроме </a:t>
            </a:r>
            <a:r>
              <a:rPr lang="ru-RU" sz="2800" dirty="0">
                <a:solidFill>
                  <a:schemeClr val="tx1"/>
                </a:solidFill>
              </a:rPr>
              <a:t>того форумы по-разному </a:t>
            </a:r>
            <a:r>
              <a:rPr lang="ru-RU" sz="2800" dirty="0" smtClean="0">
                <a:solidFill>
                  <a:schemeClr val="tx1"/>
                </a:solidFill>
              </a:rPr>
              <a:t>относятся </a:t>
            </a:r>
            <a:r>
              <a:rPr lang="ru-RU" sz="2800" dirty="0">
                <a:solidFill>
                  <a:schemeClr val="tx1"/>
                </a:solidFill>
              </a:rPr>
              <a:t>к литературной норме.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Анализ </a:t>
            </a:r>
            <a:r>
              <a:rPr lang="ru-RU" sz="2800" dirty="0">
                <a:solidFill>
                  <a:schemeClr val="tx1"/>
                </a:solidFill>
              </a:rPr>
              <a:t>показал, что возможна </a:t>
            </a:r>
            <a:r>
              <a:rPr lang="ru-RU" sz="2800" b="1" dirty="0">
                <a:solidFill>
                  <a:schemeClr val="tx1"/>
                </a:solidFill>
              </a:rPr>
              <a:t>стилистическая </a:t>
            </a:r>
            <a:r>
              <a:rPr lang="ru-RU" sz="2800" b="1" dirty="0" smtClean="0">
                <a:solidFill>
                  <a:schemeClr val="tx1"/>
                </a:solidFill>
              </a:rPr>
              <a:t>стратификация </a:t>
            </a:r>
            <a:r>
              <a:rPr lang="ru-RU" sz="2800" b="1" dirty="0">
                <a:solidFill>
                  <a:schemeClr val="tx1"/>
                </a:solidFill>
              </a:rPr>
              <a:t>форумов </a:t>
            </a:r>
            <a:r>
              <a:rPr lang="ru-RU" sz="2800" dirty="0">
                <a:solidFill>
                  <a:schemeClr val="tx1"/>
                </a:solidFill>
              </a:rPr>
              <a:t>в зависимости от коммуникативного ареала — высших или низших функций языковой деятельности. 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В первом случае разговорная форма литературного языка (с элементами публицистического стиля и стиля публичных выступлений) служит для выражения семантической, в том числе модальной, рефлексивной/медитативной информации, делает возможным широкий охват пользователей интернета.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Во </a:t>
            </a:r>
            <a:r>
              <a:rPr lang="ru-RU" sz="2800" dirty="0">
                <a:solidFill>
                  <a:schemeClr val="tx1"/>
                </a:solidFill>
              </a:rPr>
              <a:t>втором случае доминирующей формой общения являются нелитературные формы существования языка (такие, как просторечие, молодежные, социальные, хоббические и профессиональные жаргоны), что связано с участием в коммуникации относительно закрытых групп. 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Данный тип интернет-дискурсов с очевидностью корреспондирует с понятием общества конформизма в известной теории Д. </a:t>
            </a:r>
            <a:r>
              <a:rPr lang="ru-RU" sz="2800" dirty="0" err="1">
                <a:solidFill>
                  <a:schemeClr val="tx1"/>
                </a:solidFill>
              </a:rPr>
              <a:t>Рисмана</a:t>
            </a:r>
            <a:r>
              <a:rPr lang="ru-RU" sz="2800" dirty="0">
                <a:solidFill>
                  <a:schemeClr val="tx1"/>
                </a:solidFill>
              </a:rPr>
              <a:t> (Riesman </a:t>
            </a:r>
            <a:r>
              <a:rPr lang="ru-RU" sz="2800" dirty="0" err="1">
                <a:solidFill>
                  <a:schemeClr val="tx1"/>
                </a:solidFill>
              </a:rPr>
              <a:t>et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al</a:t>
            </a:r>
            <a:r>
              <a:rPr lang="ru-RU" sz="2800" dirty="0">
                <a:solidFill>
                  <a:schemeClr val="tx1"/>
                </a:solidFill>
              </a:rPr>
              <a:t>. 2001), хотя его типологическую характеристику определяют также другие, в частности, </a:t>
            </a:r>
            <a:r>
              <a:rPr lang="ru-RU" sz="2800" dirty="0" smtClean="0">
                <a:solidFill>
                  <a:schemeClr val="tx1"/>
                </a:solidFill>
              </a:rPr>
              <a:t>этнокультурные </a:t>
            </a:r>
            <a:r>
              <a:rPr lang="ru-RU" sz="2800" dirty="0">
                <a:solidFill>
                  <a:schemeClr val="tx1"/>
                </a:solidFill>
              </a:rPr>
              <a:t>признаки.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96944" cy="3240360"/>
          </a:xfrm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Гибок язык человека — речей для него изобильно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Всяких: поле для слов и сюда, и туда беспредельно.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Что человеку </a:t>
            </a:r>
            <a:r>
              <a:rPr lang="ru-RU" dirty="0" err="1" smtClean="0">
                <a:solidFill>
                  <a:schemeClr val="tx1"/>
                </a:solidFill>
              </a:rPr>
              <a:t>измолвишь</a:t>
            </a:r>
            <a:r>
              <a:rPr lang="ru-RU" dirty="0" smtClean="0">
                <a:solidFill>
                  <a:schemeClr val="tx1"/>
                </a:solidFill>
              </a:rPr>
              <a:t>, то от него и услышишь.</a:t>
            </a:r>
          </a:p>
          <a:p>
            <a:pPr marL="5291138" indent="0">
              <a:buClr>
                <a:schemeClr val="accent4">
                  <a:lumMod val="75000"/>
                </a:schemeClr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Гомер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3312661" cy="417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9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Интернет-форумы (веб-форумы</a:t>
            </a:r>
            <a:r>
              <a:rPr lang="ru-RU" sz="2800" dirty="0" smtClean="0">
                <a:solidFill>
                  <a:schemeClr val="tx1"/>
                </a:solidFill>
              </a:rPr>
              <a:t>): </a:t>
            </a:r>
            <a:r>
              <a:rPr lang="ru-RU" sz="2800" b="1" dirty="0" smtClean="0">
                <a:solidFill>
                  <a:schemeClr val="tx1"/>
                </a:solidFill>
              </a:rPr>
              <a:t>гибридность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С </a:t>
            </a:r>
            <a:r>
              <a:rPr lang="ru-RU" sz="2800" dirty="0">
                <a:solidFill>
                  <a:schemeClr val="tx1"/>
                </a:solidFill>
              </a:rPr>
              <a:t>учетом этого обстоятельства ставится задача показать внутреннюю неоднородность данного жанра интернет-коммуникации на разных уровнях организации сообщений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интернет-форумы: </a:t>
            </a:r>
            <a:r>
              <a:rPr lang="ru-RU" sz="2800" b="1" dirty="0" smtClean="0">
                <a:solidFill>
                  <a:schemeClr val="tx1"/>
                </a:solidFill>
              </a:rPr>
              <a:t>разговорная речь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силу тематического многообразия дискуссий в интернете в некоторых текстах веб-форумов присутствует специальная лексика, терминология, а также элементов профессионального и социального арго.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силу открытого, массового характера общения интернет-дискуссии содержат языковые элементы публичных выступлений, а также публицистического стиля.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С </a:t>
            </a:r>
            <a:r>
              <a:rPr lang="ru-RU" sz="2800" dirty="0">
                <a:solidFill>
                  <a:schemeClr val="tx1"/>
                </a:solidFill>
              </a:rPr>
              <a:t>публицистическим стилем их объединяет также функция — установка на информацию как главный предмет интеракции.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Континуум </a:t>
            </a:r>
            <a:r>
              <a:rPr lang="ru-RU" sz="2800" dirty="0">
                <a:solidFill>
                  <a:schemeClr val="tx1"/>
                </a:solidFill>
              </a:rPr>
              <a:t>участников в целом не представляет собой однородной группы, хотя отдельные темы (особенно специальные) способствуют определенной социальной интеграции.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Неоднородность участников: 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социальная принадлежность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образование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возраст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пол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место </a:t>
            </a:r>
            <a:r>
              <a:rPr lang="ru-RU" sz="2800" dirty="0">
                <a:solidFill>
                  <a:schemeClr val="tx1"/>
                </a:solidFill>
              </a:rPr>
              <a:t>жительства (город, деревня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профессию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вероисповедование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политические </a:t>
            </a:r>
            <a:r>
              <a:rPr lang="ru-RU" sz="2800" dirty="0">
                <a:solidFill>
                  <a:schemeClr val="tx1"/>
                </a:solidFill>
              </a:rPr>
              <a:t>взгляды и др.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4476268"/>
              </p:ext>
            </p:extLst>
          </p:nvPr>
        </p:nvGraphicFramePr>
        <p:xfrm>
          <a:off x="395288" y="1600200"/>
          <a:ext cx="85693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65760" y="332656"/>
            <a:ext cx="85987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три типа </a:t>
            </a:r>
            <a:r>
              <a:rPr lang="ru-RU" dirty="0" smtClean="0">
                <a:solidFill>
                  <a:schemeClr val="tx1"/>
                </a:solidFill>
              </a:rPr>
              <a:t>коммуникативно-прагматических </a:t>
            </a:r>
            <a:r>
              <a:rPr lang="ru-RU" dirty="0">
                <a:solidFill>
                  <a:schemeClr val="tx1"/>
                </a:solidFill>
              </a:rPr>
              <a:t>характеристик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650755-B3AE-41A3-99AB-96409744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B650755-B3AE-41A3-99AB-96409744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B650755-B3AE-41A3-99AB-96409744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B650755-B3AE-41A3-99AB-964097447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D0521-6140-4F45-B9EE-0E4B8C9E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48ED0521-6140-4F45-B9EE-0E4B8C9E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8ED0521-6140-4F45-B9EE-0E4B8C9E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8ED0521-6140-4F45-B9EE-0E4B8C9EE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491EF7-23D1-4365-BF9D-2C53BD49E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4491EF7-23D1-4365-BF9D-2C53BD49E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94491EF7-23D1-4365-BF9D-2C53BD49E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94491EF7-23D1-4365-BF9D-2C53BD49E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6041E3-3A36-4A5D-91C1-4220E233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9E6041E3-3A36-4A5D-91C1-4220E233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E6041E3-3A36-4A5D-91C1-4220E233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9E6041E3-3A36-4A5D-91C1-4220E2330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A96FD-38E2-48A1-BEF6-F9AEA0389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7C6A96FD-38E2-48A1-BEF6-F9AEA0389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7C6A96FD-38E2-48A1-BEF6-F9AEA0389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C6A96FD-38E2-48A1-BEF6-F9AEA0389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410B44-36D6-4EF6-A623-7AD79996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4410B44-36D6-4EF6-A623-7AD79996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84410B44-36D6-4EF6-A623-7AD79996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84410B44-36D6-4EF6-A623-7AD79996C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D3EE80-E075-4A6D-B0B5-19BAD059D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27D3EE80-E075-4A6D-B0B5-19BAD059D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27D3EE80-E075-4A6D-B0B5-19BAD059D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27D3EE80-E075-4A6D-B0B5-19BAD059D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>
                <a:solidFill>
                  <a:schemeClr val="tx1"/>
                </a:solidFill>
              </a:rPr>
              <a:t>Данный подход, в соответствии с которым различаются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функционально-стилистический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экзекутивный </a:t>
            </a:r>
            <a:r>
              <a:rPr lang="ru-RU" sz="2800" b="1" dirty="0">
                <a:solidFill>
                  <a:schemeClr val="tx1"/>
                </a:solidFill>
              </a:rPr>
              <a:t>и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нормативный </a:t>
            </a:r>
            <a:r>
              <a:rPr lang="ru-RU" sz="2800" b="1" dirty="0">
                <a:solidFill>
                  <a:schemeClr val="tx1"/>
                </a:solidFill>
              </a:rPr>
              <a:t>аспекты языковой деятельности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базируется </a:t>
            </a:r>
            <a:r>
              <a:rPr lang="ru-RU" sz="2800" dirty="0">
                <a:solidFill>
                  <a:schemeClr val="tx1"/>
                </a:solidFill>
              </a:rPr>
              <a:t>на дистрибутивной модели социальных вариантов языка, изложенной в работах: Kiklewicz 2009a; 2009b.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функционально-стилистический аспект: официальные / неофициальные стили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экзекутивный аспект: классовые социолекты (</a:t>
            </a:r>
            <a:r>
              <a:rPr lang="pl-PL" sz="2800" dirty="0" smtClean="0">
                <a:solidFill>
                  <a:schemeClr val="tx1"/>
                </a:solidFill>
              </a:rPr>
              <a:t>Bernstein 1971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pl-PL" sz="2800" dirty="0" smtClean="0">
              <a:solidFill>
                <a:schemeClr val="tx1"/>
              </a:solidFill>
            </a:endParaRP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расширенный код / ограниченный код</a:t>
            </a:r>
          </a:p>
          <a:p>
            <a:pPr marL="358775" indent="-358775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отношение к норме: соблюдение / несоблюдение</a:t>
            </a: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025739"/>
              </p:ext>
            </p:extLst>
          </p:nvPr>
        </p:nvGraphicFramePr>
        <p:xfrm>
          <a:off x="457200" y="620713"/>
          <a:ext cx="8229595" cy="5688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812658"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658"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65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812658"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65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812658"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658"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sym typeface="Symbol"/>
                        </a:rPr>
                        <a:t></a:t>
                      </a:r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  <a:tabLst>
                <a:tab pos="358775" algn="l"/>
              </a:tabLst>
            </a:pPr>
            <a:endParaRPr lang="pl-PL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6576258"/>
              </p:ext>
            </p:extLst>
          </p:nvPr>
        </p:nvGraphicFramePr>
        <p:xfrm>
          <a:off x="467544" y="692696"/>
          <a:ext cx="841679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Złożony">
      <a:dk1>
        <a:sysClr val="windowText" lastClr="000000"/>
      </a:dk1>
      <a:lt1>
        <a:sysClr val="window" lastClr="FFF4D9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4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171</TotalTime>
  <Words>455</Words>
  <Application>Microsoft Office PowerPoint</Application>
  <PresentationFormat>Pokaz na ekranie (4:3)</PresentationFormat>
  <Paragraphs>96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Kierownictwo</vt:lpstr>
      <vt:lpstr>Стилистическая  дифференциация  интернет-форумов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Parafrazowanie dowcipów</dc:title>
  <dc:creator>Olek</dc:creator>
  <cp:lastModifiedBy>Olek</cp:lastModifiedBy>
  <cp:revision>19</cp:revision>
  <dcterms:created xsi:type="dcterms:W3CDTF">2017-04-18T19:47:38Z</dcterms:created>
  <dcterms:modified xsi:type="dcterms:W3CDTF">2017-05-06T07:15:30Z</dcterms:modified>
</cp:coreProperties>
</file>