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1" r:id="rId4"/>
    <p:sldId id="302" r:id="rId5"/>
    <p:sldId id="303" r:id="rId6"/>
    <p:sldId id="304" r:id="rId7"/>
    <p:sldId id="258" r:id="rId8"/>
    <p:sldId id="294" r:id="rId9"/>
    <p:sldId id="296" r:id="rId10"/>
    <p:sldId id="305" r:id="rId11"/>
    <p:sldId id="306" r:id="rId12"/>
    <p:sldId id="308" r:id="rId13"/>
    <p:sldId id="309" r:id="rId14"/>
    <p:sldId id="310" r:id="rId15"/>
    <p:sldId id="311" r:id="rId16"/>
    <p:sldId id="297" r:id="rId17"/>
    <p:sldId id="312" r:id="rId18"/>
    <p:sldId id="313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0CCED-AEA5-4488-8041-618894C7F952}" type="doc">
      <dgm:prSet loTypeId="urn:microsoft.com/office/officeart/2005/8/layout/cycle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7966EC3-5B34-4A19-9561-6F98F45141E6}">
      <dgm:prSet phldrT="[Text]"/>
      <dgm:spPr/>
      <dgm:t>
        <a:bodyPr/>
        <a:lstStyle/>
        <a:p>
          <a:r>
            <a:rPr lang="sr-Cyrl-RS" dirty="0" smtClean="0"/>
            <a:t>Прича</a:t>
          </a:r>
          <a:endParaRPr lang="en-US" dirty="0"/>
        </a:p>
      </dgm:t>
    </dgm:pt>
    <dgm:pt modelId="{4E824DDC-46D3-493A-8359-D603A8B6A167}" type="parTrans" cxnId="{A2FFB9C3-2857-4AEE-A369-F121148D888E}">
      <dgm:prSet/>
      <dgm:spPr/>
      <dgm:t>
        <a:bodyPr/>
        <a:lstStyle/>
        <a:p>
          <a:endParaRPr lang="en-US"/>
        </a:p>
      </dgm:t>
    </dgm:pt>
    <dgm:pt modelId="{55E41797-9ACB-4121-849F-C61BD17CA031}" type="sibTrans" cxnId="{A2FFB9C3-2857-4AEE-A369-F121148D888E}">
      <dgm:prSet/>
      <dgm:spPr/>
      <dgm:t>
        <a:bodyPr/>
        <a:lstStyle/>
        <a:p>
          <a:endParaRPr lang="en-US"/>
        </a:p>
      </dgm:t>
    </dgm:pt>
    <dgm:pt modelId="{A75C361D-05B9-490D-8272-5A624224E9F6}">
      <dgm:prSet phldrT="[Text]"/>
      <dgm:spPr/>
      <dgm:t>
        <a:bodyPr/>
        <a:lstStyle/>
        <a:p>
          <a:r>
            <a:rPr lang="sr-Cyrl-RS" dirty="0" smtClean="0"/>
            <a:t>Форма</a:t>
          </a:r>
          <a:endParaRPr lang="en-US" dirty="0"/>
        </a:p>
      </dgm:t>
    </dgm:pt>
    <dgm:pt modelId="{A3DED6F1-D854-49C0-BA28-449F57BEA5BE}" type="parTrans" cxnId="{3E15A4CD-891F-4024-9586-0D4587E68EBF}">
      <dgm:prSet/>
      <dgm:spPr/>
      <dgm:t>
        <a:bodyPr/>
        <a:lstStyle/>
        <a:p>
          <a:endParaRPr lang="en-US"/>
        </a:p>
      </dgm:t>
    </dgm:pt>
    <dgm:pt modelId="{33B5766C-45E1-4BDA-A09C-40126C859929}" type="sibTrans" cxnId="{3E15A4CD-891F-4024-9586-0D4587E68EBF}">
      <dgm:prSet/>
      <dgm:spPr/>
      <dgm:t>
        <a:bodyPr/>
        <a:lstStyle/>
        <a:p>
          <a:endParaRPr lang="en-US"/>
        </a:p>
      </dgm:t>
    </dgm:pt>
    <dgm:pt modelId="{4427987B-47F3-4EBA-907E-8EE82AA20E23}">
      <dgm:prSet phldrT="[Text]"/>
      <dgm:spPr/>
      <dgm:t>
        <a:bodyPr/>
        <a:lstStyle/>
        <a:p>
          <a:r>
            <a:rPr lang="sr-Cyrl-RS" dirty="0" smtClean="0"/>
            <a:t>Канал</a:t>
          </a:r>
          <a:endParaRPr lang="en-US" dirty="0"/>
        </a:p>
      </dgm:t>
    </dgm:pt>
    <dgm:pt modelId="{6B336DEA-0B46-4471-A0ED-F050E8E340B8}" type="parTrans" cxnId="{4970D0BD-4F5F-471C-AC94-939F92D7D5A3}">
      <dgm:prSet/>
      <dgm:spPr/>
      <dgm:t>
        <a:bodyPr/>
        <a:lstStyle/>
        <a:p>
          <a:endParaRPr lang="en-US"/>
        </a:p>
      </dgm:t>
    </dgm:pt>
    <dgm:pt modelId="{8C6300E7-FACF-4089-97FE-7ECDA9C81FCF}" type="sibTrans" cxnId="{4970D0BD-4F5F-471C-AC94-939F92D7D5A3}">
      <dgm:prSet/>
      <dgm:spPr/>
      <dgm:t>
        <a:bodyPr/>
        <a:lstStyle/>
        <a:p>
          <a:endParaRPr lang="en-US"/>
        </a:p>
      </dgm:t>
    </dgm:pt>
    <dgm:pt modelId="{66787647-FC7A-4AA4-9213-E9D7301E8B26}" type="pres">
      <dgm:prSet presAssocID="{7C90CCED-AEA5-4488-8041-618894C7F952}" presName="cycle" presStyleCnt="0">
        <dgm:presLayoutVars>
          <dgm:dir/>
          <dgm:resizeHandles val="exact"/>
        </dgm:presLayoutVars>
      </dgm:prSet>
      <dgm:spPr/>
    </dgm:pt>
    <dgm:pt modelId="{F47EF25E-0352-4A52-91A1-53BAFC00C919}" type="pres">
      <dgm:prSet presAssocID="{37966EC3-5B34-4A19-9561-6F98F45141E6}" presName="node" presStyleLbl="node1" presStyleIdx="0" presStyleCnt="3">
        <dgm:presLayoutVars>
          <dgm:bulletEnabled val="1"/>
        </dgm:presLayoutVars>
      </dgm:prSet>
      <dgm:spPr/>
    </dgm:pt>
    <dgm:pt modelId="{FC684C08-9EE3-42C7-95AA-D814F48639B6}" type="pres">
      <dgm:prSet presAssocID="{37966EC3-5B34-4A19-9561-6F98F45141E6}" presName="spNode" presStyleCnt="0"/>
      <dgm:spPr/>
    </dgm:pt>
    <dgm:pt modelId="{997EBBA9-68B1-4CF9-86DA-220D620F73E9}" type="pres">
      <dgm:prSet presAssocID="{55E41797-9ACB-4121-849F-C61BD17CA031}" presName="sibTrans" presStyleLbl="sibTrans1D1" presStyleIdx="0" presStyleCnt="3"/>
      <dgm:spPr/>
    </dgm:pt>
    <dgm:pt modelId="{16FC9A10-9FEA-4849-AAB4-2CA1810CD311}" type="pres">
      <dgm:prSet presAssocID="{A75C361D-05B9-490D-8272-5A624224E9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D4BFC-E032-44F7-A5B5-8C7ABC281AAF}" type="pres">
      <dgm:prSet presAssocID="{A75C361D-05B9-490D-8272-5A624224E9F6}" presName="spNode" presStyleCnt="0"/>
      <dgm:spPr/>
    </dgm:pt>
    <dgm:pt modelId="{C341CFE7-3A32-472E-816D-3D02E90B7D55}" type="pres">
      <dgm:prSet presAssocID="{33B5766C-45E1-4BDA-A09C-40126C859929}" presName="sibTrans" presStyleLbl="sibTrans1D1" presStyleIdx="1" presStyleCnt="3"/>
      <dgm:spPr/>
    </dgm:pt>
    <dgm:pt modelId="{DF08AAA2-1C1C-4612-A8E8-545D7B57CECF}" type="pres">
      <dgm:prSet presAssocID="{4427987B-47F3-4EBA-907E-8EE82AA20E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B85DD-92AA-4983-AF81-0D14F662AE55}" type="pres">
      <dgm:prSet presAssocID="{4427987B-47F3-4EBA-907E-8EE82AA20E23}" presName="spNode" presStyleCnt="0"/>
      <dgm:spPr/>
    </dgm:pt>
    <dgm:pt modelId="{601F63F2-4140-4F2C-BB3C-E703923BEB60}" type="pres">
      <dgm:prSet presAssocID="{8C6300E7-FACF-4089-97FE-7ECDA9C81FCF}" presName="sibTrans" presStyleLbl="sibTrans1D1" presStyleIdx="2" presStyleCnt="3"/>
      <dgm:spPr/>
    </dgm:pt>
  </dgm:ptLst>
  <dgm:cxnLst>
    <dgm:cxn modelId="{D28DA3A4-1F56-47CB-92D5-0477910B7A6F}" type="presOf" srcId="{7C90CCED-AEA5-4488-8041-618894C7F952}" destId="{66787647-FC7A-4AA4-9213-E9D7301E8B26}" srcOrd="0" destOrd="0" presId="urn:microsoft.com/office/officeart/2005/8/layout/cycle6"/>
    <dgm:cxn modelId="{9D29E0C4-D888-463B-9A1D-688BAA4496C6}" type="presOf" srcId="{A75C361D-05B9-490D-8272-5A624224E9F6}" destId="{16FC9A10-9FEA-4849-AAB4-2CA1810CD311}" srcOrd="0" destOrd="0" presId="urn:microsoft.com/office/officeart/2005/8/layout/cycle6"/>
    <dgm:cxn modelId="{F0870783-7389-4C42-AA8C-EAAC26565A41}" type="presOf" srcId="{33B5766C-45E1-4BDA-A09C-40126C859929}" destId="{C341CFE7-3A32-472E-816D-3D02E90B7D55}" srcOrd="0" destOrd="0" presId="urn:microsoft.com/office/officeart/2005/8/layout/cycle6"/>
    <dgm:cxn modelId="{3ECF8AC2-E8D9-4D9B-8608-A84100B4E959}" type="presOf" srcId="{37966EC3-5B34-4A19-9561-6F98F45141E6}" destId="{F47EF25E-0352-4A52-91A1-53BAFC00C919}" srcOrd="0" destOrd="0" presId="urn:microsoft.com/office/officeart/2005/8/layout/cycle6"/>
    <dgm:cxn modelId="{3CF124E2-F0DB-4349-9494-D1CB5454DF52}" type="presOf" srcId="{55E41797-9ACB-4121-849F-C61BD17CA031}" destId="{997EBBA9-68B1-4CF9-86DA-220D620F73E9}" srcOrd="0" destOrd="0" presId="urn:microsoft.com/office/officeart/2005/8/layout/cycle6"/>
    <dgm:cxn modelId="{3E15A4CD-891F-4024-9586-0D4587E68EBF}" srcId="{7C90CCED-AEA5-4488-8041-618894C7F952}" destId="{A75C361D-05B9-490D-8272-5A624224E9F6}" srcOrd="1" destOrd="0" parTransId="{A3DED6F1-D854-49C0-BA28-449F57BEA5BE}" sibTransId="{33B5766C-45E1-4BDA-A09C-40126C859929}"/>
    <dgm:cxn modelId="{A2FFB9C3-2857-4AEE-A369-F121148D888E}" srcId="{7C90CCED-AEA5-4488-8041-618894C7F952}" destId="{37966EC3-5B34-4A19-9561-6F98F45141E6}" srcOrd="0" destOrd="0" parTransId="{4E824DDC-46D3-493A-8359-D603A8B6A167}" sibTransId="{55E41797-9ACB-4121-849F-C61BD17CA031}"/>
    <dgm:cxn modelId="{987438B1-A983-42EE-B85C-0A3782761C22}" type="presOf" srcId="{8C6300E7-FACF-4089-97FE-7ECDA9C81FCF}" destId="{601F63F2-4140-4F2C-BB3C-E703923BEB60}" srcOrd="0" destOrd="0" presId="urn:microsoft.com/office/officeart/2005/8/layout/cycle6"/>
    <dgm:cxn modelId="{E410CED0-3E46-4F4D-98BB-23641431CB46}" type="presOf" srcId="{4427987B-47F3-4EBA-907E-8EE82AA20E23}" destId="{DF08AAA2-1C1C-4612-A8E8-545D7B57CECF}" srcOrd="0" destOrd="0" presId="urn:microsoft.com/office/officeart/2005/8/layout/cycle6"/>
    <dgm:cxn modelId="{4970D0BD-4F5F-471C-AC94-939F92D7D5A3}" srcId="{7C90CCED-AEA5-4488-8041-618894C7F952}" destId="{4427987B-47F3-4EBA-907E-8EE82AA20E23}" srcOrd="2" destOrd="0" parTransId="{6B336DEA-0B46-4471-A0ED-F050E8E340B8}" sibTransId="{8C6300E7-FACF-4089-97FE-7ECDA9C81FCF}"/>
    <dgm:cxn modelId="{372A88B9-2E2F-427D-9C6B-CA954677A25A}" type="presParOf" srcId="{66787647-FC7A-4AA4-9213-E9D7301E8B26}" destId="{F47EF25E-0352-4A52-91A1-53BAFC00C919}" srcOrd="0" destOrd="0" presId="urn:microsoft.com/office/officeart/2005/8/layout/cycle6"/>
    <dgm:cxn modelId="{583A3329-4297-4D90-ABF2-69B511D2F005}" type="presParOf" srcId="{66787647-FC7A-4AA4-9213-E9D7301E8B26}" destId="{FC684C08-9EE3-42C7-95AA-D814F48639B6}" srcOrd="1" destOrd="0" presId="urn:microsoft.com/office/officeart/2005/8/layout/cycle6"/>
    <dgm:cxn modelId="{EE7F977B-F2EA-4B6B-9D93-DD1F07186842}" type="presParOf" srcId="{66787647-FC7A-4AA4-9213-E9D7301E8B26}" destId="{997EBBA9-68B1-4CF9-86DA-220D620F73E9}" srcOrd="2" destOrd="0" presId="urn:microsoft.com/office/officeart/2005/8/layout/cycle6"/>
    <dgm:cxn modelId="{9C549BDE-84F5-47E3-9F8A-1C46F9AF4D77}" type="presParOf" srcId="{66787647-FC7A-4AA4-9213-E9D7301E8B26}" destId="{16FC9A10-9FEA-4849-AAB4-2CA1810CD311}" srcOrd="3" destOrd="0" presId="urn:microsoft.com/office/officeart/2005/8/layout/cycle6"/>
    <dgm:cxn modelId="{8D3DACDB-2D4F-40BD-8638-9E9F6AE57B6B}" type="presParOf" srcId="{66787647-FC7A-4AA4-9213-E9D7301E8B26}" destId="{3CAD4BFC-E032-44F7-A5B5-8C7ABC281AAF}" srcOrd="4" destOrd="0" presId="urn:microsoft.com/office/officeart/2005/8/layout/cycle6"/>
    <dgm:cxn modelId="{C0E39FE6-C38F-4258-979A-D8B8B3146CBC}" type="presParOf" srcId="{66787647-FC7A-4AA4-9213-E9D7301E8B26}" destId="{C341CFE7-3A32-472E-816D-3D02E90B7D55}" srcOrd="5" destOrd="0" presId="urn:microsoft.com/office/officeart/2005/8/layout/cycle6"/>
    <dgm:cxn modelId="{FFC3B4D9-E216-4555-8169-7237B8E19034}" type="presParOf" srcId="{66787647-FC7A-4AA4-9213-E9D7301E8B26}" destId="{DF08AAA2-1C1C-4612-A8E8-545D7B57CECF}" srcOrd="6" destOrd="0" presId="urn:microsoft.com/office/officeart/2005/8/layout/cycle6"/>
    <dgm:cxn modelId="{45BC4A7B-D8A9-42B8-BE4C-FDBED8469A65}" type="presParOf" srcId="{66787647-FC7A-4AA4-9213-E9D7301E8B26}" destId="{362B85DD-92AA-4983-AF81-0D14F662AE55}" srcOrd="7" destOrd="0" presId="urn:microsoft.com/office/officeart/2005/8/layout/cycle6"/>
    <dgm:cxn modelId="{D3797444-F51C-4176-9779-2FD30EDB2C88}" type="presParOf" srcId="{66787647-FC7A-4AA4-9213-E9D7301E8B26}" destId="{601F63F2-4140-4F2C-BB3C-E703923BEB60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33518-FD99-462D-BE26-E590DA046EF9}" type="doc">
      <dgm:prSet loTypeId="urn:microsoft.com/office/officeart/2005/8/layout/cycle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B4F74E4-37DB-42F6-B7C2-3A591B90AC1B}">
      <dgm:prSet phldrT="[Text]"/>
      <dgm:spPr/>
      <dgm:t>
        <a:bodyPr/>
        <a:lstStyle/>
        <a:p>
          <a:r>
            <a:rPr lang="sr-Cyrl-RS" dirty="0" smtClean="0"/>
            <a:t>Идеја</a:t>
          </a:r>
          <a:endParaRPr lang="en-US" dirty="0"/>
        </a:p>
      </dgm:t>
    </dgm:pt>
    <dgm:pt modelId="{43C5A42D-160D-4002-AA7B-9FA9FE5DB139}" type="parTrans" cxnId="{6C18224D-BCA0-475E-9589-7B9EA2D37F7B}">
      <dgm:prSet/>
      <dgm:spPr/>
      <dgm:t>
        <a:bodyPr/>
        <a:lstStyle/>
        <a:p>
          <a:endParaRPr lang="en-US"/>
        </a:p>
      </dgm:t>
    </dgm:pt>
    <dgm:pt modelId="{40E9BBDE-D248-4C4C-946C-9A7FCEF32AE9}" type="sibTrans" cxnId="{6C18224D-BCA0-475E-9589-7B9EA2D37F7B}">
      <dgm:prSet/>
      <dgm:spPr/>
      <dgm:t>
        <a:bodyPr/>
        <a:lstStyle/>
        <a:p>
          <a:endParaRPr lang="en-US"/>
        </a:p>
      </dgm:t>
    </dgm:pt>
    <dgm:pt modelId="{1DB75B92-8AA9-4C8B-A656-DC7F6E1A4AF9}">
      <dgm:prSet phldrT="[Text]"/>
      <dgm:spPr/>
      <dgm:t>
        <a:bodyPr/>
        <a:lstStyle/>
        <a:p>
          <a:r>
            <a:rPr lang="sr-Cyrl-RS" dirty="0" smtClean="0"/>
            <a:t>Мелодија</a:t>
          </a:r>
          <a:endParaRPr lang="en-US" dirty="0"/>
        </a:p>
      </dgm:t>
    </dgm:pt>
    <dgm:pt modelId="{582369DB-97CF-4F30-84F6-7ECB9ED9CBE3}" type="parTrans" cxnId="{7A554406-E61B-434C-8DA1-3DD00D96A204}">
      <dgm:prSet/>
      <dgm:spPr/>
      <dgm:t>
        <a:bodyPr/>
        <a:lstStyle/>
        <a:p>
          <a:endParaRPr lang="en-US"/>
        </a:p>
      </dgm:t>
    </dgm:pt>
    <dgm:pt modelId="{72522FE7-49BF-4235-A30D-549E1A61C94A}" type="sibTrans" cxnId="{7A554406-E61B-434C-8DA1-3DD00D96A204}">
      <dgm:prSet/>
      <dgm:spPr/>
      <dgm:t>
        <a:bodyPr/>
        <a:lstStyle/>
        <a:p>
          <a:endParaRPr lang="en-US"/>
        </a:p>
      </dgm:t>
    </dgm:pt>
    <dgm:pt modelId="{C9E3387C-11AD-4A78-A8A0-71F579DBF617}">
      <dgm:prSet phldrT="[Text]"/>
      <dgm:spPr/>
      <dgm:t>
        <a:bodyPr/>
        <a:lstStyle/>
        <a:p>
          <a:r>
            <a:rPr lang="sr-Cyrl-RS" dirty="0" smtClean="0"/>
            <a:t>Текст</a:t>
          </a:r>
          <a:endParaRPr lang="en-US" dirty="0"/>
        </a:p>
      </dgm:t>
    </dgm:pt>
    <dgm:pt modelId="{3F25268F-B03B-4B2C-8427-CE38596E312B}" type="parTrans" cxnId="{04BECA73-222C-4499-858C-1CA521CB2D8A}">
      <dgm:prSet/>
      <dgm:spPr/>
      <dgm:t>
        <a:bodyPr/>
        <a:lstStyle/>
        <a:p>
          <a:endParaRPr lang="en-US"/>
        </a:p>
      </dgm:t>
    </dgm:pt>
    <dgm:pt modelId="{5A6433FD-27B6-455F-80AE-13827D9EB0C1}" type="sibTrans" cxnId="{04BECA73-222C-4499-858C-1CA521CB2D8A}">
      <dgm:prSet/>
      <dgm:spPr/>
      <dgm:t>
        <a:bodyPr/>
        <a:lstStyle/>
        <a:p>
          <a:endParaRPr lang="en-US"/>
        </a:p>
      </dgm:t>
    </dgm:pt>
    <dgm:pt modelId="{6AFB63C8-35AA-4B56-9CE5-35D269366687}" type="pres">
      <dgm:prSet presAssocID="{A4133518-FD99-462D-BE26-E590DA046EF9}" presName="cycle" presStyleCnt="0">
        <dgm:presLayoutVars>
          <dgm:dir/>
          <dgm:resizeHandles val="exact"/>
        </dgm:presLayoutVars>
      </dgm:prSet>
      <dgm:spPr/>
    </dgm:pt>
    <dgm:pt modelId="{E12FE873-3C47-4590-970A-8DBE6F38471F}" type="pres">
      <dgm:prSet presAssocID="{EB4F74E4-37DB-42F6-B7C2-3A591B90AC1B}" presName="node" presStyleLbl="node1" presStyleIdx="0" presStyleCnt="3">
        <dgm:presLayoutVars>
          <dgm:bulletEnabled val="1"/>
        </dgm:presLayoutVars>
      </dgm:prSet>
      <dgm:spPr/>
    </dgm:pt>
    <dgm:pt modelId="{59D79299-1803-44DC-9461-C51107C6F16E}" type="pres">
      <dgm:prSet presAssocID="{EB4F74E4-37DB-42F6-B7C2-3A591B90AC1B}" presName="spNode" presStyleCnt="0"/>
      <dgm:spPr/>
    </dgm:pt>
    <dgm:pt modelId="{496DEEF1-EE8F-4784-BD2A-D35921BF6495}" type="pres">
      <dgm:prSet presAssocID="{40E9BBDE-D248-4C4C-946C-9A7FCEF32AE9}" presName="sibTrans" presStyleLbl="sibTrans1D1" presStyleIdx="0" presStyleCnt="3"/>
      <dgm:spPr/>
    </dgm:pt>
    <dgm:pt modelId="{A3D5B595-8DCB-4BB9-80B3-910E35C47717}" type="pres">
      <dgm:prSet presAssocID="{1DB75B92-8AA9-4C8B-A656-DC7F6E1A4AF9}" presName="node" presStyleLbl="node1" presStyleIdx="1" presStyleCnt="3">
        <dgm:presLayoutVars>
          <dgm:bulletEnabled val="1"/>
        </dgm:presLayoutVars>
      </dgm:prSet>
      <dgm:spPr/>
    </dgm:pt>
    <dgm:pt modelId="{17C5CA64-4D4F-4B67-AD8E-3E50100762D1}" type="pres">
      <dgm:prSet presAssocID="{1DB75B92-8AA9-4C8B-A656-DC7F6E1A4AF9}" presName="spNode" presStyleCnt="0"/>
      <dgm:spPr/>
    </dgm:pt>
    <dgm:pt modelId="{91C4C71B-6B02-4B6A-BD8B-E11812F78611}" type="pres">
      <dgm:prSet presAssocID="{72522FE7-49BF-4235-A30D-549E1A61C94A}" presName="sibTrans" presStyleLbl="sibTrans1D1" presStyleIdx="1" presStyleCnt="3"/>
      <dgm:spPr/>
    </dgm:pt>
    <dgm:pt modelId="{4ED6EBA1-0DCF-4B2B-9F9A-114855AC6B0E}" type="pres">
      <dgm:prSet presAssocID="{C9E3387C-11AD-4A78-A8A0-71F579DBF617}" presName="node" presStyleLbl="node1" presStyleIdx="2" presStyleCnt="3">
        <dgm:presLayoutVars>
          <dgm:bulletEnabled val="1"/>
        </dgm:presLayoutVars>
      </dgm:prSet>
      <dgm:spPr/>
    </dgm:pt>
    <dgm:pt modelId="{BBDABB99-8610-4A59-921C-93231A010F9D}" type="pres">
      <dgm:prSet presAssocID="{C9E3387C-11AD-4A78-A8A0-71F579DBF617}" presName="spNode" presStyleCnt="0"/>
      <dgm:spPr/>
    </dgm:pt>
    <dgm:pt modelId="{99932B4E-530D-4974-867E-22FFB4EC577D}" type="pres">
      <dgm:prSet presAssocID="{5A6433FD-27B6-455F-80AE-13827D9EB0C1}" presName="sibTrans" presStyleLbl="sibTrans1D1" presStyleIdx="2" presStyleCnt="3"/>
      <dgm:spPr/>
    </dgm:pt>
  </dgm:ptLst>
  <dgm:cxnLst>
    <dgm:cxn modelId="{7BCCEEE1-7ADC-4755-8C0E-C10D92B9A60D}" type="presOf" srcId="{1DB75B92-8AA9-4C8B-A656-DC7F6E1A4AF9}" destId="{A3D5B595-8DCB-4BB9-80B3-910E35C47717}" srcOrd="0" destOrd="0" presId="urn:microsoft.com/office/officeart/2005/8/layout/cycle6"/>
    <dgm:cxn modelId="{B9C6A9AC-46B7-4608-8196-B30A56C7ADBB}" type="presOf" srcId="{EB4F74E4-37DB-42F6-B7C2-3A591B90AC1B}" destId="{E12FE873-3C47-4590-970A-8DBE6F38471F}" srcOrd="0" destOrd="0" presId="urn:microsoft.com/office/officeart/2005/8/layout/cycle6"/>
    <dgm:cxn modelId="{04BECA73-222C-4499-858C-1CA521CB2D8A}" srcId="{A4133518-FD99-462D-BE26-E590DA046EF9}" destId="{C9E3387C-11AD-4A78-A8A0-71F579DBF617}" srcOrd="2" destOrd="0" parTransId="{3F25268F-B03B-4B2C-8427-CE38596E312B}" sibTransId="{5A6433FD-27B6-455F-80AE-13827D9EB0C1}"/>
    <dgm:cxn modelId="{7A554406-E61B-434C-8DA1-3DD00D96A204}" srcId="{A4133518-FD99-462D-BE26-E590DA046EF9}" destId="{1DB75B92-8AA9-4C8B-A656-DC7F6E1A4AF9}" srcOrd="1" destOrd="0" parTransId="{582369DB-97CF-4F30-84F6-7ECB9ED9CBE3}" sibTransId="{72522FE7-49BF-4235-A30D-549E1A61C94A}"/>
    <dgm:cxn modelId="{66933FA4-1DDE-48B0-BBA4-D61CAF4DA056}" type="presOf" srcId="{72522FE7-49BF-4235-A30D-549E1A61C94A}" destId="{91C4C71B-6B02-4B6A-BD8B-E11812F78611}" srcOrd="0" destOrd="0" presId="urn:microsoft.com/office/officeart/2005/8/layout/cycle6"/>
    <dgm:cxn modelId="{EDC29337-9B4C-4B5E-92EE-8A3E09D16077}" type="presOf" srcId="{5A6433FD-27B6-455F-80AE-13827D9EB0C1}" destId="{99932B4E-530D-4974-867E-22FFB4EC577D}" srcOrd="0" destOrd="0" presId="urn:microsoft.com/office/officeart/2005/8/layout/cycle6"/>
    <dgm:cxn modelId="{97CE8DDA-8A0B-4C3B-9402-AF1EAE136F53}" type="presOf" srcId="{40E9BBDE-D248-4C4C-946C-9A7FCEF32AE9}" destId="{496DEEF1-EE8F-4784-BD2A-D35921BF6495}" srcOrd="0" destOrd="0" presId="urn:microsoft.com/office/officeart/2005/8/layout/cycle6"/>
    <dgm:cxn modelId="{E1F8B966-C859-43BD-BD78-654CB4B9F9FE}" type="presOf" srcId="{C9E3387C-11AD-4A78-A8A0-71F579DBF617}" destId="{4ED6EBA1-0DCF-4B2B-9F9A-114855AC6B0E}" srcOrd="0" destOrd="0" presId="urn:microsoft.com/office/officeart/2005/8/layout/cycle6"/>
    <dgm:cxn modelId="{91C007F4-6636-4250-8B7F-A04FC827FB19}" type="presOf" srcId="{A4133518-FD99-462D-BE26-E590DA046EF9}" destId="{6AFB63C8-35AA-4B56-9CE5-35D269366687}" srcOrd="0" destOrd="0" presId="urn:microsoft.com/office/officeart/2005/8/layout/cycle6"/>
    <dgm:cxn modelId="{6C18224D-BCA0-475E-9589-7B9EA2D37F7B}" srcId="{A4133518-FD99-462D-BE26-E590DA046EF9}" destId="{EB4F74E4-37DB-42F6-B7C2-3A591B90AC1B}" srcOrd="0" destOrd="0" parTransId="{43C5A42D-160D-4002-AA7B-9FA9FE5DB139}" sibTransId="{40E9BBDE-D248-4C4C-946C-9A7FCEF32AE9}"/>
    <dgm:cxn modelId="{5ABED4A5-69D3-48AB-98B6-E9DDBE0702CF}" type="presParOf" srcId="{6AFB63C8-35AA-4B56-9CE5-35D269366687}" destId="{E12FE873-3C47-4590-970A-8DBE6F38471F}" srcOrd="0" destOrd="0" presId="urn:microsoft.com/office/officeart/2005/8/layout/cycle6"/>
    <dgm:cxn modelId="{4248C1F4-2111-4873-A30F-8FB4DCA18B74}" type="presParOf" srcId="{6AFB63C8-35AA-4B56-9CE5-35D269366687}" destId="{59D79299-1803-44DC-9461-C51107C6F16E}" srcOrd="1" destOrd="0" presId="urn:microsoft.com/office/officeart/2005/8/layout/cycle6"/>
    <dgm:cxn modelId="{B9C4C7C3-5DA8-4BC4-8EB8-7A39A260E44F}" type="presParOf" srcId="{6AFB63C8-35AA-4B56-9CE5-35D269366687}" destId="{496DEEF1-EE8F-4784-BD2A-D35921BF6495}" srcOrd="2" destOrd="0" presId="urn:microsoft.com/office/officeart/2005/8/layout/cycle6"/>
    <dgm:cxn modelId="{E6F6AC6B-2AE1-451D-9E09-C4ED65BBCB5E}" type="presParOf" srcId="{6AFB63C8-35AA-4B56-9CE5-35D269366687}" destId="{A3D5B595-8DCB-4BB9-80B3-910E35C47717}" srcOrd="3" destOrd="0" presId="urn:microsoft.com/office/officeart/2005/8/layout/cycle6"/>
    <dgm:cxn modelId="{972247C6-F17D-4F89-9F42-07094E5720A1}" type="presParOf" srcId="{6AFB63C8-35AA-4B56-9CE5-35D269366687}" destId="{17C5CA64-4D4F-4B67-AD8E-3E50100762D1}" srcOrd="4" destOrd="0" presId="urn:microsoft.com/office/officeart/2005/8/layout/cycle6"/>
    <dgm:cxn modelId="{A99C2EC2-217A-4722-8E9D-E795ADA45015}" type="presParOf" srcId="{6AFB63C8-35AA-4B56-9CE5-35D269366687}" destId="{91C4C71B-6B02-4B6A-BD8B-E11812F78611}" srcOrd="5" destOrd="0" presId="urn:microsoft.com/office/officeart/2005/8/layout/cycle6"/>
    <dgm:cxn modelId="{33D4B667-F734-4DA3-82FA-4596E0BD750C}" type="presParOf" srcId="{6AFB63C8-35AA-4B56-9CE5-35D269366687}" destId="{4ED6EBA1-0DCF-4B2B-9F9A-114855AC6B0E}" srcOrd="6" destOrd="0" presId="urn:microsoft.com/office/officeart/2005/8/layout/cycle6"/>
    <dgm:cxn modelId="{1397E959-7F8B-4415-9D51-D21189B5A732}" type="presParOf" srcId="{6AFB63C8-35AA-4B56-9CE5-35D269366687}" destId="{BBDABB99-8610-4A59-921C-93231A010F9D}" srcOrd="7" destOrd="0" presId="urn:microsoft.com/office/officeart/2005/8/layout/cycle6"/>
    <dgm:cxn modelId="{8643E4BA-821B-4312-A3F8-F6606FABC4E6}" type="presParOf" srcId="{6AFB63C8-35AA-4B56-9CE5-35D269366687}" destId="{99932B4E-530D-4974-867E-22FFB4EC577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3AB83-92A6-452E-A660-202D64BE298B}" type="doc">
      <dgm:prSet loTypeId="urn:microsoft.com/office/officeart/2005/8/layout/cycle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6861237-602A-479C-8888-B30A264DA840}">
      <dgm:prSet phldrT="[Text]"/>
      <dgm:spPr/>
      <dgm:t>
        <a:bodyPr/>
        <a:lstStyle/>
        <a:p>
          <a:r>
            <a:rPr lang="sr-Cyrl-RS" dirty="0" smtClean="0"/>
            <a:t>Идеја</a:t>
          </a:r>
          <a:endParaRPr lang="en-US" dirty="0"/>
        </a:p>
      </dgm:t>
    </dgm:pt>
    <dgm:pt modelId="{6A46BCFA-4CF7-4AC8-BD2F-4B5109FFCF87}" type="parTrans" cxnId="{1D2B7E33-2D90-4E45-B607-5FCBAA222F04}">
      <dgm:prSet/>
      <dgm:spPr/>
      <dgm:t>
        <a:bodyPr/>
        <a:lstStyle/>
        <a:p>
          <a:endParaRPr lang="en-US"/>
        </a:p>
      </dgm:t>
    </dgm:pt>
    <dgm:pt modelId="{A4EB3167-78FF-4ABE-9C10-2B2F304FD807}" type="sibTrans" cxnId="{1D2B7E33-2D90-4E45-B607-5FCBAA222F04}">
      <dgm:prSet/>
      <dgm:spPr/>
      <dgm:t>
        <a:bodyPr/>
        <a:lstStyle/>
        <a:p>
          <a:endParaRPr lang="en-US"/>
        </a:p>
      </dgm:t>
    </dgm:pt>
    <dgm:pt modelId="{B85B5C39-BE60-4A6F-B07D-C8EC2E57F60E}">
      <dgm:prSet phldrT="[Text]"/>
      <dgm:spPr/>
      <dgm:t>
        <a:bodyPr/>
        <a:lstStyle/>
        <a:p>
          <a:r>
            <a:rPr lang="sr-Cyrl-RS" dirty="0" smtClean="0"/>
            <a:t>Мелодија</a:t>
          </a:r>
          <a:endParaRPr lang="en-US" dirty="0"/>
        </a:p>
      </dgm:t>
    </dgm:pt>
    <dgm:pt modelId="{58E45276-936C-4C60-A40D-25B20DE2EB8C}" type="parTrans" cxnId="{62C272DD-2D5F-4B62-8A57-CA32D4ACC014}">
      <dgm:prSet/>
      <dgm:spPr/>
      <dgm:t>
        <a:bodyPr/>
        <a:lstStyle/>
        <a:p>
          <a:endParaRPr lang="en-US"/>
        </a:p>
      </dgm:t>
    </dgm:pt>
    <dgm:pt modelId="{2E8CA444-C202-4407-9AF2-988333AB425B}" type="sibTrans" cxnId="{62C272DD-2D5F-4B62-8A57-CA32D4ACC014}">
      <dgm:prSet/>
      <dgm:spPr/>
      <dgm:t>
        <a:bodyPr/>
        <a:lstStyle/>
        <a:p>
          <a:endParaRPr lang="en-US"/>
        </a:p>
      </dgm:t>
    </dgm:pt>
    <dgm:pt modelId="{B5D95002-55B1-4DCE-B21D-C7752B44016B}">
      <dgm:prSet phldrT="[Text]"/>
      <dgm:spPr/>
      <dgm:t>
        <a:bodyPr/>
        <a:lstStyle/>
        <a:p>
          <a:r>
            <a:rPr lang="sr-Cyrl-RS" dirty="0" smtClean="0"/>
            <a:t>Слика</a:t>
          </a:r>
          <a:endParaRPr lang="en-US" dirty="0"/>
        </a:p>
      </dgm:t>
    </dgm:pt>
    <dgm:pt modelId="{73066E8B-1209-4034-A8F5-8A44917D8694}" type="parTrans" cxnId="{3F2094A5-5164-41A6-9DA6-E822217FC3B9}">
      <dgm:prSet/>
      <dgm:spPr/>
      <dgm:t>
        <a:bodyPr/>
        <a:lstStyle/>
        <a:p>
          <a:endParaRPr lang="en-US"/>
        </a:p>
      </dgm:t>
    </dgm:pt>
    <dgm:pt modelId="{A0202774-0973-40DE-82DD-A3D2F4163F7A}" type="sibTrans" cxnId="{3F2094A5-5164-41A6-9DA6-E822217FC3B9}">
      <dgm:prSet/>
      <dgm:spPr/>
      <dgm:t>
        <a:bodyPr/>
        <a:lstStyle/>
        <a:p>
          <a:endParaRPr lang="en-US"/>
        </a:p>
      </dgm:t>
    </dgm:pt>
    <dgm:pt modelId="{71DB9452-8F84-42BB-87EA-17F5326817E8}">
      <dgm:prSet phldrT="[Text]"/>
      <dgm:spPr/>
      <dgm:t>
        <a:bodyPr/>
        <a:lstStyle/>
        <a:p>
          <a:r>
            <a:rPr lang="sr-Cyrl-RS" dirty="0" smtClean="0"/>
            <a:t>Текст</a:t>
          </a:r>
          <a:endParaRPr lang="en-US" dirty="0"/>
        </a:p>
      </dgm:t>
    </dgm:pt>
    <dgm:pt modelId="{D0626797-F67F-4D8B-B286-B959A2831C66}" type="parTrans" cxnId="{C8806D80-102B-41BA-9209-39D37559DCD2}">
      <dgm:prSet/>
      <dgm:spPr/>
      <dgm:t>
        <a:bodyPr/>
        <a:lstStyle/>
        <a:p>
          <a:endParaRPr lang="en-US"/>
        </a:p>
      </dgm:t>
    </dgm:pt>
    <dgm:pt modelId="{CDFBC0F5-3540-48E5-AA90-2F8CA6B9CC27}" type="sibTrans" cxnId="{C8806D80-102B-41BA-9209-39D37559DCD2}">
      <dgm:prSet/>
      <dgm:spPr/>
      <dgm:t>
        <a:bodyPr/>
        <a:lstStyle/>
        <a:p>
          <a:endParaRPr lang="en-US"/>
        </a:p>
      </dgm:t>
    </dgm:pt>
    <dgm:pt modelId="{A925DDA0-EEAC-4563-98F6-3C6BA85DFD78}" type="pres">
      <dgm:prSet presAssocID="{6663AB83-92A6-452E-A660-202D64BE298B}" presName="cycle" presStyleCnt="0">
        <dgm:presLayoutVars>
          <dgm:dir/>
          <dgm:resizeHandles val="exact"/>
        </dgm:presLayoutVars>
      </dgm:prSet>
      <dgm:spPr/>
    </dgm:pt>
    <dgm:pt modelId="{6AB248DB-9C8E-4578-B533-6F3B847F1906}" type="pres">
      <dgm:prSet presAssocID="{96861237-602A-479C-8888-B30A264DA840}" presName="node" presStyleLbl="node1" presStyleIdx="0" presStyleCnt="4">
        <dgm:presLayoutVars>
          <dgm:bulletEnabled val="1"/>
        </dgm:presLayoutVars>
      </dgm:prSet>
      <dgm:spPr/>
    </dgm:pt>
    <dgm:pt modelId="{C232F001-BB9F-47AE-8A6B-C57DF7DDBEE3}" type="pres">
      <dgm:prSet presAssocID="{96861237-602A-479C-8888-B30A264DA840}" presName="spNode" presStyleCnt="0"/>
      <dgm:spPr/>
    </dgm:pt>
    <dgm:pt modelId="{13BC1D8F-1636-4A4D-B203-6977A2F16107}" type="pres">
      <dgm:prSet presAssocID="{A4EB3167-78FF-4ABE-9C10-2B2F304FD807}" presName="sibTrans" presStyleLbl="sibTrans1D1" presStyleIdx="0" presStyleCnt="4"/>
      <dgm:spPr/>
    </dgm:pt>
    <dgm:pt modelId="{59D0D5BD-ECE9-4C98-AEE8-9451D18EBA1E}" type="pres">
      <dgm:prSet presAssocID="{B85B5C39-BE60-4A6F-B07D-C8EC2E57F60E}" presName="node" presStyleLbl="node1" presStyleIdx="1" presStyleCnt="4">
        <dgm:presLayoutVars>
          <dgm:bulletEnabled val="1"/>
        </dgm:presLayoutVars>
      </dgm:prSet>
      <dgm:spPr/>
    </dgm:pt>
    <dgm:pt modelId="{189E8AE3-4033-4AF1-9824-8521BB69DC73}" type="pres">
      <dgm:prSet presAssocID="{B85B5C39-BE60-4A6F-B07D-C8EC2E57F60E}" presName="spNode" presStyleCnt="0"/>
      <dgm:spPr/>
    </dgm:pt>
    <dgm:pt modelId="{A0B65893-A865-47B3-970C-AA74906EEE62}" type="pres">
      <dgm:prSet presAssocID="{2E8CA444-C202-4407-9AF2-988333AB425B}" presName="sibTrans" presStyleLbl="sibTrans1D1" presStyleIdx="1" presStyleCnt="4"/>
      <dgm:spPr/>
    </dgm:pt>
    <dgm:pt modelId="{6C265F54-04DA-4C44-A57D-B6FA1B3A70C6}" type="pres">
      <dgm:prSet presAssocID="{B5D95002-55B1-4DCE-B21D-C7752B44016B}" presName="node" presStyleLbl="node1" presStyleIdx="2" presStyleCnt="4">
        <dgm:presLayoutVars>
          <dgm:bulletEnabled val="1"/>
        </dgm:presLayoutVars>
      </dgm:prSet>
      <dgm:spPr/>
    </dgm:pt>
    <dgm:pt modelId="{E1A49794-10AF-456A-9209-78B4D1DC4FCD}" type="pres">
      <dgm:prSet presAssocID="{B5D95002-55B1-4DCE-B21D-C7752B44016B}" presName="spNode" presStyleCnt="0"/>
      <dgm:spPr/>
    </dgm:pt>
    <dgm:pt modelId="{CAE95529-052A-482E-918E-AD602475B742}" type="pres">
      <dgm:prSet presAssocID="{A0202774-0973-40DE-82DD-A3D2F4163F7A}" presName="sibTrans" presStyleLbl="sibTrans1D1" presStyleIdx="2" presStyleCnt="4"/>
      <dgm:spPr/>
    </dgm:pt>
    <dgm:pt modelId="{49A71B7B-95A6-433E-9A5C-2421EAEAA54F}" type="pres">
      <dgm:prSet presAssocID="{71DB9452-8F84-42BB-87EA-17F5326817E8}" presName="node" presStyleLbl="node1" presStyleIdx="3" presStyleCnt="4">
        <dgm:presLayoutVars>
          <dgm:bulletEnabled val="1"/>
        </dgm:presLayoutVars>
      </dgm:prSet>
      <dgm:spPr/>
    </dgm:pt>
    <dgm:pt modelId="{0AD22272-B494-47A3-AACC-B8C1CD858F4F}" type="pres">
      <dgm:prSet presAssocID="{71DB9452-8F84-42BB-87EA-17F5326817E8}" presName="spNode" presStyleCnt="0"/>
      <dgm:spPr/>
    </dgm:pt>
    <dgm:pt modelId="{B5974ED7-0667-4A1D-B2E5-9A2EA4357319}" type="pres">
      <dgm:prSet presAssocID="{CDFBC0F5-3540-48E5-AA90-2F8CA6B9CC27}" presName="sibTrans" presStyleLbl="sibTrans1D1" presStyleIdx="3" presStyleCnt="4"/>
      <dgm:spPr/>
    </dgm:pt>
  </dgm:ptLst>
  <dgm:cxnLst>
    <dgm:cxn modelId="{BDA6F6E0-F806-413A-85A6-7CCDCC9B1A10}" type="presOf" srcId="{CDFBC0F5-3540-48E5-AA90-2F8CA6B9CC27}" destId="{B5974ED7-0667-4A1D-B2E5-9A2EA4357319}" srcOrd="0" destOrd="0" presId="urn:microsoft.com/office/officeart/2005/8/layout/cycle6"/>
    <dgm:cxn modelId="{3F2094A5-5164-41A6-9DA6-E822217FC3B9}" srcId="{6663AB83-92A6-452E-A660-202D64BE298B}" destId="{B5D95002-55B1-4DCE-B21D-C7752B44016B}" srcOrd="2" destOrd="0" parTransId="{73066E8B-1209-4034-A8F5-8A44917D8694}" sibTransId="{A0202774-0973-40DE-82DD-A3D2F4163F7A}"/>
    <dgm:cxn modelId="{76730E88-C62C-45E2-A19C-339BF4BE837A}" type="presOf" srcId="{B85B5C39-BE60-4A6F-B07D-C8EC2E57F60E}" destId="{59D0D5BD-ECE9-4C98-AEE8-9451D18EBA1E}" srcOrd="0" destOrd="0" presId="urn:microsoft.com/office/officeart/2005/8/layout/cycle6"/>
    <dgm:cxn modelId="{9E13C434-A338-4A38-84E5-703BA79F951A}" type="presOf" srcId="{96861237-602A-479C-8888-B30A264DA840}" destId="{6AB248DB-9C8E-4578-B533-6F3B847F1906}" srcOrd="0" destOrd="0" presId="urn:microsoft.com/office/officeart/2005/8/layout/cycle6"/>
    <dgm:cxn modelId="{C8806D80-102B-41BA-9209-39D37559DCD2}" srcId="{6663AB83-92A6-452E-A660-202D64BE298B}" destId="{71DB9452-8F84-42BB-87EA-17F5326817E8}" srcOrd="3" destOrd="0" parTransId="{D0626797-F67F-4D8B-B286-B959A2831C66}" sibTransId="{CDFBC0F5-3540-48E5-AA90-2F8CA6B9CC27}"/>
    <dgm:cxn modelId="{62C272DD-2D5F-4B62-8A57-CA32D4ACC014}" srcId="{6663AB83-92A6-452E-A660-202D64BE298B}" destId="{B85B5C39-BE60-4A6F-B07D-C8EC2E57F60E}" srcOrd="1" destOrd="0" parTransId="{58E45276-936C-4C60-A40D-25B20DE2EB8C}" sibTransId="{2E8CA444-C202-4407-9AF2-988333AB425B}"/>
    <dgm:cxn modelId="{0F440E26-517B-47A5-AD42-7D63920C066D}" type="presOf" srcId="{6663AB83-92A6-452E-A660-202D64BE298B}" destId="{A925DDA0-EEAC-4563-98F6-3C6BA85DFD78}" srcOrd="0" destOrd="0" presId="urn:microsoft.com/office/officeart/2005/8/layout/cycle6"/>
    <dgm:cxn modelId="{0D801BC9-8C7D-46EA-B233-F7D0E5FD439F}" type="presOf" srcId="{B5D95002-55B1-4DCE-B21D-C7752B44016B}" destId="{6C265F54-04DA-4C44-A57D-B6FA1B3A70C6}" srcOrd="0" destOrd="0" presId="urn:microsoft.com/office/officeart/2005/8/layout/cycle6"/>
    <dgm:cxn modelId="{1D2B7E33-2D90-4E45-B607-5FCBAA222F04}" srcId="{6663AB83-92A6-452E-A660-202D64BE298B}" destId="{96861237-602A-479C-8888-B30A264DA840}" srcOrd="0" destOrd="0" parTransId="{6A46BCFA-4CF7-4AC8-BD2F-4B5109FFCF87}" sibTransId="{A4EB3167-78FF-4ABE-9C10-2B2F304FD807}"/>
    <dgm:cxn modelId="{84189C16-A489-4608-9B29-6911E8AE1F0F}" type="presOf" srcId="{2E8CA444-C202-4407-9AF2-988333AB425B}" destId="{A0B65893-A865-47B3-970C-AA74906EEE62}" srcOrd="0" destOrd="0" presId="urn:microsoft.com/office/officeart/2005/8/layout/cycle6"/>
    <dgm:cxn modelId="{1F48A3C6-5200-4940-A0EC-92B50D14E2BC}" type="presOf" srcId="{A0202774-0973-40DE-82DD-A3D2F4163F7A}" destId="{CAE95529-052A-482E-918E-AD602475B742}" srcOrd="0" destOrd="0" presId="urn:microsoft.com/office/officeart/2005/8/layout/cycle6"/>
    <dgm:cxn modelId="{98850632-7B18-435C-BB86-EAB27DA3AE69}" type="presOf" srcId="{71DB9452-8F84-42BB-87EA-17F5326817E8}" destId="{49A71B7B-95A6-433E-9A5C-2421EAEAA54F}" srcOrd="0" destOrd="0" presId="urn:microsoft.com/office/officeart/2005/8/layout/cycle6"/>
    <dgm:cxn modelId="{AE49AF1E-ED95-4F1A-B6EC-F0D41F9C274F}" type="presOf" srcId="{A4EB3167-78FF-4ABE-9C10-2B2F304FD807}" destId="{13BC1D8F-1636-4A4D-B203-6977A2F16107}" srcOrd="0" destOrd="0" presId="urn:microsoft.com/office/officeart/2005/8/layout/cycle6"/>
    <dgm:cxn modelId="{650AB4E7-FEB9-4AB6-B990-B2E5BD414055}" type="presParOf" srcId="{A925DDA0-EEAC-4563-98F6-3C6BA85DFD78}" destId="{6AB248DB-9C8E-4578-B533-6F3B847F1906}" srcOrd="0" destOrd="0" presId="urn:microsoft.com/office/officeart/2005/8/layout/cycle6"/>
    <dgm:cxn modelId="{A238C14A-4EFA-4FA8-9850-53523D46F7BB}" type="presParOf" srcId="{A925DDA0-EEAC-4563-98F6-3C6BA85DFD78}" destId="{C232F001-BB9F-47AE-8A6B-C57DF7DDBEE3}" srcOrd="1" destOrd="0" presId="urn:microsoft.com/office/officeart/2005/8/layout/cycle6"/>
    <dgm:cxn modelId="{69B8FC8B-3AEF-4891-AE8F-EA99125B8C73}" type="presParOf" srcId="{A925DDA0-EEAC-4563-98F6-3C6BA85DFD78}" destId="{13BC1D8F-1636-4A4D-B203-6977A2F16107}" srcOrd="2" destOrd="0" presId="urn:microsoft.com/office/officeart/2005/8/layout/cycle6"/>
    <dgm:cxn modelId="{2BB09FB4-0DA2-40F6-9630-824BAACC19EF}" type="presParOf" srcId="{A925DDA0-EEAC-4563-98F6-3C6BA85DFD78}" destId="{59D0D5BD-ECE9-4C98-AEE8-9451D18EBA1E}" srcOrd="3" destOrd="0" presId="urn:microsoft.com/office/officeart/2005/8/layout/cycle6"/>
    <dgm:cxn modelId="{ED658652-D4B4-4844-862A-912E5067F78C}" type="presParOf" srcId="{A925DDA0-EEAC-4563-98F6-3C6BA85DFD78}" destId="{189E8AE3-4033-4AF1-9824-8521BB69DC73}" srcOrd="4" destOrd="0" presId="urn:microsoft.com/office/officeart/2005/8/layout/cycle6"/>
    <dgm:cxn modelId="{946D17F7-F03C-44B9-9B20-E229DDF52564}" type="presParOf" srcId="{A925DDA0-EEAC-4563-98F6-3C6BA85DFD78}" destId="{A0B65893-A865-47B3-970C-AA74906EEE62}" srcOrd="5" destOrd="0" presId="urn:microsoft.com/office/officeart/2005/8/layout/cycle6"/>
    <dgm:cxn modelId="{F8A09B65-A59C-43D6-8D10-1DC745B71AD7}" type="presParOf" srcId="{A925DDA0-EEAC-4563-98F6-3C6BA85DFD78}" destId="{6C265F54-04DA-4C44-A57D-B6FA1B3A70C6}" srcOrd="6" destOrd="0" presId="urn:microsoft.com/office/officeart/2005/8/layout/cycle6"/>
    <dgm:cxn modelId="{C0E01532-347C-4E49-A7ED-B4948965661E}" type="presParOf" srcId="{A925DDA0-EEAC-4563-98F6-3C6BA85DFD78}" destId="{E1A49794-10AF-456A-9209-78B4D1DC4FCD}" srcOrd="7" destOrd="0" presId="urn:microsoft.com/office/officeart/2005/8/layout/cycle6"/>
    <dgm:cxn modelId="{A14EF74A-E2C6-4D26-9820-D2257FAE5444}" type="presParOf" srcId="{A925DDA0-EEAC-4563-98F6-3C6BA85DFD78}" destId="{CAE95529-052A-482E-918E-AD602475B742}" srcOrd="8" destOrd="0" presId="urn:microsoft.com/office/officeart/2005/8/layout/cycle6"/>
    <dgm:cxn modelId="{5DFBD88F-BD8A-4847-8E50-8A8207B36897}" type="presParOf" srcId="{A925DDA0-EEAC-4563-98F6-3C6BA85DFD78}" destId="{49A71B7B-95A6-433E-9A5C-2421EAEAA54F}" srcOrd="9" destOrd="0" presId="urn:microsoft.com/office/officeart/2005/8/layout/cycle6"/>
    <dgm:cxn modelId="{95667AB2-6D59-4656-A37F-ABF069FC7908}" type="presParOf" srcId="{A925DDA0-EEAC-4563-98F6-3C6BA85DFD78}" destId="{0AD22272-B494-47A3-AACC-B8C1CD858F4F}" srcOrd="10" destOrd="0" presId="urn:microsoft.com/office/officeart/2005/8/layout/cycle6"/>
    <dgm:cxn modelId="{16F36914-4FAD-43BF-AA39-89D4698A2D20}" type="presParOf" srcId="{A925DDA0-EEAC-4563-98F6-3C6BA85DFD78}" destId="{B5974ED7-0667-4A1D-B2E5-9A2EA435731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F25E-0352-4A52-91A1-53BAFC00C919}">
      <dsp:nvSpPr>
        <dsp:cNvPr id="0" name=""/>
        <dsp:cNvSpPr/>
      </dsp:nvSpPr>
      <dsp:spPr>
        <a:xfrm>
          <a:off x="1274942" y="826"/>
          <a:ext cx="1122523" cy="729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/>
            <a:t>Прича</a:t>
          </a:r>
          <a:endParaRPr lang="en-US" sz="2300" kern="1200" dirty="0"/>
        </a:p>
      </dsp:txBody>
      <dsp:txXfrm>
        <a:off x="1310560" y="36444"/>
        <a:ext cx="1051287" cy="658404"/>
      </dsp:txXfrm>
    </dsp:sp>
    <dsp:sp modelId="{997EBBA9-68B1-4CF9-86DA-220D620F73E9}">
      <dsp:nvSpPr>
        <dsp:cNvPr id="0" name=""/>
        <dsp:cNvSpPr/>
      </dsp:nvSpPr>
      <dsp:spPr>
        <a:xfrm>
          <a:off x="862656" y="365646"/>
          <a:ext cx="1947095" cy="1947095"/>
        </a:xfrm>
        <a:custGeom>
          <a:avLst/>
          <a:gdLst/>
          <a:ahLst/>
          <a:cxnLst/>
          <a:rect l="0" t="0" r="0" b="0"/>
          <a:pathLst>
            <a:path>
              <a:moveTo>
                <a:pt x="1542972" y="183895"/>
              </a:moveTo>
              <a:arcTo wR="973547" hR="973547" stAng="18347740" swAng="364862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C9A10-9FEA-4849-AAB4-2CA1810CD311}">
      <dsp:nvSpPr>
        <dsp:cNvPr id="0" name=""/>
        <dsp:cNvSpPr/>
      </dsp:nvSpPr>
      <dsp:spPr>
        <a:xfrm>
          <a:off x="2118059" y="1461148"/>
          <a:ext cx="1122523" cy="729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/>
            <a:t>Форма</a:t>
          </a:r>
          <a:endParaRPr lang="en-US" sz="2300" kern="1200" dirty="0"/>
        </a:p>
      </dsp:txBody>
      <dsp:txXfrm>
        <a:off x="2153677" y="1496766"/>
        <a:ext cx="1051287" cy="658404"/>
      </dsp:txXfrm>
    </dsp:sp>
    <dsp:sp modelId="{C341CFE7-3A32-472E-816D-3D02E90B7D55}">
      <dsp:nvSpPr>
        <dsp:cNvPr id="0" name=""/>
        <dsp:cNvSpPr/>
      </dsp:nvSpPr>
      <dsp:spPr>
        <a:xfrm>
          <a:off x="862656" y="365646"/>
          <a:ext cx="1947095" cy="1947095"/>
        </a:xfrm>
        <a:custGeom>
          <a:avLst/>
          <a:gdLst/>
          <a:ahLst/>
          <a:cxnLst/>
          <a:rect l="0" t="0" r="0" b="0"/>
          <a:pathLst>
            <a:path>
              <a:moveTo>
                <a:pt x="1437058" y="1829674"/>
              </a:moveTo>
              <a:arcTo wR="973547" hR="973547" stAng="3694120" swAng="341176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8AAA2-1C1C-4612-A8E8-545D7B57CECF}">
      <dsp:nvSpPr>
        <dsp:cNvPr id="0" name=""/>
        <dsp:cNvSpPr/>
      </dsp:nvSpPr>
      <dsp:spPr>
        <a:xfrm>
          <a:off x="431825" y="1461148"/>
          <a:ext cx="1122523" cy="729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/>
            <a:t>Канал</a:t>
          </a:r>
          <a:endParaRPr lang="en-US" sz="2300" kern="1200" dirty="0"/>
        </a:p>
      </dsp:txBody>
      <dsp:txXfrm>
        <a:off x="467443" y="1496766"/>
        <a:ext cx="1051287" cy="658404"/>
      </dsp:txXfrm>
    </dsp:sp>
    <dsp:sp modelId="{601F63F2-4140-4F2C-BB3C-E703923BEB60}">
      <dsp:nvSpPr>
        <dsp:cNvPr id="0" name=""/>
        <dsp:cNvSpPr/>
      </dsp:nvSpPr>
      <dsp:spPr>
        <a:xfrm>
          <a:off x="862656" y="365646"/>
          <a:ext cx="1947095" cy="1947095"/>
        </a:xfrm>
        <a:custGeom>
          <a:avLst/>
          <a:gdLst/>
          <a:ahLst/>
          <a:cxnLst/>
          <a:rect l="0" t="0" r="0" b="0"/>
          <a:pathLst>
            <a:path>
              <a:moveTo>
                <a:pt x="6463" y="1085547"/>
              </a:moveTo>
              <a:arcTo wR="973547" hR="973547" stAng="10403635" swAng="364862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FE873-3C47-4590-970A-8DBE6F38471F}">
      <dsp:nvSpPr>
        <dsp:cNvPr id="0" name=""/>
        <dsp:cNvSpPr/>
      </dsp:nvSpPr>
      <dsp:spPr>
        <a:xfrm>
          <a:off x="3076054" y="946"/>
          <a:ext cx="2077491" cy="13503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dirty="0" smtClean="0"/>
            <a:t>Идеја</a:t>
          </a:r>
          <a:endParaRPr lang="en-US" sz="3200" kern="1200" dirty="0"/>
        </a:p>
      </dsp:txBody>
      <dsp:txXfrm>
        <a:off x="3141974" y="66866"/>
        <a:ext cx="1945651" cy="1218529"/>
      </dsp:txXfrm>
    </dsp:sp>
    <dsp:sp modelId="{496DEEF1-EE8F-4784-BD2A-D35921BF6495}">
      <dsp:nvSpPr>
        <dsp:cNvPr id="0" name=""/>
        <dsp:cNvSpPr/>
      </dsp:nvSpPr>
      <dsp:spPr>
        <a:xfrm>
          <a:off x="2315006" y="67613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2853606" y="340775"/>
              </a:moveTo>
              <a:arcTo wR="1799793" hR="1799793" stAng="18350381" swAng="364458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5B595-8DCB-4BB9-80B3-910E35C47717}">
      <dsp:nvSpPr>
        <dsp:cNvPr id="0" name=""/>
        <dsp:cNvSpPr/>
      </dsp:nvSpPr>
      <dsp:spPr>
        <a:xfrm>
          <a:off x="4634720" y="2700636"/>
          <a:ext cx="2077491" cy="13503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dirty="0" smtClean="0"/>
            <a:t>Мелодија</a:t>
          </a:r>
          <a:endParaRPr lang="en-US" sz="3200" kern="1200" dirty="0"/>
        </a:p>
      </dsp:txBody>
      <dsp:txXfrm>
        <a:off x="4700640" y="2766556"/>
        <a:ext cx="1945651" cy="1218529"/>
      </dsp:txXfrm>
    </dsp:sp>
    <dsp:sp modelId="{91C4C71B-6B02-4B6A-BD8B-E11812F78611}">
      <dsp:nvSpPr>
        <dsp:cNvPr id="0" name=""/>
        <dsp:cNvSpPr/>
      </dsp:nvSpPr>
      <dsp:spPr>
        <a:xfrm>
          <a:off x="2315006" y="67613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2655356" y="3383227"/>
              </a:moveTo>
              <a:arcTo wR="1799793" hR="1799793" stAng="3697002" swAng="340599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6EBA1-0DCF-4B2B-9F9A-114855AC6B0E}">
      <dsp:nvSpPr>
        <dsp:cNvPr id="0" name=""/>
        <dsp:cNvSpPr/>
      </dsp:nvSpPr>
      <dsp:spPr>
        <a:xfrm>
          <a:off x="1517387" y="2700636"/>
          <a:ext cx="2077491" cy="13503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kern="1200" dirty="0" smtClean="0"/>
            <a:t>Текст</a:t>
          </a:r>
          <a:endParaRPr lang="en-US" sz="3200" kern="1200" dirty="0"/>
        </a:p>
      </dsp:txBody>
      <dsp:txXfrm>
        <a:off x="1583307" y="2766556"/>
        <a:ext cx="1945651" cy="1218529"/>
      </dsp:txXfrm>
    </dsp:sp>
    <dsp:sp modelId="{99932B4E-530D-4974-867E-22FFB4EC577D}">
      <dsp:nvSpPr>
        <dsp:cNvPr id="0" name=""/>
        <dsp:cNvSpPr/>
      </dsp:nvSpPr>
      <dsp:spPr>
        <a:xfrm>
          <a:off x="2315006" y="67613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11865" y="2006119"/>
              </a:moveTo>
              <a:arcTo wR="1799793" hR="1799793" stAng="10405031" swAng="364458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248DB-9C8E-4578-B533-6F3B847F1906}">
      <dsp:nvSpPr>
        <dsp:cNvPr id="0" name=""/>
        <dsp:cNvSpPr/>
      </dsp:nvSpPr>
      <dsp:spPr>
        <a:xfrm>
          <a:off x="3306105" y="1624"/>
          <a:ext cx="1617389" cy="10513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kern="1200" dirty="0" smtClean="0"/>
            <a:t>Идеја</a:t>
          </a:r>
          <a:endParaRPr lang="en-US" sz="2500" kern="1200" dirty="0"/>
        </a:p>
      </dsp:txBody>
      <dsp:txXfrm>
        <a:off x="3357425" y="52944"/>
        <a:ext cx="1514749" cy="948663"/>
      </dsp:txXfrm>
    </dsp:sp>
    <dsp:sp modelId="{13BC1D8F-1636-4A4D-B203-6977A2F16107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556032" y="206085"/>
              </a:moveTo>
              <a:arcTo wR="1735705" hR="1735705" stAng="17892266" swAng="262392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0D5BD-ECE9-4C98-AEE8-9451D18EBA1E}">
      <dsp:nvSpPr>
        <dsp:cNvPr id="0" name=""/>
        <dsp:cNvSpPr/>
      </dsp:nvSpPr>
      <dsp:spPr>
        <a:xfrm>
          <a:off x="5041810" y="1737329"/>
          <a:ext cx="1617389" cy="10513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kern="1200" dirty="0" smtClean="0"/>
            <a:t>Мелодија</a:t>
          </a:r>
          <a:endParaRPr lang="en-US" sz="2500" kern="1200" dirty="0"/>
        </a:p>
      </dsp:txBody>
      <dsp:txXfrm>
        <a:off x="5093130" y="1788649"/>
        <a:ext cx="1514749" cy="948663"/>
      </dsp:txXfrm>
    </dsp:sp>
    <dsp:sp modelId="{A0B65893-A865-47B3-970C-AA74906EEE62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385863" y="2273895"/>
              </a:moveTo>
              <a:arcTo wR="1735705" hR="1735705" stAng="1083808" swAng="262392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65F54-04DA-4C44-A57D-B6FA1B3A70C6}">
      <dsp:nvSpPr>
        <dsp:cNvPr id="0" name=""/>
        <dsp:cNvSpPr/>
      </dsp:nvSpPr>
      <dsp:spPr>
        <a:xfrm>
          <a:off x="3306105" y="3473035"/>
          <a:ext cx="1617389" cy="10513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kern="1200" dirty="0" smtClean="0"/>
            <a:t>Слика</a:t>
          </a:r>
          <a:endParaRPr lang="en-US" sz="2500" kern="1200" dirty="0"/>
        </a:p>
      </dsp:txBody>
      <dsp:txXfrm>
        <a:off x="3357425" y="3524355"/>
        <a:ext cx="1514749" cy="948663"/>
      </dsp:txXfrm>
    </dsp:sp>
    <dsp:sp modelId="{CAE95529-052A-482E-918E-AD602475B742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915378" y="3265324"/>
              </a:moveTo>
              <a:arcTo wR="1735705" hR="1735705" stAng="7092266" swAng="262392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71B7B-95A6-433E-9A5C-2421EAEAA54F}">
      <dsp:nvSpPr>
        <dsp:cNvPr id="0" name=""/>
        <dsp:cNvSpPr/>
      </dsp:nvSpPr>
      <dsp:spPr>
        <a:xfrm>
          <a:off x="1570399" y="1737329"/>
          <a:ext cx="1617389" cy="10513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kern="1200" dirty="0" smtClean="0"/>
            <a:t>Текст</a:t>
          </a:r>
          <a:endParaRPr lang="en-US" sz="2500" kern="1200" dirty="0"/>
        </a:p>
      </dsp:txBody>
      <dsp:txXfrm>
        <a:off x="1621719" y="1788649"/>
        <a:ext cx="1514749" cy="948663"/>
      </dsp:txXfrm>
    </dsp:sp>
    <dsp:sp modelId="{B5974ED7-0667-4A1D-B2E5-9A2EA4357319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85546" y="1197514"/>
              </a:moveTo>
              <a:arcTo wR="1735705" hR="1735705" stAng="11883808" swAng="262392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BE493-532E-4D62-BC3B-B0C811028D94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F0F2D-7321-4CFA-9A15-E533A00C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08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F0F2D-7321-4CFA-9A15-E533A00C0B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1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F0F2D-7321-4CFA-9A15-E533A00C0BB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16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9334-39E5-4B7A-9405-AE370198A174}" type="datetime1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7211-F27C-4DDD-B648-7670D534C375}" type="datetime1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0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A8E2-7B35-406E-96AC-86F9D7209E51}" type="datetime1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7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C691-0A8B-4F1F-B4E6-DB6C3731177D}" type="datetime1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82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55DC-138A-4B92-A62F-E0C0F739C84A}" type="datetime1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5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1446-2530-45C4-8FF8-6A1C4BF9FD45}" type="datetime1">
              <a:rPr lang="en-GB" smtClean="0"/>
              <a:t>14/05/2017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5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139C-6846-41B4-9AB5-8FA2FB7A7B7C}" type="datetime1">
              <a:rPr lang="en-GB" smtClean="0"/>
              <a:t>14/05/2017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2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27D9-B0C7-45CA-824B-161A853E69CA}" type="datetime1">
              <a:rPr lang="en-GB" smtClean="0"/>
              <a:t>14/05/2017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0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A9E9-A65F-40B4-BF86-7EDC6BF62C3D}" type="datetime1">
              <a:rPr lang="en-GB" smtClean="0"/>
              <a:t>14/05/2017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08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7D3E-A20D-4AC4-BFA8-DC997AED2C13}" type="datetime1">
              <a:rPr lang="en-GB" smtClean="0"/>
              <a:t>14/05/2017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2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9562-0053-419A-B932-27F46422E379}" type="datetime1">
              <a:rPr lang="en-GB" smtClean="0"/>
              <a:t>14/05/2017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36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78CB-9360-4223-BF3C-C79A09BE28F5}" type="datetime1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61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920880" cy="57606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r-Cyrl-BA" sz="3600" b="1" dirty="0" smtClean="0">
                <a:latin typeface="Arial" pitchFamily="34" charset="0"/>
                <a:cs typeface="Arial" pitchFamily="34" charset="0"/>
              </a:rPr>
              <a:t>Данијел Дојчиновић (Бања Лука)</a:t>
            </a:r>
          </a:p>
          <a:p>
            <a:pPr>
              <a:spcBef>
                <a:spcPts val="0"/>
              </a:spcBef>
            </a:pPr>
            <a:r>
              <a:rPr lang="sr-Cyrl-BA" sz="1600" b="1" dirty="0" smtClean="0">
                <a:latin typeface="Arial" pitchFamily="34" charset="0"/>
                <a:cs typeface="Arial" pitchFamily="34" charset="0"/>
              </a:rPr>
              <a:t>Филолошки факултет</a:t>
            </a:r>
            <a:r>
              <a:rPr lang="sr-Latn-BA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1600" b="1" dirty="0" smtClean="0">
                <a:latin typeface="Arial" pitchFamily="34" charset="0"/>
                <a:cs typeface="Arial" pitchFamily="34" charset="0"/>
              </a:rPr>
              <a:t>Универзитета у Бањој Луци</a:t>
            </a:r>
          </a:p>
          <a:p>
            <a:pPr>
              <a:spcBef>
                <a:spcPts val="0"/>
              </a:spcBef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danijel.dojcinovic</a:t>
            </a:r>
            <a:r>
              <a:rPr lang="sr-Latn-BA" sz="1400" b="1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flf</a:t>
            </a:r>
            <a:r>
              <a:rPr lang="sr-Latn-BA" sz="1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unibl.org</a:t>
            </a:r>
            <a:endParaRPr lang="sr-Latn-BA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sr-Latn-BA" sz="1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sr-Cyrl-BA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sr-Cyrl-BA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sr-Latn-BA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sr-Cyrl-BA" sz="4800" b="1" dirty="0" smtClean="0">
                <a:latin typeface="Arial" pitchFamily="34" charset="0"/>
                <a:cs typeface="Arial" pitchFamily="34" charset="0"/>
              </a:rPr>
              <a:t>Мултимедијалност средњовјековног текста</a:t>
            </a:r>
          </a:p>
          <a:p>
            <a:pPr>
              <a:spcBef>
                <a:spcPts val="0"/>
              </a:spcBef>
            </a:pPr>
            <a:endParaRPr lang="sr-Cyrl-BA" sz="26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sr-Cyrl-BA" sz="2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sr-Cyrl-BA" sz="2600" b="1" dirty="0" smtClean="0">
                <a:latin typeface="Arial" pitchFamily="34" charset="0"/>
                <a:cs typeface="Arial" pitchFamily="34" charset="0"/>
              </a:rPr>
              <a:t>Мултимедијална стилистика</a:t>
            </a:r>
          </a:p>
          <a:p>
            <a:pPr>
              <a:spcBef>
                <a:spcPts val="0"/>
              </a:spcBef>
            </a:pP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Бања Лука, 18–20. 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2017.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9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1225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11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52122" cy="5859162"/>
          </a:xfrm>
        </p:spPr>
      </p:pic>
    </p:spTree>
    <p:extLst>
      <p:ext uri="{BB962C8B-B14F-4D97-AF65-F5344CB8AC3E}">
        <p14:creationId xmlns:p14="http://schemas.microsoft.com/office/powerpoint/2010/main" val="41703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320480" cy="61794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41229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24936" cy="59954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3" y="188640"/>
            <a:ext cx="9205525" cy="64493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8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5"/>
            <a:ext cx="5256584" cy="64350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4. Текст ‒ музика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2932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29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 smtClean="0">
                <a:latin typeface="Arial"/>
                <a:cs typeface="Arial"/>
              </a:rPr>
              <a:t>5. Текст </a:t>
            </a:r>
            <a:r>
              <a:rPr lang="sr-Cyrl-BA" sz="3200" dirty="0">
                <a:latin typeface="Arial"/>
                <a:cs typeface="Arial"/>
              </a:rPr>
              <a:t>‒ музика ‒ ликовне умјетности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571711"/>
              </p:ext>
            </p:extLst>
          </p:nvPr>
        </p:nvGraphicFramePr>
        <p:xfrm>
          <a:off x="467544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6. Закључак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Интеракција различитих форми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Она нужно не подаразумијева мултимедијалност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Трансмедијалност као доминантни облик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Мултимедијалност се најјасније манифестује у односу текст ‒ ликовна представа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>
                <a:latin typeface="Arial" pitchFamily="34" charset="0"/>
                <a:cs typeface="Arial" pitchFamily="34" charset="0"/>
              </a:rPr>
              <a:t>18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sr-Cyrl-BA" sz="3200" dirty="0" smtClean="0">
                <a:latin typeface="Arial" pitchFamily="34" charset="0"/>
                <a:cs typeface="Arial" pitchFamily="34" charset="0"/>
              </a:rPr>
              <a:t>Литература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sr-Cyrl-RS" dirty="0" smtClean="0">
                <a:latin typeface="Arial" pitchFamily="34" charset="0"/>
                <a:ea typeface="Calibri"/>
                <a:cs typeface="Arial" pitchFamily="34" charset="0"/>
              </a:rPr>
              <a:t>Болтер/Грусин 2000: 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Bolter, Jay David; </a:t>
            </a:r>
            <a:r>
              <a:rPr lang="en-US" dirty="0" err="1" smtClean="0">
                <a:latin typeface="Arial" pitchFamily="34" charset="0"/>
                <a:ea typeface="Calibri"/>
                <a:cs typeface="Arial" pitchFamily="34" charset="0"/>
              </a:rPr>
              <a:t>Grusin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, Richard. </a:t>
            </a:r>
            <a:r>
              <a:rPr lang="en-US" i="1" dirty="0" smtClean="0">
                <a:latin typeface="Arial" pitchFamily="34" charset="0"/>
                <a:ea typeface="Calibri"/>
                <a:cs typeface="Arial" pitchFamily="34" charset="0"/>
              </a:rPr>
              <a:t>Remediation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ea typeface="Calibri"/>
                <a:cs typeface="Arial" pitchFamily="34" charset="0"/>
              </a:rPr>
              <a:t>Understanding New Media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. Cambridge.</a:t>
            </a:r>
            <a:endParaRPr lang="sr-Cyrl-RS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sr-Cyrl-RS" dirty="0" smtClean="0">
                <a:latin typeface="Arial" pitchFamily="34" charset="0"/>
                <a:ea typeface="Calibri"/>
                <a:cs typeface="Arial" pitchFamily="34" charset="0"/>
              </a:rPr>
              <a:t>Креини Френсис 2005: 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Cranny-Francis, Anne. </a:t>
            </a:r>
            <a:r>
              <a:rPr lang="en-US" i="1" dirty="0" smtClean="0">
                <a:latin typeface="Arial" pitchFamily="34" charset="0"/>
                <a:ea typeface="Calibri"/>
                <a:cs typeface="Arial" pitchFamily="34" charset="0"/>
              </a:rPr>
              <a:t>Multimedia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US" i="1" dirty="0" smtClean="0">
                <a:latin typeface="Arial" pitchFamily="34" charset="0"/>
                <a:ea typeface="Calibri"/>
                <a:cs typeface="Arial" pitchFamily="34" charset="0"/>
              </a:rPr>
              <a:t>Text and Context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. London, Thousand Oaks, New Delhi.</a:t>
            </a:r>
          </a:p>
          <a:p>
            <a:pPr>
              <a:spcAft>
                <a:spcPts val="1200"/>
              </a:spcAft>
            </a:pPr>
            <a:r>
              <a:rPr lang="sr-Cyrl-RS" dirty="0" smtClean="0">
                <a:latin typeface="Arial" pitchFamily="34" charset="0"/>
                <a:ea typeface="Calibri"/>
                <a:cs typeface="Arial" pitchFamily="34" charset="0"/>
              </a:rPr>
              <a:t>Рајевски 2005: </a:t>
            </a:r>
            <a:r>
              <a:rPr lang="en-US" dirty="0" err="1" smtClean="0">
                <a:latin typeface="Arial" pitchFamily="34" charset="0"/>
                <a:ea typeface="Calibri"/>
                <a:cs typeface="Arial" pitchFamily="34" charset="0"/>
              </a:rPr>
              <a:t>Rajewsky</a:t>
            </a:r>
            <a:r>
              <a:rPr lang="sr-Cyrl-RS" dirty="0" smtClean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Irina </a:t>
            </a: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O. </a:t>
            </a:r>
            <a:r>
              <a:rPr lang="en-US" dirty="0" err="1">
                <a:latin typeface="Arial" pitchFamily="34" charset="0"/>
                <a:ea typeface="Calibri"/>
                <a:cs typeface="Arial" pitchFamily="34" charset="0"/>
              </a:rPr>
              <a:t>Intermediality</a:t>
            </a: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/>
                <a:cs typeface="Arial" pitchFamily="34" charset="0"/>
              </a:rPr>
              <a:t>Intertextuality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,</a:t>
            </a:r>
            <a:r>
              <a:rPr lang="sr-Cyrl-RS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Remediation: A 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Literary</a:t>
            </a:r>
            <a:r>
              <a:rPr lang="sr-Cyrl-RS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Perspective </a:t>
            </a: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on </a:t>
            </a:r>
            <a:r>
              <a:rPr lang="en-US" dirty="0" err="1" smtClean="0">
                <a:latin typeface="Arial" pitchFamily="34" charset="0"/>
                <a:ea typeface="Calibri"/>
                <a:cs typeface="Arial" pitchFamily="34" charset="0"/>
              </a:rPr>
              <a:t>Intermediality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In:  </a:t>
            </a:r>
            <a:r>
              <a:rPr lang="en-US" i="1" dirty="0" err="1" smtClean="0">
                <a:latin typeface="Arial" pitchFamily="34" charset="0"/>
                <a:ea typeface="Calibri"/>
                <a:cs typeface="Arial" pitchFamily="34" charset="0"/>
              </a:rPr>
              <a:t>Intermédialités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, 6, 43‒64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sr-Cyrl-RS" dirty="0">
                <a:latin typeface="Arial" pitchFamily="34" charset="0"/>
                <a:ea typeface="Calibri"/>
                <a:cs typeface="Arial" pitchFamily="34" charset="0"/>
              </a:rPr>
              <a:t>Радојчић 2002: Радојчић, Светозар. </a:t>
            </a:r>
            <a:r>
              <a:rPr lang="sr-Cyrl-RS" i="1" dirty="0">
                <a:latin typeface="Arial" pitchFamily="34" charset="0"/>
                <a:ea typeface="Calibri"/>
                <a:cs typeface="Arial" pitchFamily="34" charset="0"/>
              </a:rPr>
              <a:t>Текстови и фреске</a:t>
            </a:r>
            <a:r>
              <a:rPr lang="sr-Cyrl-RS" dirty="0">
                <a:latin typeface="Arial" pitchFamily="34" charset="0"/>
                <a:ea typeface="Calibri"/>
                <a:cs typeface="Arial" pitchFamily="34" charset="0"/>
              </a:rPr>
              <a:t>. Горњи Милановац.</a:t>
            </a: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sr-Cyrl-RS" dirty="0" smtClean="0">
                <a:latin typeface="Arial" pitchFamily="34" charset="0"/>
                <a:ea typeface="Calibri"/>
                <a:cs typeface="Arial" pitchFamily="34" charset="0"/>
              </a:rPr>
              <a:t>Салдре/Тороп 2012: </a:t>
            </a:r>
            <a:r>
              <a:rPr lang="en-US" dirty="0" err="1" smtClean="0">
                <a:latin typeface="Arial" pitchFamily="34" charset="0"/>
                <a:ea typeface="Calibri"/>
                <a:cs typeface="Arial" pitchFamily="34" charset="0"/>
              </a:rPr>
              <a:t>Saldre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/>
                <a:cs typeface="Arial" pitchFamily="34" charset="0"/>
              </a:rPr>
              <a:t>Maarja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; </a:t>
            </a:r>
            <a:r>
              <a:rPr lang="en-US" dirty="0" err="1" smtClean="0">
                <a:latin typeface="Arial" pitchFamily="34" charset="0"/>
                <a:ea typeface="Calibri"/>
                <a:cs typeface="Arial" pitchFamily="34" charset="0"/>
              </a:rPr>
              <a:t>Torop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/>
                <a:cs typeface="Arial" pitchFamily="34" charset="0"/>
              </a:rPr>
              <a:t>Peeter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ea typeface="Calibri"/>
                <a:cs typeface="Arial" pitchFamily="34" charset="0"/>
              </a:rPr>
              <a:t>Transmedia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 space. In: </a:t>
            </a:r>
            <a:r>
              <a:rPr lang="en-US" dirty="0" err="1" smtClean="0">
                <a:latin typeface="Arial" pitchFamily="34" charset="0"/>
                <a:ea typeface="Calibri"/>
                <a:cs typeface="Arial" pitchFamily="34" charset="0"/>
              </a:rPr>
              <a:t>Ibrus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/>
                <a:cs typeface="Arial" pitchFamily="34" charset="0"/>
              </a:rPr>
              <a:t>Indrek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; </a:t>
            </a:r>
            <a:r>
              <a:rPr lang="en-US" dirty="0" err="1" smtClean="0">
                <a:latin typeface="Arial" pitchFamily="34" charset="0"/>
                <a:ea typeface="Calibri"/>
                <a:cs typeface="Arial" pitchFamily="34" charset="0"/>
              </a:rPr>
              <a:t>Scolari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, Carlos A. (eds.). </a:t>
            </a:r>
            <a:r>
              <a:rPr lang="en-US" i="1" dirty="0" err="1" smtClean="0">
                <a:latin typeface="Arial" pitchFamily="34" charset="0"/>
                <a:ea typeface="Calibri"/>
                <a:cs typeface="Arial" pitchFamily="34" charset="0"/>
              </a:rPr>
              <a:t>Crossmedia</a:t>
            </a:r>
            <a:r>
              <a:rPr lang="en-US" i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ea typeface="Calibri"/>
                <a:cs typeface="Arial" pitchFamily="34" charset="0"/>
              </a:rPr>
              <a:t>Inovations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ea typeface="Calibri"/>
                <a:cs typeface="Arial" pitchFamily="34" charset="0"/>
              </a:rPr>
              <a:t>Text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i="1" dirty="0" smtClean="0">
                <a:latin typeface="Arial" pitchFamily="34" charset="0"/>
                <a:ea typeface="Calibri"/>
                <a:cs typeface="Arial" pitchFamily="34" charset="0"/>
              </a:rPr>
              <a:t>Markets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i="1" dirty="0" smtClean="0">
                <a:latin typeface="Arial" pitchFamily="34" charset="0"/>
                <a:ea typeface="Calibri"/>
                <a:cs typeface="Arial" pitchFamily="34" charset="0"/>
              </a:rPr>
              <a:t>Institutions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. Frankfurt am Main. P. 25</a:t>
            </a:r>
            <a:r>
              <a:rPr lang="en-US" dirty="0" smtClean="0">
                <a:latin typeface="Arial"/>
                <a:ea typeface="Calibri"/>
                <a:cs typeface="Arial"/>
              </a:rPr>
              <a:t>‒44.</a:t>
            </a:r>
            <a:endParaRPr lang="en-US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Multimedia,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crossmedia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transmedia</a:t>
            </a:r>
            <a:endParaRPr lang="sr-Cyrl-BA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Средњовјековни медији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 Текст </a:t>
            </a:r>
            <a:r>
              <a:rPr lang="sr-Cyrl-BA" dirty="0" smtClean="0">
                <a:latin typeface="Arial"/>
                <a:cs typeface="Arial"/>
              </a:rPr>
              <a:t>‒ ликовне умјетности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dirty="0" smtClean="0">
                <a:latin typeface="Arial"/>
                <a:cs typeface="Arial"/>
              </a:rPr>
              <a:t>4. Текст ‒ музика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dirty="0" smtClean="0">
                <a:latin typeface="Arial"/>
                <a:cs typeface="Arial"/>
              </a:rPr>
              <a:t>5. Текст ‒ музика ‒ ликовне умјетности</a:t>
            </a:r>
            <a:endParaRPr lang="sr-Cyrl-BA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Закључак</a:t>
            </a:r>
            <a:endParaRPr lang="sr-Cyrl-BA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Cyrl-BA" dirty="0">
                <a:latin typeface="Arial" pitchFamily="34" charset="0"/>
                <a:cs typeface="Arial" pitchFamily="34" charset="0"/>
              </a:rPr>
              <a:t>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Литература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Multimedia</a:t>
            </a:r>
            <a:r>
              <a:rPr lang="en-US" sz="3200" dirty="0"/>
              <a:t>, </a:t>
            </a:r>
            <a:r>
              <a:rPr lang="en-US" sz="3200" dirty="0" err="1"/>
              <a:t>crossmedia</a:t>
            </a:r>
            <a:r>
              <a:rPr lang="en-US" sz="3200" dirty="0"/>
              <a:t>, </a:t>
            </a:r>
            <a:r>
              <a:rPr lang="en-US" sz="3200" dirty="0" err="1"/>
              <a:t>transmedia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Прича: ①②③④...</a:t>
            </a:r>
          </a:p>
          <a:p>
            <a:r>
              <a:rPr lang="sr-Cyrl-RS" dirty="0" smtClean="0"/>
              <a:t>Форма: </a:t>
            </a:r>
            <a:r>
              <a:rPr lang="sr-Cyrl-RS" dirty="0" smtClean="0">
                <a:sym typeface="Webdings"/>
              </a:rPr>
              <a:t>...</a:t>
            </a:r>
            <a:endParaRPr lang="en-US" dirty="0" smtClean="0"/>
          </a:p>
          <a:p>
            <a:r>
              <a:rPr lang="sr-Cyrl-RS" dirty="0" smtClean="0"/>
              <a:t>Канал: </a:t>
            </a:r>
            <a:r>
              <a:rPr lang="sr-Cyrl-RS" dirty="0" smtClean="0">
                <a:sym typeface="Wingdings"/>
              </a:rPr>
              <a:t></a:t>
            </a:r>
            <a:r>
              <a:rPr lang="sr-Cyrl-RS" dirty="0" smtClean="0">
                <a:sym typeface="Webdings"/>
              </a:rPr>
              <a:t></a:t>
            </a:r>
            <a:r>
              <a:rPr lang="sr-Cyrl-RS" dirty="0" smtClean="0">
                <a:sym typeface="Wingdings"/>
              </a:rPr>
              <a:t></a:t>
            </a:r>
            <a:r>
              <a:rPr lang="sr-Cyrl-RS" dirty="0" smtClean="0">
                <a:sym typeface="Webdings"/>
              </a:rPr>
              <a:t></a:t>
            </a:r>
            <a:r>
              <a:rPr lang="sr-Cyrl-RS" dirty="0" smtClean="0">
                <a:sym typeface="Wingdings"/>
              </a:rPr>
              <a:t></a:t>
            </a:r>
            <a:r>
              <a:rPr lang="sr-Cyrl-RS" dirty="0" smtClean="0">
                <a:sym typeface="Wingdings 2"/>
              </a:rPr>
              <a:t></a:t>
            </a:r>
            <a:r>
              <a:rPr lang="sr-Cyrl-RS" dirty="0" smtClean="0">
                <a:sym typeface="Webdings"/>
              </a:rPr>
              <a:t></a:t>
            </a:r>
            <a:r>
              <a:rPr lang="sr-Cyrl-RS" dirty="0" smtClean="0">
                <a:sym typeface="Wingdings 2"/>
              </a:rPr>
              <a:t></a:t>
            </a:r>
            <a:r>
              <a:rPr lang="sr-Cyrl-RS" dirty="0" smtClean="0">
                <a:sym typeface="Webdings"/>
              </a:rPr>
              <a:t>...</a:t>
            </a:r>
          </a:p>
          <a:p>
            <a:endParaRPr lang="sr-Cyrl-RS" dirty="0">
              <a:sym typeface="Web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997039"/>
              </p:ext>
            </p:extLst>
          </p:nvPr>
        </p:nvGraphicFramePr>
        <p:xfrm>
          <a:off x="2555776" y="3789040"/>
          <a:ext cx="367240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48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Multimedia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cap="small" dirty="0" smtClean="0">
                <a:sym typeface="Wingdings"/>
              </a:rPr>
              <a:t>j</a:t>
            </a:r>
            <a:r>
              <a:rPr lang="sr-Cyrl-RS" cap="small" dirty="0" smtClean="0">
                <a:sym typeface="Wingdings"/>
              </a:rPr>
              <a:t>една</a:t>
            </a:r>
            <a:r>
              <a:rPr lang="en-US" cap="small" dirty="0" smtClean="0">
                <a:sym typeface="Wingdings"/>
              </a:rPr>
              <a:t> </a:t>
            </a:r>
            <a:r>
              <a:rPr lang="sr-Cyrl-RS" cap="small" dirty="0" smtClean="0">
                <a:sym typeface="Wingdings"/>
              </a:rPr>
              <a:t>прича </a:t>
            </a:r>
            <a:r>
              <a:rPr lang="en-US" cap="small" dirty="0" smtClean="0">
                <a:sym typeface="Wingdings"/>
              </a:rPr>
              <a:t>| </a:t>
            </a:r>
            <a:r>
              <a:rPr lang="sr-Cyrl-RS" cap="small" dirty="0" smtClean="0">
                <a:sym typeface="Wingdings"/>
              </a:rPr>
              <a:t>више форми </a:t>
            </a:r>
            <a:r>
              <a:rPr lang="en-US" cap="small" dirty="0" smtClean="0">
                <a:sym typeface="Wingdings"/>
              </a:rPr>
              <a:t>| </a:t>
            </a:r>
            <a:r>
              <a:rPr lang="sr-Cyrl-RS" cap="small" dirty="0" smtClean="0">
                <a:sym typeface="Wingdings"/>
              </a:rPr>
              <a:t>један канал</a:t>
            </a:r>
            <a:endParaRPr lang="en-US" cap="small" dirty="0" smtClean="0">
              <a:sym typeface="Wingdings"/>
            </a:endParaRPr>
          </a:p>
          <a:p>
            <a:pPr marL="0" indent="0" algn="ctr">
              <a:buNone/>
            </a:pPr>
            <a:r>
              <a:rPr lang="en-U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Mm= 1</a:t>
            </a:r>
            <a:r>
              <a:rPr lang="sr-Cyrl-R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 + 2</a:t>
            </a:r>
            <a:r>
              <a:rPr lang="sr-Cyrl-RS" b="1" cap="small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+</a:t>
            </a:r>
            <a:r>
              <a:rPr lang="sr-Cyrl-R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ф + 1к</a:t>
            </a:r>
          </a:p>
          <a:p>
            <a:pPr marL="0" indent="0" algn="ctr">
              <a:buNone/>
            </a:pPr>
            <a:endParaRPr lang="en-US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30" y="3202541"/>
            <a:ext cx="2458043" cy="349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89" y="3202542"/>
            <a:ext cx="2465194" cy="3498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02542"/>
            <a:ext cx="2512868" cy="34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Crossmedia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5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28801"/>
            <a:ext cx="8208912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cap="small" dirty="0" smtClean="0">
                <a:sym typeface="Wingdings"/>
              </a:rPr>
              <a:t>j</a:t>
            </a:r>
            <a:r>
              <a:rPr lang="sr-Cyrl-RS" cap="small" dirty="0" smtClean="0">
                <a:sym typeface="Wingdings"/>
              </a:rPr>
              <a:t>една</a:t>
            </a:r>
            <a:r>
              <a:rPr lang="en-US" cap="small" dirty="0" smtClean="0">
                <a:sym typeface="Wingdings"/>
              </a:rPr>
              <a:t> </a:t>
            </a:r>
            <a:r>
              <a:rPr lang="sr-Cyrl-RS" cap="small" dirty="0" smtClean="0">
                <a:sym typeface="Wingdings"/>
              </a:rPr>
              <a:t>прича </a:t>
            </a:r>
            <a:r>
              <a:rPr lang="en-US" cap="small" dirty="0" smtClean="0">
                <a:sym typeface="Wingdings"/>
              </a:rPr>
              <a:t>| </a:t>
            </a:r>
            <a:r>
              <a:rPr lang="sr-Cyrl-RS" cap="small" dirty="0" smtClean="0">
                <a:sym typeface="Wingdings"/>
              </a:rPr>
              <a:t>више канала</a:t>
            </a:r>
            <a:endParaRPr lang="en-US" cap="small" dirty="0" smtClean="0">
              <a:sym typeface="Wingdings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Km= 1</a:t>
            </a:r>
            <a:r>
              <a:rPr lang="sr-Cyrl-R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 + 2</a:t>
            </a:r>
            <a:r>
              <a:rPr lang="sr-Cyrl-RS" b="1" cap="small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+</a:t>
            </a:r>
            <a:r>
              <a:rPr lang="sr-Cyrl-R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к</a:t>
            </a:r>
          </a:p>
          <a:p>
            <a:pPr marL="0" indent="0" algn="ctr">
              <a:buFont typeface="Arial" pitchFamily="34" charset="0"/>
              <a:buNone/>
            </a:pPr>
            <a:endParaRPr lang="en-US" cap="smal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4973563" cy="3047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2029690" cy="3047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9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Transmedia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cap="small" dirty="0">
                <a:sym typeface="Wingdings"/>
              </a:rPr>
              <a:t>j</a:t>
            </a:r>
            <a:r>
              <a:rPr lang="sr-Cyrl-RS" cap="small" dirty="0" smtClean="0">
                <a:sym typeface="Wingdings"/>
              </a:rPr>
              <a:t>ед</a:t>
            </a:r>
            <a:r>
              <a:rPr lang="sr-Cyrl-RS" cap="small" dirty="0">
                <a:sym typeface="Wingdings"/>
              </a:rPr>
              <a:t>а</a:t>
            </a:r>
            <a:r>
              <a:rPr lang="sr-Cyrl-RS" cap="small" dirty="0" smtClean="0">
                <a:sym typeface="Wingdings"/>
              </a:rPr>
              <a:t>н</a:t>
            </a:r>
            <a:r>
              <a:rPr lang="en-US" cap="small" dirty="0" smtClean="0">
                <a:sym typeface="Wingdings"/>
              </a:rPr>
              <a:t> </a:t>
            </a:r>
            <a:r>
              <a:rPr lang="sr-Cyrl-RS" cap="small" dirty="0" smtClean="0">
                <a:sym typeface="Wingdings"/>
              </a:rPr>
              <a:t>свијет приче </a:t>
            </a:r>
            <a:r>
              <a:rPr lang="en-US" cap="small" dirty="0" smtClean="0">
                <a:sym typeface="Wingdings"/>
              </a:rPr>
              <a:t>| </a:t>
            </a:r>
            <a:r>
              <a:rPr lang="sr-Cyrl-RS" cap="small" dirty="0" smtClean="0">
                <a:sym typeface="Wingdings"/>
              </a:rPr>
              <a:t>више прича</a:t>
            </a:r>
            <a:r>
              <a:rPr lang="en-US" cap="small" dirty="0" smtClean="0">
                <a:sym typeface="Wingdings"/>
              </a:rPr>
              <a:t>| </a:t>
            </a:r>
            <a:r>
              <a:rPr lang="sr-Cyrl-RS" cap="small" dirty="0">
                <a:sym typeface="Wingdings"/>
              </a:rPr>
              <a:t>више форми </a:t>
            </a:r>
            <a:r>
              <a:rPr lang="en-US" cap="small" dirty="0">
                <a:sym typeface="Wingdings"/>
              </a:rPr>
              <a:t>| </a:t>
            </a:r>
            <a:r>
              <a:rPr lang="sr-Cyrl-RS" cap="small" dirty="0" smtClean="0">
                <a:sym typeface="Wingdings"/>
              </a:rPr>
              <a:t>више канала</a:t>
            </a:r>
            <a:endParaRPr lang="en-US" cap="small" dirty="0">
              <a:sym typeface="Wingdings"/>
            </a:endParaRPr>
          </a:p>
          <a:p>
            <a:pPr marL="0" indent="0" algn="ctr">
              <a:buNone/>
            </a:pPr>
            <a:r>
              <a:rPr lang="en-U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Tm= </a:t>
            </a:r>
            <a:r>
              <a:rPr lang="sr-Cyrl-R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1сп + 2</a:t>
            </a:r>
            <a:r>
              <a:rPr lang="sr-Cyrl-RS" b="1" cap="small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+</a:t>
            </a:r>
            <a:r>
              <a:rPr lang="sr-Cyrl-R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 </a:t>
            </a:r>
            <a:r>
              <a:rPr lang="sr-Cyrl-R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+ 2</a:t>
            </a:r>
            <a:r>
              <a:rPr lang="sr-Cyrl-RS" b="1" cap="small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+</a:t>
            </a:r>
            <a:r>
              <a:rPr lang="sr-Cyrl-R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ф + </a:t>
            </a:r>
            <a:r>
              <a:rPr lang="sr-Cyrl-R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2</a:t>
            </a:r>
            <a:r>
              <a:rPr lang="sr-Cyrl-RS" b="1" cap="small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+</a:t>
            </a:r>
            <a:r>
              <a:rPr lang="sr-Cyrl-RS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к</a:t>
            </a:r>
            <a:endParaRPr lang="sr-Cyrl-RS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7544" y="3456309"/>
            <a:ext cx="3960440" cy="30243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4" y="3044837"/>
            <a:ext cx="1337820" cy="807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51988"/>
            <a:ext cx="2115938" cy="1212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212075"/>
            <a:ext cx="2115938" cy="1136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1271983" cy="19116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88024" y="3699907"/>
            <a:ext cx="3456384" cy="27807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99" y="2993185"/>
            <a:ext cx="1489217" cy="14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36" y="4266380"/>
            <a:ext cx="3419872" cy="17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Средњовјековни медији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7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Средњи вијек = превласт идеологије</a:t>
            </a:r>
          </a:p>
          <a:p>
            <a:r>
              <a:rPr lang="sr-Cyrl-RS" dirty="0" smtClean="0"/>
              <a:t>Идеолошка </a:t>
            </a:r>
            <a:r>
              <a:rPr lang="sr-Cyrl-RS" dirty="0" smtClean="0"/>
              <a:t>једнообразност</a:t>
            </a:r>
            <a:endParaRPr lang="sr-Cyrl-RS" dirty="0"/>
          </a:p>
          <a:p>
            <a:r>
              <a:rPr lang="sr-Cyrl-RS" dirty="0" smtClean="0"/>
              <a:t>Блискост концепту трансмедијалности</a:t>
            </a:r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17868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sr-Cyrl-RS" sz="3200" dirty="0" smtClean="0"/>
              <a:t>Медији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35" y="2869660"/>
            <a:ext cx="3672408" cy="1440160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Ликовне умјетности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8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06587" y="4077072"/>
            <a:ext cx="230425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sr-Cyrl-RS" dirty="0" smtClean="0"/>
              <a:t>Писменост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60232" y="2914078"/>
            <a:ext cx="15841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Cyrl-RS" dirty="0" smtClean="0"/>
              <a:t>Музика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234679" y="1556792"/>
            <a:ext cx="648072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207514">
            <a:off x="2602583" y="1013546"/>
            <a:ext cx="648072" cy="20561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9294575">
            <a:off x="5692359" y="1178027"/>
            <a:ext cx="648072" cy="20561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89740"/>
            <a:ext cx="2520773" cy="1681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31" y="4653136"/>
            <a:ext cx="1512168" cy="204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56" y="3516573"/>
            <a:ext cx="1607905" cy="2133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6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Текст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‒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ликовне умјетности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Mm= 1</a:t>
            </a:r>
            <a:r>
              <a:rPr lang="sr-Cyrl-R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 + 2</a:t>
            </a:r>
            <a:r>
              <a:rPr lang="sr-Cyrl-RS" b="1" cap="small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+</a:t>
            </a:r>
            <a:r>
              <a:rPr lang="sr-Cyrl-R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ф + 1к</a:t>
            </a:r>
          </a:p>
          <a:p>
            <a:endParaRPr lang="sr-Latn-RS" dirty="0" smtClean="0"/>
          </a:p>
          <a:p>
            <a:endParaRPr lang="sr-Cyrl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192688" cy="43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372</Words>
  <Application>Microsoft Office PowerPoint</Application>
  <PresentationFormat>On-screen Show (4:3)</PresentationFormat>
  <Paragraphs>85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1. Multimedia, crossmedia, transmedia</vt:lpstr>
      <vt:lpstr>Multimedia</vt:lpstr>
      <vt:lpstr>Crossmedia</vt:lpstr>
      <vt:lpstr>Transmedia</vt:lpstr>
      <vt:lpstr>2. Средњовјековни медији</vt:lpstr>
      <vt:lpstr>Медији</vt:lpstr>
      <vt:lpstr>3. Текст ‒ ликовне умјетности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Текст ‒ музика</vt:lpstr>
      <vt:lpstr>5. Текст ‒ музика ‒ ликовне умјетности</vt:lpstr>
      <vt:lpstr>6. Закључак</vt:lpstr>
      <vt:lpstr>7.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</dc:creator>
  <cp:lastModifiedBy>Danijel</cp:lastModifiedBy>
  <cp:revision>64</cp:revision>
  <dcterms:created xsi:type="dcterms:W3CDTF">2016-03-17T11:28:46Z</dcterms:created>
  <dcterms:modified xsi:type="dcterms:W3CDTF">2017-05-14T14:32:55Z</dcterms:modified>
</cp:coreProperties>
</file>