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3C9B-2CBE-4F95-BBE4-790C16CEAC1C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44AAB-DF24-4009-9B88-E0D9CC63A7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Виноградова В.Н.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 литературном и внелитературном просторечии </a:t>
            </a:r>
            <a:br>
              <a:rPr lang="ru-RU" dirty="0" smtClean="0"/>
            </a:br>
            <a:r>
              <a:rPr lang="ru-RU" dirty="0" smtClean="0"/>
              <a:t>в Интернете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Согласно русской стилистической традиции к просторечию относятся языковые элементы, имеющие неправильности в своем употреблении и/или грубовато эмоциональный характер, выдающие автора как не вполне владеющего литературной речью (принадлежащего к диалектной или арготической среде). Эта часть просторечия обычно называется внелитературной.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Просторечие характеризуется большим разнообразием включаемых в него групп:</a:t>
            </a:r>
          </a:p>
          <a:p>
            <a:pPr>
              <a:buFontTx/>
              <a:buChar char="-"/>
            </a:pPr>
            <a:r>
              <a:rPr lang="ru-RU" dirty="0" smtClean="0"/>
              <a:t>свалить, порвать (олигарха), скинуть (номер телефона),</a:t>
            </a:r>
          </a:p>
          <a:p>
            <a:pPr>
              <a:buFontTx/>
              <a:buChar char="-"/>
            </a:pPr>
            <a:r>
              <a:rPr lang="ru-RU" dirty="0" err="1" smtClean="0"/>
              <a:t>забанить</a:t>
            </a:r>
            <a:r>
              <a:rPr lang="ru-RU" dirty="0" smtClean="0"/>
              <a:t>, </a:t>
            </a:r>
            <a:r>
              <a:rPr lang="ru-RU" dirty="0" err="1" smtClean="0"/>
              <a:t>блочить</a:t>
            </a:r>
            <a:r>
              <a:rPr lang="ru-RU" dirty="0" smtClean="0"/>
              <a:t>, </a:t>
            </a:r>
            <a:r>
              <a:rPr lang="ru-RU" dirty="0" err="1" smtClean="0"/>
              <a:t>гуглить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блин, болванка (диск),</a:t>
            </a:r>
          </a:p>
          <a:p>
            <a:pPr>
              <a:buFontTx/>
              <a:buChar char="-"/>
            </a:pPr>
            <a:r>
              <a:rPr lang="ru-RU" dirty="0" err="1" smtClean="0"/>
              <a:t>ютубовский</a:t>
            </a:r>
            <a:r>
              <a:rPr lang="ru-RU" dirty="0" smtClean="0"/>
              <a:t>, пробельный (символ), пробочный (город),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38742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err="1" smtClean="0"/>
              <a:t>материнка</a:t>
            </a:r>
            <a:r>
              <a:rPr lang="ru-RU" dirty="0" smtClean="0"/>
              <a:t> (плата), оперативка (память),</a:t>
            </a:r>
          </a:p>
          <a:p>
            <a:pPr>
              <a:buFontTx/>
              <a:buChar char="-"/>
            </a:pPr>
            <a:r>
              <a:rPr lang="ru-RU" dirty="0" smtClean="0"/>
              <a:t>«транзит», «иностранец» (машина),</a:t>
            </a:r>
          </a:p>
          <a:p>
            <a:pPr>
              <a:buFontTx/>
              <a:buChar char="-"/>
            </a:pPr>
            <a:r>
              <a:rPr lang="ru-RU" dirty="0" err="1" smtClean="0"/>
              <a:t>айпи</a:t>
            </a:r>
            <a:r>
              <a:rPr lang="ru-RU" dirty="0" smtClean="0"/>
              <a:t>, </a:t>
            </a:r>
            <a:r>
              <a:rPr lang="ru-RU" dirty="0" err="1" smtClean="0"/>
              <a:t>айпишник</a:t>
            </a:r>
            <a:r>
              <a:rPr lang="ru-RU" dirty="0" smtClean="0"/>
              <a:t> (</a:t>
            </a:r>
            <a:r>
              <a:rPr lang="en-US" dirty="0" smtClean="0"/>
              <a:t>IP</a:t>
            </a:r>
            <a:r>
              <a:rPr lang="ru-RU" dirty="0" smtClean="0"/>
              <a:t>-адрес),</a:t>
            </a:r>
          </a:p>
          <a:p>
            <a:pPr>
              <a:buFontTx/>
              <a:buChar char="-"/>
            </a:pPr>
            <a:r>
              <a:rPr lang="ru-RU" dirty="0" err="1" smtClean="0"/>
              <a:t>айди</a:t>
            </a:r>
            <a:r>
              <a:rPr lang="ru-RU" dirty="0" smtClean="0"/>
              <a:t>, </a:t>
            </a:r>
            <a:r>
              <a:rPr lang="ru-RU" dirty="0" err="1" smtClean="0"/>
              <a:t>айдишник</a:t>
            </a:r>
            <a:r>
              <a:rPr lang="ru-RU" dirty="0" smtClean="0"/>
              <a:t> (идентификатор </a:t>
            </a:r>
            <a:r>
              <a:rPr lang="en-US" dirty="0" smtClean="0"/>
              <a:t>ID</a:t>
            </a:r>
            <a:r>
              <a:rPr lang="ru-RU" dirty="0" smtClean="0"/>
              <a:t>),</a:t>
            </a:r>
          </a:p>
          <a:p>
            <a:pPr>
              <a:buFontTx/>
              <a:buChar char="-"/>
            </a:pPr>
            <a:r>
              <a:rPr lang="ru-RU" dirty="0" err="1" smtClean="0"/>
              <a:t>виртуал</a:t>
            </a:r>
            <a:r>
              <a:rPr lang="ru-RU" dirty="0" smtClean="0"/>
              <a:t>, функционал, мануал, </a:t>
            </a:r>
            <a:r>
              <a:rPr lang="ru-RU" dirty="0" err="1" smtClean="0"/>
              <a:t>юзер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5715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Просторечие является одним из источников развития литературного языка, т.к постепенно наиболее выразительные и образные просторечные средства теряют окраску </a:t>
            </a:r>
            <a:r>
              <a:rPr lang="ru-RU" dirty="0" err="1" smtClean="0"/>
              <a:t>нелитературности</a:t>
            </a:r>
            <a:r>
              <a:rPr lang="ru-RU" dirty="0" smtClean="0"/>
              <a:t> и входят в употребление сначала ограниченных слоев (например, характеризующей литературно-художественной или публицистической речи), а затем и в повсеместное употребление, в особенности в разговорной речи.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Поискать в «Облако».</a:t>
            </a:r>
          </a:p>
          <a:p>
            <a:pPr>
              <a:buNone/>
            </a:pPr>
            <a:r>
              <a:rPr lang="ru-RU" dirty="0" smtClean="0"/>
              <a:t>Как правильно настроить для </a:t>
            </a:r>
            <a:r>
              <a:rPr lang="en-US" dirty="0" smtClean="0"/>
              <a:t>Android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err="1"/>
              <a:t>т</a:t>
            </a:r>
            <a:r>
              <a:rPr lang="ru-RU" dirty="0" err="1" smtClean="0"/>
              <a:t>оррент</a:t>
            </a:r>
            <a:r>
              <a:rPr lang="ru-RU" dirty="0" smtClean="0"/>
              <a:t> программа</a:t>
            </a:r>
          </a:p>
          <a:p>
            <a:pPr>
              <a:buFontTx/>
              <a:buChar char="-"/>
            </a:pPr>
            <a:r>
              <a:rPr lang="ru-RU" dirty="0" err="1" smtClean="0"/>
              <a:t>кубко</a:t>
            </a:r>
            <a:r>
              <a:rPr lang="ru-RU" dirty="0" smtClean="0"/>
              <a:t> обладатель</a:t>
            </a:r>
          </a:p>
          <a:p>
            <a:pPr>
              <a:buNone/>
            </a:pPr>
            <a:r>
              <a:rPr lang="ru-RU" dirty="0" smtClean="0"/>
              <a:t>-  Боль проходит более быстрее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Такого рода разговорно-просторечные употребления могут влиять на перестройку системы языка.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150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Виноградова В.Н.  О литературном и внелитературном просторечии  в Интернете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Виноградова В.Н. О литературном и внелитературном просторечии в Интернете</dc:title>
  <dc:creator>zoya</dc:creator>
  <cp:lastModifiedBy>zoya</cp:lastModifiedBy>
  <cp:revision>8</cp:revision>
  <dcterms:created xsi:type="dcterms:W3CDTF">2016-03-23T20:13:49Z</dcterms:created>
  <dcterms:modified xsi:type="dcterms:W3CDTF">2016-03-23T20:44:45Z</dcterms:modified>
</cp:coreProperties>
</file>