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3" r:id="rId2"/>
    <p:sldId id="322" r:id="rId3"/>
    <p:sldId id="257" r:id="rId4"/>
    <p:sldId id="258" r:id="rId5"/>
    <p:sldId id="261" r:id="rId6"/>
    <p:sldId id="262" r:id="rId7"/>
    <p:sldId id="263" r:id="rId8"/>
    <p:sldId id="265" r:id="rId9"/>
    <p:sldId id="267" r:id="rId10"/>
    <p:sldId id="269" r:id="rId11"/>
    <p:sldId id="270" r:id="rId12"/>
    <p:sldId id="271" r:id="rId13"/>
    <p:sldId id="274" r:id="rId14"/>
    <p:sldId id="276" r:id="rId15"/>
    <p:sldId id="278" r:id="rId16"/>
    <p:sldId id="297" r:id="rId17"/>
    <p:sldId id="285" r:id="rId18"/>
    <p:sldId id="294" r:id="rId19"/>
    <p:sldId id="295" r:id="rId20"/>
    <p:sldId id="296" r:id="rId21"/>
    <p:sldId id="298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73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841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5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20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30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71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84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551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33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0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9E12B-502D-40DC-A65A-CDC276A3CEF2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1BAC9-21A3-406B-8A52-D60E9CD70E8C}" type="slidenum">
              <a:rPr lang="ru-RU" smtClean="0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095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Петрова З.Ю.</a:t>
            </a:r>
          </a:p>
          <a:p>
            <a:pPr marL="0" indent="0">
              <a:buNone/>
            </a:pPr>
            <a:r>
              <a:rPr lang="ru-RU" sz="2800" dirty="0" smtClean="0"/>
              <a:t>Институт русского языка РАН</a:t>
            </a:r>
          </a:p>
          <a:p>
            <a:pPr marL="0" indent="0">
              <a:buNone/>
            </a:pPr>
            <a:r>
              <a:rPr lang="ru-RU" sz="2800" dirty="0" smtClean="0"/>
              <a:t>Отдел корпусной лингвистики и лингвистической поэтики</a:t>
            </a:r>
          </a:p>
          <a:p>
            <a:endParaRPr lang="ru-RU" dirty="0"/>
          </a:p>
          <a:p>
            <a:r>
              <a:rPr lang="ru-RU" dirty="0" smtClean="0"/>
              <a:t>ЯЗЫКОВАЯ ИГРА С ИНТЕРНЕТ-ТЕРМИНОЛОГИЕЙ В СОВРЕМЕННОЙ ПОЭЗИИ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19857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Забьюсь у эпохи в пустой груди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Кричащим огромным “нет!”.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попытаюсь в реку войти,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Не намочив билет. 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Чтоб двинуть по кругу, где проводник -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Подвыпивший Гераклит.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Где полустанками тают дни.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Где не “Стоп-кран”, а “</a:t>
            </a:r>
            <a:r>
              <a:rPr lang="ru-RU" b="0" i="1" u="none" strike="noStrike" baseline="0" dirty="0" err="1" smtClean="0"/>
              <a:t>Delete</a:t>
            </a:r>
            <a:r>
              <a:rPr lang="ru-RU" b="0" i="0" u="none" strike="noStrike" baseline="0" dirty="0" smtClean="0"/>
              <a:t>” (Алексей </a:t>
            </a:r>
            <a:r>
              <a:rPr lang="ru-RU" b="0" i="0" u="none" strike="noStrike" baseline="0" dirty="0" err="1" smtClean="0"/>
              <a:t>Торхов</a:t>
            </a:r>
            <a:r>
              <a:rPr lang="ru-RU" b="0" i="0" u="none" strike="noStrike" baseline="0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416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а </a:t>
            </a:r>
            <a:r>
              <a:rPr lang="ru-RU" b="0" i="0" u="none" strike="noStrike" baseline="0" dirty="0" err="1" smtClean="0"/>
              <a:t>гленн</a:t>
            </a:r>
            <a:r>
              <a:rPr lang="ru-RU" b="0" i="0" u="none" strike="noStrike" baseline="0" dirty="0" smtClean="0"/>
              <a:t> </a:t>
            </a:r>
            <a:r>
              <a:rPr lang="ru-RU" b="0" i="0" u="none" strike="noStrike" baseline="0" dirty="0" err="1" smtClean="0"/>
              <a:t>миллер</a:t>
            </a: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как бы он радовался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 сорок пятом году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если бы самолет      не разбился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если бы кто-нибудь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тогда догадался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из меню </a:t>
            </a:r>
            <a:r>
              <a:rPr lang="en-US" b="0" i="0" u="none" strike="noStrike" baseline="0" dirty="0" smtClean="0"/>
              <a:t>EDIT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выбрать команду </a:t>
            </a:r>
            <a:r>
              <a:rPr lang="en-US" b="0" i="1" u="none" strike="noStrike" baseline="0" dirty="0" smtClean="0"/>
              <a:t>UNDO</a:t>
            </a:r>
            <a:endParaRPr lang="en-US" b="0" i="0" u="none" strike="noStrike" baseline="0" dirty="0" smtClean="0"/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или хотя бы просто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записаться перед полетом (Станислав Львовский 2004)</a:t>
            </a:r>
          </a:p>
          <a:p>
            <a:endParaRPr lang="ru-RU" b="0" i="0" u="none" strike="noStrike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723457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u="none" strike="noStrike" baseline="0" dirty="0" smtClean="0"/>
              <a:t>Мальчик мой, что с тобой, почему не весел?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Свет моей жизни, жар моих бедных </a:t>
            </a:r>
            <a:r>
              <a:rPr lang="ru-RU" b="0" i="0" u="none" strike="noStrike" baseline="0" dirty="0" err="1" smtClean="0"/>
              <a:t>чресел</a:t>
            </a:r>
            <a:r>
              <a:rPr lang="ru-RU" b="0" i="0" u="none" strike="noStrike" baseline="0" dirty="0" smtClean="0"/>
              <a:t>!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Бросил! – меня тут мучают скрипом кресел,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Сверлят, ломают; негде нажать </a:t>
            </a:r>
            <a:r>
              <a:rPr lang="en-US" b="0" i="1" u="none" strike="noStrike" baseline="0" dirty="0" smtClean="0"/>
              <a:t>cancel</a:t>
            </a:r>
            <a:r>
              <a:rPr lang="ru-RU" b="0" i="0" u="none" strike="noStrike" baseline="0" dirty="0" smtClean="0"/>
              <a:t>;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 связке ключей ты душу мою носил –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не вернул; и все; не осталось сил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(Вера </a:t>
            </a:r>
            <a:r>
              <a:rPr lang="ru-RU" b="0" i="0" u="none" strike="noStrike" baseline="0" dirty="0" err="1" smtClean="0"/>
              <a:t>Полозкова</a:t>
            </a:r>
            <a:r>
              <a:rPr lang="ru-RU" b="0" i="0" u="none" strike="noStrike" baseline="0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8580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0" i="0" u="none" strike="noStrike" baseline="0" dirty="0" smtClean="0"/>
              <a:t>Система иногда работает странно.</a:t>
            </a:r>
          </a:p>
          <a:p>
            <a:endParaRPr lang="ru-RU" b="0" i="0" u="none" strike="noStrike" baseline="0" dirty="0" smtClean="0"/>
          </a:p>
          <a:p>
            <a:pPr>
              <a:buNone/>
            </a:pPr>
            <a:r>
              <a:rPr lang="ru-RU" b="0" i="0" u="none" strike="noStrike" baseline="0" dirty="0" smtClean="0"/>
              <a:t>Текстуры, тени, блики –</a:t>
            </a:r>
          </a:p>
          <a:p>
            <a:pPr>
              <a:buNone/>
            </a:pPr>
            <a:r>
              <a:rPr lang="ru-RU" b="0" i="0" u="none" strike="noStrike" baseline="0" dirty="0" smtClean="0"/>
              <a:t>всё прописано великолепно.</a:t>
            </a:r>
          </a:p>
          <a:p>
            <a:pPr>
              <a:buNone/>
            </a:pPr>
            <a:r>
              <a:rPr lang="ru-RU" b="0" i="0" u="none" strike="noStrike" baseline="0" dirty="0" smtClean="0"/>
              <a:t>Но </a:t>
            </a:r>
            <a:r>
              <a:rPr lang="ru-RU" b="0" i="1" u="none" strike="noStrike" baseline="0" dirty="0" smtClean="0"/>
              <a:t>загрузка</a:t>
            </a:r>
            <a:r>
              <a:rPr lang="ru-RU" b="0" i="0" u="none" strike="noStrike" baseline="0" dirty="0" smtClean="0"/>
              <a:t> сцены происходит не полностью.</a:t>
            </a:r>
          </a:p>
          <a:p>
            <a:pPr>
              <a:buNone/>
            </a:pPr>
            <a:r>
              <a:rPr lang="ru-RU" b="0" i="0" u="none" strike="noStrike" baseline="0" dirty="0" smtClean="0"/>
              <a:t>Один из элементов может остаться незагруженным до следующего обращения.</a:t>
            </a:r>
          </a:p>
          <a:p>
            <a:endParaRPr lang="ru-RU" b="0" i="0" u="none" strike="noStrike" baseline="0" dirty="0" smtClean="0"/>
          </a:p>
          <a:p>
            <a:pPr>
              <a:buNone/>
            </a:pPr>
            <a:r>
              <a:rPr lang="ru-RU" b="0" i="0" u="none" strike="noStrike" baseline="0" dirty="0" smtClean="0"/>
              <a:t>Ищешь банку с черешневым джемом – нет её.</a:t>
            </a:r>
          </a:p>
          <a:p>
            <a:pPr>
              <a:buNone/>
            </a:pPr>
            <a:r>
              <a:rPr lang="ru-RU" b="0" i="0" u="none" strike="noStrike" baseline="0" dirty="0" smtClean="0"/>
              <a:t>Отходишь, чтобы включить кофеварку,</a:t>
            </a:r>
          </a:p>
          <a:p>
            <a:pPr>
              <a:buNone/>
            </a:pPr>
            <a:r>
              <a:rPr lang="ru-RU" b="0" i="0" u="none" strike="noStrike" baseline="0" dirty="0" smtClean="0"/>
              <a:t>возвращаешься –</a:t>
            </a:r>
          </a:p>
          <a:p>
            <a:pPr>
              <a:buNone/>
            </a:pPr>
            <a:r>
              <a:rPr lang="ru-RU" b="0" i="0" u="none" strike="noStrike" baseline="0" dirty="0" smtClean="0"/>
              <a:t>стоит!</a:t>
            </a:r>
          </a:p>
          <a:p>
            <a:pPr>
              <a:buNone/>
            </a:pPr>
            <a:r>
              <a:rPr lang="ru-RU" b="0" i="0" u="none" strike="noStrike" baseline="0" dirty="0" smtClean="0"/>
              <a:t>На том самом месте, где её только что не было.</a:t>
            </a:r>
          </a:p>
          <a:p>
            <a:endParaRPr lang="ru-RU" b="0" i="0" u="none" strike="noStrike" baseline="0" dirty="0" smtClean="0"/>
          </a:p>
          <a:p>
            <a:pPr>
              <a:buNone/>
            </a:pPr>
            <a:r>
              <a:rPr lang="ru-RU" b="0" i="0" u="none" strike="noStrike" baseline="0" dirty="0" smtClean="0"/>
              <a:t>Интересно, кто им пишет драйверы? (Александр Левин 2004)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877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0" i="0" u="none" strike="noStrike" baseline="0" dirty="0" smtClean="0"/>
              <a:t>Девочка, где этот сбой в программе, где эта грань,</a:t>
            </a:r>
          </a:p>
          <a:p>
            <a:pPr marL="0" indent="0">
              <a:buNone/>
            </a:pPr>
            <a:r>
              <a:rPr lang="ru-RU" sz="2800" b="0" i="0" u="none" strike="noStrike" baseline="0" dirty="0" smtClean="0"/>
              <a:t>Кто все нарушил, смял, в микросхему влез?</a:t>
            </a:r>
          </a:p>
          <a:p>
            <a:pPr marL="0" indent="0">
              <a:buNone/>
            </a:pPr>
            <a:r>
              <a:rPr lang="ru-RU" sz="2800" b="0" i="0" u="none" strike="noStrike" baseline="0" dirty="0" smtClean="0"/>
              <a:t>Что происходит, когда сажают комнатную герань,</a:t>
            </a:r>
          </a:p>
          <a:p>
            <a:pPr marL="0" indent="0">
              <a:buNone/>
            </a:pPr>
            <a:r>
              <a:rPr lang="ru-RU" sz="2800" b="0" i="0" u="none" strike="noStrike" baseline="0" dirty="0" smtClean="0"/>
              <a:t>А вырастает дремучий лес? (Вера </a:t>
            </a:r>
            <a:r>
              <a:rPr lang="ru-RU" sz="2800" b="0" i="0" u="none" strike="noStrike" baseline="0" dirty="0" err="1" smtClean="0"/>
              <a:t>Полозкова</a:t>
            </a:r>
            <a:r>
              <a:rPr lang="ru-RU" sz="2800" b="0" i="0" u="none" strike="noStrike" baseline="0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3336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и все картины мозга — лето, дачу,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паденье яблок, полосатых кошек —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до растворения в стакане кипятка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доводишь — он уж полон весь —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</a:t>
            </a:r>
            <a:r>
              <a:rPr lang="ru-RU" b="0" i="1" u="none" strike="noStrike" baseline="0" dirty="0" err="1" smtClean="0"/>
              <a:t>ctrl+z</a:t>
            </a:r>
            <a:r>
              <a:rPr lang="ru-RU" b="0" i="0" u="none" strike="noStrike" baseline="0" dirty="0" smtClean="0"/>
              <a:t> его </a:t>
            </a:r>
            <a:r>
              <a:rPr lang="ru-RU" b="0" i="1" u="none" strike="noStrike" baseline="0" dirty="0" err="1" smtClean="0"/>
              <a:t>erase</a:t>
            </a:r>
            <a:r>
              <a:rPr lang="ru-RU" b="0" i="0" u="none" strike="noStrike" baseline="0" dirty="0" smtClean="0"/>
              <a:t> (Татьяна Мосеева 2014),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Не спи, не спи, художник, будь завистлив</a:t>
            </a:r>
          </a:p>
          <a:p>
            <a:pPr marL="0" indent="0">
              <a:buNone/>
            </a:pPr>
            <a:r>
              <a:rPr lang="ru-RU" b="0" i="0" u="none" strike="noStrike" baseline="0" dirty="0" err="1" smtClean="0"/>
              <a:t>по-белому</a:t>
            </a:r>
            <a:r>
              <a:rPr lang="ru-RU" b="0" i="0" u="none" strike="noStrike" baseline="0" dirty="0" smtClean="0"/>
              <a:t>, встревожен, не дрожи,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когда мозги, как </a:t>
            </a:r>
            <a:r>
              <a:rPr lang="ru-RU" b="0" i="1" u="none" strike="noStrike" baseline="0" dirty="0" err="1" smtClean="0"/>
              <a:t>Windows</a:t>
            </a:r>
            <a:r>
              <a:rPr lang="ru-RU" b="0" i="1" u="none" strike="noStrike" baseline="0" dirty="0" smtClean="0"/>
              <a:t>, зависнут</a:t>
            </a:r>
            <a:r>
              <a:rPr lang="ru-RU" b="0" i="0" u="none" strike="noStrike" baseline="0" dirty="0" smtClean="0"/>
              <a:t>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уткнувшись в цифровые рубежи (Виталий </a:t>
            </a:r>
            <a:r>
              <a:rPr lang="ru-RU" b="0" i="0" u="none" strike="noStrike" baseline="0" dirty="0" err="1" smtClean="0"/>
              <a:t>Лехциер</a:t>
            </a:r>
            <a:r>
              <a:rPr lang="ru-RU" b="0" i="0" u="none" strike="noStrike" baseline="0" dirty="0" smtClean="0"/>
              <a:t> 2009)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231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smtClean="0"/>
              <a:t>Да, и я </a:t>
            </a:r>
            <a:r>
              <a:rPr lang="ru-RU" b="0" i="1" u="none" strike="noStrike" baseline="0" smtClean="0"/>
              <a:t>зависаю</a:t>
            </a:r>
            <a:r>
              <a:rPr lang="ru-RU" b="0" i="0" u="none" strike="noStrike" baseline="0" smtClean="0"/>
              <a:t>, и меня </a:t>
            </a:r>
            <a:r>
              <a:rPr lang="ru-RU" b="0" i="1" u="none" strike="noStrike" baseline="0" smtClean="0"/>
              <a:t>глючит</a:t>
            </a:r>
            <a:r>
              <a:rPr lang="ru-RU" b="0" i="0" u="none" strike="noStrike" baseline="0" smtClean="0"/>
              <a:t> (Татьяна Щербина 2008),</a:t>
            </a:r>
          </a:p>
          <a:p>
            <a:endParaRPr lang="ru-RU" b="0" i="0" u="none" strike="noStrike" baseline="0" smtClean="0"/>
          </a:p>
          <a:p>
            <a:pPr marL="0" indent="0">
              <a:buNone/>
            </a:pPr>
            <a:r>
              <a:rPr lang="ru-RU" b="0" i="0" u="none" strike="noStrike" baseline="0" smtClean="0"/>
              <a:t>после </a:t>
            </a:r>
            <a:r>
              <a:rPr lang="ru-RU" b="0" i="1" u="none" strike="noStrike" baseline="0" smtClean="0"/>
              <a:t>перезагрузки</a:t>
            </a:r>
            <a:endParaRPr lang="ru-RU" b="0" i="0" u="none" strike="noStrike" baseline="0" smtClean="0"/>
          </a:p>
          <a:p>
            <a:pPr marL="0" indent="0">
              <a:buNone/>
            </a:pPr>
            <a:r>
              <a:rPr lang="ru-RU" b="0" i="0" u="none" strike="noStrike" baseline="0" smtClean="0"/>
              <a:t>несколько первых слов говоришь по-русски</a:t>
            </a:r>
          </a:p>
          <a:p>
            <a:pPr marL="0" indent="0">
              <a:buNone/>
            </a:pPr>
            <a:r>
              <a:rPr lang="ru-RU" b="0" i="0" u="none" strike="noStrike" baseline="0" smtClean="0"/>
              <a:t>потом уже сам без труда меняешь местами</a:t>
            </a:r>
          </a:p>
          <a:p>
            <a:pPr marL="0" indent="0">
              <a:buNone/>
            </a:pPr>
            <a:r>
              <a:rPr lang="ru-RU" b="0" i="0" u="none" strike="noStrike" baseline="0" smtClean="0"/>
              <a:t>чёрные и зелёные провода  (Арсений Ровинский 2012),</a:t>
            </a:r>
          </a:p>
          <a:p>
            <a:endParaRPr lang="ru-RU" b="0" i="0" u="none" strike="noStrike" baseline="0" smtClean="0"/>
          </a:p>
          <a:p>
            <a:pPr marL="0" indent="0">
              <a:buNone/>
            </a:pPr>
            <a:r>
              <a:rPr lang="ru-RU" b="0" i="0" u="none" strike="noStrike" baseline="0" smtClean="0"/>
              <a:t>Нет у меня ни паствы, ни слуг, ни свиты.</a:t>
            </a:r>
          </a:p>
          <a:p>
            <a:pPr marL="0" indent="0">
              <a:buNone/>
            </a:pPr>
            <a:r>
              <a:rPr lang="ru-RU" b="0" i="0" u="none" strike="noStrike" baseline="0" smtClean="0"/>
              <a:t>Нет никаких иллюзий – еще с зимы.</a:t>
            </a:r>
          </a:p>
          <a:p>
            <a:pPr marL="0" indent="0">
              <a:buNone/>
            </a:pPr>
            <a:r>
              <a:rPr lang="ru-RU" b="0" i="0" u="none" strike="noStrike" baseline="0" smtClean="0"/>
              <a:t>Все стало как обычно; теперь мы квиты.</a:t>
            </a:r>
          </a:p>
          <a:p>
            <a:pPr marL="0" indent="0">
              <a:buNone/>
            </a:pPr>
            <a:r>
              <a:rPr lang="ru-RU" b="0" i="0" u="none" strike="noStrike" baseline="0" smtClean="0"/>
              <a:t>Господи,</a:t>
            </a:r>
          </a:p>
          <a:p>
            <a:pPr marL="0" indent="0">
              <a:buNone/>
            </a:pPr>
            <a:r>
              <a:rPr lang="ru-RU" b="0" i="1" u="none" strike="noStrike" baseline="0" smtClean="0"/>
              <a:t>Проапгрейди</a:t>
            </a:r>
            <a:r>
              <a:rPr lang="ru-RU" b="0" i="0" u="none" strike="noStrike" baseline="0" smtClean="0"/>
              <a:t> и вразуми (Вера Полозкова)</a:t>
            </a:r>
            <a:endParaRPr lang="en-US" b="0" i="0" u="none" strike="noStrike" baseline="0" smtClean="0"/>
          </a:p>
          <a:p>
            <a:endParaRPr lang="en-US" b="0" i="0" u="none" strike="noStrike" baseline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774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...Марина отвечает: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– Отстань, я о другом думаю! Не могу думать о двух вещах одновременно.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Совершенно автоматически говорю: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– Поставь себе </a:t>
            </a:r>
            <a:r>
              <a:rPr lang="en-US" b="0" i="0" u="none" strike="noStrike" baseline="0" dirty="0" smtClean="0"/>
              <a:t>Windows!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А потом подумал: "Да не стоит, наверное. А то замучает зависаниями да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перезагрузками. Пусть уж лучше в однозадачной системе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продолжает: так оно..."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А потом подумал: "Да не стоит, наверное. А то замучает зависаниями да</a:t>
            </a:r>
            <a:r>
              <a:rPr lang="ru-RU" b="0" i="0" u="none" strike="noStrike" dirty="0" smtClean="0"/>
              <a:t> </a:t>
            </a:r>
            <a:r>
              <a:rPr lang="ru-RU" b="0" i="0" u="none" strike="noStrike" baseline="0" dirty="0" smtClean="0"/>
              <a:t>перезагрузками. Пусть уж лучше в однозадачной системе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продолжает: так оно надёжней" (Александр Левин 2004).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096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И, социальною опутываясь </a:t>
            </a:r>
            <a:r>
              <a:rPr lang="ru-RU" b="0" i="1" u="none" strike="noStrike" baseline="0" dirty="0" smtClean="0"/>
              <a:t>сетью</a:t>
            </a:r>
            <a:r>
              <a:rPr lang="ru-RU" b="0" i="0" u="none" strike="noStrike" baseline="0" dirty="0" smtClean="0"/>
              <a:t>, / Живешь, как прежде - первозданно голым (Илья </a:t>
            </a:r>
            <a:r>
              <a:rPr lang="ru-RU" b="0" i="0" u="none" strike="noStrike" baseline="0" dirty="0" err="1" smtClean="0"/>
              <a:t>Славицкий</a:t>
            </a:r>
            <a:r>
              <a:rPr lang="ru-RU" b="0" i="0" u="none" strike="noStrike" baseline="0" dirty="0" smtClean="0"/>
              <a:t>),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Дважды щёлкните </a:t>
            </a:r>
            <a:r>
              <a:rPr lang="ru-RU" b="0" i="1" u="none" strike="noStrike" baseline="0" dirty="0" smtClean="0"/>
              <a:t>мышью</a:t>
            </a:r>
            <a:r>
              <a:rPr lang="ru-RU" b="0" i="0" u="none" strike="noStrike" baseline="0" dirty="0" smtClean="0"/>
              <a:t>, чтоб она ожила / Убежала в нору под столом / Между левой ногой и корзинкой для мусора / Помещается её дом (Данила Давыдов), 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Так живёт Рунет, несутся </a:t>
            </a:r>
            <a:r>
              <a:rPr lang="ru-RU" b="0" i="0" u="none" strike="noStrike" baseline="0" dirty="0" err="1" smtClean="0"/>
              <a:t>линки</a:t>
            </a:r>
            <a:r>
              <a:rPr lang="ru-RU" b="0" i="0" u="none" strike="noStrike" baseline="0" dirty="0" smtClean="0"/>
              <a:t>, / в паутине не осталось дыр, / </a:t>
            </a:r>
            <a:r>
              <a:rPr lang="ru-RU" b="0" i="1" u="none" strike="noStrike" baseline="0" dirty="0" smtClean="0"/>
              <a:t>мышки</a:t>
            </a:r>
            <a:r>
              <a:rPr lang="ru-RU" b="0" i="0" u="none" strike="noStrike" baseline="0" dirty="0" smtClean="0"/>
              <a:t> так и щёлкают ботинком, / уплетая свой бесплатный сыр (Татьяна Щербина)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888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о кликни моё </a:t>
            </a:r>
            <a:r>
              <a:rPr lang="ru-RU" b="0" i="0" u="none" strike="noStrike" baseline="0" dirty="0" err="1" smtClean="0"/>
              <a:t>urlо</a:t>
            </a:r>
            <a:r>
              <a:rPr lang="ru-RU" b="0" i="0" u="none" strike="noStrike" baseline="0" dirty="0" smtClean="0"/>
              <a:t> мышиным невинным кликом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хоть </a:t>
            </a:r>
            <a:r>
              <a:rPr lang="ru-RU" b="0" i="1" u="none" strike="noStrike" baseline="0" dirty="0" smtClean="0"/>
              <a:t>мышь</a:t>
            </a:r>
            <a:r>
              <a:rPr lang="ru-RU" b="0" i="0" u="none" strike="noStrike" baseline="0" dirty="0" smtClean="0"/>
              <a:t> твоя не норушка теперь нетопырь крылом а ликом олень</a:t>
            </a:r>
          </a:p>
          <a:p>
            <a:pPr marL="0" indent="0">
              <a:buNone/>
            </a:pPr>
            <a:r>
              <a:rPr lang="ru-RU" b="0" i="0" u="none" strike="noStrike" baseline="0" dirty="0" err="1" smtClean="0"/>
              <a:t>монструозна</a:t>
            </a:r>
            <a:r>
              <a:rPr lang="ru-RU" b="0" i="0" u="none" strike="noStrike" baseline="0" dirty="0" smtClean="0"/>
              <a:t> но белым безмолвием A4 без полей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ни человеку не выжить ни малому грызуну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кликни моё </a:t>
            </a:r>
            <a:r>
              <a:rPr lang="ru-RU" b="0" i="0" u="none" strike="noStrike" baseline="0" dirty="0" err="1" smtClean="0"/>
              <a:t>urlо</a:t>
            </a:r>
            <a:r>
              <a:rPr lang="ru-RU" b="0" i="0" u="none" strike="noStrike" baseline="0" dirty="0" smtClean="0"/>
              <a:t> а то я усну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до весны и буду кричать во сне (Александр Месропян 2008)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25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1" u="none" strike="noStrike" baseline="0" dirty="0" smtClean="0"/>
              <a:t>hack, e-mail, connect, disconnect, online, google, </a:t>
            </a:r>
            <a:r>
              <a:rPr lang="en-US" b="0" i="1" u="none" strike="noStrike" baseline="0" dirty="0" err="1" smtClean="0"/>
              <a:t>wi-fi</a:t>
            </a:r>
            <a:r>
              <a:rPr lang="en-US" b="0" i="1" u="none" strike="noStrike" baseline="0" dirty="0" smtClean="0"/>
              <a:t>, pocket book, </a:t>
            </a:r>
            <a:r>
              <a:rPr lang="en-US" b="0" i="1" u="none" strike="noStrike" baseline="0" dirty="0" err="1" smtClean="0"/>
              <a:t>photoshop</a:t>
            </a:r>
            <a:r>
              <a:rPr lang="en-US" b="0" i="1" u="none" strike="noStrike" baseline="0" dirty="0" smtClean="0"/>
              <a:t>, delete, erase, repeat, EDIT, UNDO, Windows, Word</a:t>
            </a:r>
          </a:p>
          <a:p>
            <a:r>
              <a:rPr lang="ru-RU" b="0" i="1" u="none" strike="noStrike" baseline="0" dirty="0" smtClean="0"/>
              <a:t>ЖЖ / </a:t>
            </a:r>
            <a:r>
              <a:rPr lang="ru-RU" b="0" i="1" u="none" strike="noStrike" baseline="0" dirty="0" err="1" smtClean="0"/>
              <a:t>жж</a:t>
            </a:r>
            <a:r>
              <a:rPr lang="ru-RU" b="0" i="1" u="none" strike="noStrike" baseline="0" dirty="0" smtClean="0"/>
              <a:t> / </a:t>
            </a:r>
            <a:r>
              <a:rPr lang="ru-RU" b="0" i="1" u="none" strike="noStrike" baseline="0" dirty="0" err="1" smtClean="0"/>
              <a:t>жэжэ</a:t>
            </a:r>
            <a:r>
              <a:rPr lang="ru-RU" b="0" i="1" u="none" strike="noStrike" baseline="0" dirty="0" smtClean="0"/>
              <a:t>, Ю-</a:t>
            </a:r>
            <a:r>
              <a:rPr lang="ru-RU" b="0" i="1" u="none" strike="noStrike" baseline="0" dirty="0" err="1" smtClean="0"/>
              <a:t>Тьюб</a:t>
            </a:r>
            <a:r>
              <a:rPr lang="ru-RU" b="0" i="1" u="none" strike="noStrike" baseline="0" dirty="0" smtClean="0"/>
              <a:t> / </a:t>
            </a:r>
            <a:r>
              <a:rPr lang="ru-RU" b="0" i="1" u="none" strike="noStrike" baseline="0" dirty="0" err="1" smtClean="0"/>
              <a:t>ютюб</a:t>
            </a:r>
            <a:r>
              <a:rPr lang="ru-RU" b="0" i="1" u="none" strike="noStrike" baseline="0" dirty="0" smtClean="0"/>
              <a:t>,  смс / смс-ка / </a:t>
            </a:r>
            <a:r>
              <a:rPr lang="ru-RU" b="0" i="1" u="none" strike="noStrike" baseline="0" dirty="0" err="1" smtClean="0"/>
              <a:t>смска</a:t>
            </a:r>
            <a:r>
              <a:rPr lang="ru-RU" b="0" i="1" u="none" strike="noStrike" baseline="0" dirty="0" smtClean="0"/>
              <a:t> / </a:t>
            </a:r>
            <a:r>
              <a:rPr lang="en-US" b="0" i="1" u="none" strike="noStrike" baseline="0" dirty="0" err="1" smtClean="0"/>
              <a:t>sms</a:t>
            </a:r>
            <a:r>
              <a:rPr lang="en-US" b="0" i="1" u="none" strike="noStrike" baseline="0" dirty="0" smtClean="0"/>
              <a:t> / SMS / </a:t>
            </a:r>
            <a:r>
              <a:rPr lang="en-US" b="0" i="1" u="none" strike="noStrike" baseline="0" dirty="0" err="1" smtClean="0"/>
              <a:t>sms</a:t>
            </a:r>
            <a:r>
              <a:rPr lang="ru-RU" b="0" i="1" u="none" strike="noStrike" baseline="0" dirty="0" smtClean="0"/>
              <a:t>-ка, </a:t>
            </a:r>
            <a:r>
              <a:rPr lang="ru-RU" b="0" i="1" u="none" strike="noStrike" baseline="0" dirty="0" err="1" smtClean="0"/>
              <a:t>имейл</a:t>
            </a:r>
            <a:r>
              <a:rPr lang="ru-RU" b="0" i="1" u="none" strike="noStrike" baseline="0" dirty="0" smtClean="0"/>
              <a:t> / </a:t>
            </a:r>
            <a:r>
              <a:rPr lang="ru-RU" b="0" i="1" u="none" strike="noStrike" baseline="0" dirty="0" err="1" smtClean="0"/>
              <a:t>мэйл</a:t>
            </a:r>
            <a:r>
              <a:rPr lang="ru-RU" b="0" i="1" u="none" strike="noStrike" baseline="0" dirty="0" smtClean="0"/>
              <a:t> / </a:t>
            </a:r>
            <a:r>
              <a:rPr lang="en-US" b="0" i="1" u="none" strike="noStrike" baseline="0" dirty="0" smtClean="0"/>
              <a:t>e-mail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577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76328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0" i="0" u="none" strike="noStrike" baseline="0" dirty="0" smtClean="0"/>
              <a:t>взять паука он собственно скотина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иной чем человеческий металл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в нем есть однако </a:t>
            </a:r>
            <a:r>
              <a:rPr lang="ru-RU" sz="1400" b="0" i="0" u="none" strike="noStrike" baseline="0" dirty="0" err="1" smtClean="0"/>
              <a:t>vis</a:t>
            </a:r>
            <a:r>
              <a:rPr lang="ru-RU" sz="1400" b="0" i="0" u="none" strike="noStrike" baseline="0" dirty="0" smtClean="0"/>
              <a:t> </a:t>
            </a:r>
            <a:r>
              <a:rPr lang="ru-RU" sz="1400" b="0" i="0" u="none" strike="noStrike" baseline="0" dirty="0" err="1" smtClean="0"/>
              <a:t>aestimativa</a:t>
            </a:r>
            <a:endParaRPr lang="ru-RU" sz="1400" b="0" i="0" u="none" strike="noStrike" baseline="0" dirty="0" smtClean="0"/>
          </a:p>
          <a:p>
            <a:pPr>
              <a:buNone/>
            </a:pPr>
            <a:r>
              <a:rPr lang="ru-RU" sz="1400" b="0" i="0" u="none" strike="noStrike" baseline="0" dirty="0" smtClean="0"/>
              <a:t>кто у </a:t>
            </a:r>
            <a:r>
              <a:rPr lang="ru-RU" sz="1400" b="0" i="0" u="none" strike="noStrike" baseline="0" dirty="0" err="1" smtClean="0"/>
              <a:t>фомы</a:t>
            </a:r>
            <a:r>
              <a:rPr lang="ru-RU" sz="1400" b="0" i="0" u="none" strike="noStrike" baseline="0" dirty="0" smtClean="0"/>
              <a:t> </a:t>
            </a:r>
            <a:r>
              <a:rPr lang="ru-RU" sz="1400" b="0" i="0" u="none" strike="noStrike" baseline="0" dirty="0" err="1" smtClean="0"/>
              <a:t>аквинского</a:t>
            </a:r>
            <a:r>
              <a:rPr lang="ru-RU" sz="1400" b="0" i="0" u="none" strike="noStrike" baseline="0" dirty="0" smtClean="0"/>
              <a:t> читал</a:t>
            </a:r>
          </a:p>
          <a:p>
            <a:endParaRPr lang="ru-RU" sz="1400" b="0" i="0" u="none" strike="noStrike" baseline="0" dirty="0" smtClean="0"/>
          </a:p>
          <a:p>
            <a:pPr>
              <a:buNone/>
            </a:pPr>
            <a:r>
              <a:rPr lang="ru-RU" sz="1400" b="0" i="0" u="none" strike="noStrike" baseline="0" dirty="0" smtClean="0"/>
              <a:t>и если он в сетях завидит муху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то мигом расторопен и толков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паук рожка не приставляет к уху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не достает из сумочки очков</a:t>
            </a:r>
          </a:p>
          <a:p>
            <a:endParaRPr lang="ru-RU" sz="1400" b="0" i="0" u="none" strike="noStrike" baseline="0" dirty="0" smtClean="0"/>
          </a:p>
          <a:p>
            <a:pPr>
              <a:buNone/>
            </a:pPr>
            <a:r>
              <a:rPr lang="ru-RU" sz="1400" b="0" i="0" u="none" strike="noStrike" baseline="0" dirty="0" smtClean="0"/>
              <a:t>он яростно укусит муху эту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напустит яд для пущего вреда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и муха превращается в котлету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мать и сестра теперь ему еда</a:t>
            </a:r>
          </a:p>
          <a:p>
            <a:pPr>
              <a:buNone/>
            </a:pPr>
            <a:r>
              <a:rPr lang="en-US" sz="1400" b="0" i="0" u="none" strike="noStrike" baseline="0" dirty="0" smtClean="0"/>
              <a:t>&lt;…&gt;</a:t>
            </a:r>
            <a:endParaRPr lang="ru-RU" sz="1400" b="0" i="0" u="none" strike="noStrike" baseline="0" dirty="0" smtClean="0"/>
          </a:p>
          <a:p>
            <a:pPr>
              <a:buNone/>
            </a:pPr>
            <a:r>
              <a:rPr lang="ru-RU" sz="1400" b="0" i="0" u="none" strike="noStrike" baseline="0" dirty="0" smtClean="0"/>
              <a:t>пусть камешки швыряют злые дети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стрижа сшибая в гордом вираже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а я из тех кто выбирает </a:t>
            </a:r>
            <a:r>
              <a:rPr lang="ru-RU" sz="1400" b="0" i="1" u="none" strike="noStrike" baseline="0" dirty="0" smtClean="0"/>
              <a:t>сети</a:t>
            </a:r>
            <a:endParaRPr lang="ru-RU" sz="1400" b="0" i="0" u="none" strike="noStrike" baseline="0" dirty="0" smtClean="0"/>
          </a:p>
          <a:p>
            <a:pPr>
              <a:buNone/>
            </a:pPr>
            <a:r>
              <a:rPr lang="ru-RU" sz="1400" b="0" i="0" u="none" strike="noStrike" baseline="0" dirty="0" smtClean="0"/>
              <a:t>в которых есть </a:t>
            </a:r>
            <a:r>
              <a:rPr lang="ru-RU" sz="1400" b="0" i="0" u="none" strike="noStrike" baseline="0" dirty="0" err="1" smtClean="0"/>
              <a:t>фейсбук</a:t>
            </a:r>
            <a:r>
              <a:rPr lang="ru-RU" sz="1400" b="0" i="0" u="none" strike="noStrike" baseline="0" dirty="0" smtClean="0"/>
              <a:t> или </a:t>
            </a:r>
            <a:r>
              <a:rPr lang="ru-RU" sz="1400" b="0" i="0" u="none" strike="noStrike" baseline="0" dirty="0" err="1" smtClean="0"/>
              <a:t>жж</a:t>
            </a:r>
            <a:endParaRPr lang="ru-RU" sz="1400" b="0" i="0" u="none" strike="noStrike" baseline="0" dirty="0" smtClean="0"/>
          </a:p>
          <a:p>
            <a:endParaRPr lang="ru-RU" sz="1400" b="0" i="0" u="none" strike="noStrike" baseline="0" dirty="0" smtClean="0"/>
          </a:p>
          <a:p>
            <a:pPr>
              <a:buNone/>
            </a:pPr>
            <a:r>
              <a:rPr lang="ru-RU" sz="1400" b="0" i="0" u="none" strike="noStrike" baseline="0" dirty="0" smtClean="0"/>
              <a:t>последователь </a:t>
            </a:r>
            <a:r>
              <a:rPr lang="ru-RU" sz="1400" b="0" i="0" u="none" strike="noStrike" baseline="0" dirty="0" err="1" smtClean="0"/>
              <a:t>ганди</a:t>
            </a:r>
            <a:r>
              <a:rPr lang="ru-RU" sz="1400" b="0" i="0" u="none" strike="noStrike" baseline="0" dirty="0" smtClean="0"/>
              <a:t> и толстого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постом утихомирю аппетит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и мух не ем из принципа простого</a:t>
            </a:r>
          </a:p>
          <a:p>
            <a:pPr>
              <a:buNone/>
            </a:pPr>
            <a:r>
              <a:rPr lang="ru-RU" sz="1400" b="0" i="0" u="none" strike="noStrike" baseline="0" dirty="0" smtClean="0"/>
              <a:t>ну разве в рот какая залетит (Алексей Цветков 2014)</a:t>
            </a:r>
          </a:p>
          <a:p>
            <a:endParaRPr lang="ru-RU" sz="1400" b="0" i="0" u="none" strike="noStrike" baseline="0" dirty="0" smtClean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964508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u="none" strike="noStrike" baseline="0" dirty="0" smtClean="0"/>
              <a:t>Так живёт Рунет, несутся </a:t>
            </a:r>
            <a:r>
              <a:rPr lang="ru-RU" b="0" i="0" u="none" strike="noStrike" baseline="0" dirty="0" err="1" smtClean="0"/>
              <a:t>линки</a:t>
            </a:r>
            <a:r>
              <a:rPr lang="ru-RU" b="0" i="0" u="none" strike="noStrike" baseline="0" dirty="0" smtClean="0"/>
              <a:t>,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 паутине не осталось дыр (Татьяна Щербина 2001)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617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u="none" strike="noStrike" baseline="0" dirty="0" smtClean="0"/>
              <a:t>ты, </a:t>
            </a:r>
            <a:r>
              <a:rPr lang="ru-RU" b="0" i="1" u="none" strike="noStrike" baseline="0" dirty="0" smtClean="0"/>
              <a:t>уйдя</a:t>
            </a:r>
            <a:r>
              <a:rPr lang="ru-RU" b="0" i="0" u="none" strike="noStrike" baseline="0" dirty="0" smtClean="0"/>
              <a:t> от ответа, назад в интернет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безобразным ублюдком латинским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набирала с апострофами </a:t>
            </a:r>
            <a:r>
              <a:rPr lang="en-US" b="0" i="0" u="none" strike="noStrike" baseline="0" dirty="0" err="1" smtClean="0"/>
              <a:t>sms</a:t>
            </a:r>
            <a:endParaRPr lang="en-US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их аккорды подолгу выискивая (</a:t>
            </a:r>
            <a:r>
              <a:rPr lang="ru-RU" b="0" i="0" u="none" strike="noStrike" baseline="0" dirty="0" err="1" smtClean="0"/>
              <a:t>Констанин</a:t>
            </a:r>
            <a:r>
              <a:rPr lang="ru-RU" b="0" i="0" u="none" strike="noStrike" baseline="0" dirty="0" smtClean="0"/>
              <a:t> </a:t>
            </a:r>
            <a:r>
              <a:rPr lang="ru-RU" b="0" i="0" u="none" strike="noStrike" baseline="0" dirty="0" err="1" smtClean="0"/>
              <a:t>Рубахин</a:t>
            </a:r>
            <a:r>
              <a:rPr lang="ru-RU" b="0" i="0" u="none" strike="noStrike" baseline="0" dirty="0" smtClean="0"/>
              <a:t> 2004).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3729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1" u="none" strike="noStrike" baseline="0" dirty="0" smtClean="0"/>
              <a:t>накачивай</a:t>
            </a:r>
            <a:r>
              <a:rPr lang="ru-RU" b="0" i="0" u="none" strike="noStrike" baseline="0" dirty="0" smtClean="0"/>
              <a:t> инфу, как мышцу – снарядом (Виталий </a:t>
            </a:r>
            <a:r>
              <a:rPr lang="ru-RU" b="0" i="0" u="none" strike="noStrike" baseline="0" dirty="0" err="1" smtClean="0"/>
              <a:t>Лехциер</a:t>
            </a:r>
            <a:r>
              <a:rPr lang="ru-RU" b="0" i="0" u="none" strike="noStrike" baseline="0" dirty="0" smtClean="0"/>
              <a:t> 2009)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0385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u="none" strike="noStrike" baseline="0" dirty="0" smtClean="0"/>
              <a:t>Я мыслю кое-как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так же существую.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Я – мыслящий тростник,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не лик на биеннале.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Смешон мой жалкий ник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 </a:t>
            </a:r>
            <a:r>
              <a:rPr lang="ru-RU" b="0" i="1" u="none" strike="noStrike" baseline="0" dirty="0" smtClean="0"/>
              <a:t>полуживом журнале</a:t>
            </a:r>
            <a:r>
              <a:rPr lang="ru-RU" b="0" i="0" u="none" strike="noStrike" baseline="0" dirty="0" smtClean="0"/>
              <a:t> (Игорь Волгин)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1578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u="none" strike="noStrike" baseline="0" dirty="0" smtClean="0"/>
              <a:t>в техно-клубе я из бутылки текилы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выпустил джина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сожалений о нашей с тобой </a:t>
            </a:r>
            <a:r>
              <a:rPr lang="ru-RU" b="0" i="0" u="none" strike="noStrike" baseline="0" dirty="0" err="1" smtClean="0"/>
              <a:t>амуреске</a:t>
            </a:r>
            <a:r>
              <a:rPr lang="ru-RU" b="0" i="0" u="none" strike="noStrike" baseline="0" dirty="0" smtClean="0"/>
              <a:t>.</a:t>
            </a:r>
          </a:p>
          <a:p>
            <a:pPr marL="0" indent="0">
              <a:buNone/>
            </a:pPr>
            <a:r>
              <a:rPr lang="ru-RU" b="0" i="1" u="none" strike="noStrike" baseline="0" dirty="0" smtClean="0"/>
              <a:t>Сдал в утилиты</a:t>
            </a:r>
            <a:r>
              <a:rPr lang="ru-RU" b="0" i="0" u="none" strike="noStrike" baseline="0" dirty="0" smtClean="0"/>
              <a:t> твой </a:t>
            </a:r>
            <a:r>
              <a:rPr lang="ru-RU" b="0" i="0" u="none" strike="noStrike" baseline="0" dirty="0" err="1" smtClean="0"/>
              <a:t>photoshop'овский</a:t>
            </a:r>
            <a:r>
              <a:rPr lang="ru-RU" b="0" i="0" u="none" strike="noStrike" baseline="0" dirty="0" smtClean="0"/>
              <a:t> образ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 джинсах и мятой </a:t>
            </a:r>
            <a:r>
              <a:rPr lang="ru-RU" b="0" i="0" u="none" strike="noStrike" baseline="0" dirty="0" err="1" smtClean="0"/>
              <a:t>ти-шортке</a:t>
            </a:r>
            <a:r>
              <a:rPr lang="ru-RU" b="0" i="0" u="none" strike="noStrike" baseline="0" dirty="0" smtClean="0"/>
              <a:t> турецкой (Дмитрий Голынко-</a:t>
            </a:r>
            <a:r>
              <a:rPr lang="ru-RU" b="0" i="0" u="none" strike="noStrike" baseline="0" dirty="0" err="1" smtClean="0"/>
              <a:t>Вольфсон</a:t>
            </a:r>
            <a:r>
              <a:rPr lang="ru-RU" b="0" i="0" u="none" strike="noStrike" baseline="0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709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u="none" strike="noStrike" baseline="0" dirty="0" smtClean="0"/>
              <a:t>Ведь кто не </a:t>
            </a:r>
            <a:r>
              <a:rPr lang="ru-RU" b="0" i="1" u="none" strike="noStrike" baseline="0" dirty="0" err="1" smtClean="0"/>
              <a:t>урл</a:t>
            </a:r>
            <a:r>
              <a:rPr lang="ru-RU" b="0" i="0" u="none" strike="noStrike" baseline="0" dirty="0" smtClean="0"/>
              <a:t>, тот </a:t>
            </a:r>
            <a:r>
              <a:rPr lang="ru-RU" b="0" i="0" u="none" strike="noStrike" baseline="0" dirty="0" err="1" smtClean="0"/>
              <a:t>урел</a:t>
            </a:r>
            <a:r>
              <a:rPr lang="ru-RU" b="0" i="0" u="none" strike="noStrike" baseline="0" dirty="0" smtClean="0"/>
              <a:t> и </a:t>
            </a:r>
            <a:r>
              <a:rPr lang="ru-RU" b="0" i="0" u="none" strike="noStrike" baseline="0" dirty="0" err="1" smtClean="0"/>
              <a:t>фуфлон</a:t>
            </a:r>
            <a:r>
              <a:rPr lang="ru-RU" b="0" i="0" u="none" strike="noStrike" baseline="0" dirty="0" smtClean="0"/>
              <a:t>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Он упадет подстреленный, как муха,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будет </a:t>
            </a:r>
            <a:r>
              <a:rPr lang="ru-RU" b="0" i="0" u="none" strike="noStrike" baseline="0" dirty="0" err="1" smtClean="0"/>
              <a:t>отщепен</a:t>
            </a:r>
            <a:r>
              <a:rPr lang="ru-RU" b="0" i="0" u="none" strike="noStrike" baseline="0" dirty="0" smtClean="0"/>
              <a:t> и побежден (Александр Левин).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04641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u="none" strike="noStrike" baseline="0" dirty="0" err="1" smtClean="0"/>
              <a:t>Тюрьмовочка</a:t>
            </a:r>
            <a:r>
              <a:rPr lang="ru-RU" b="0" i="0" u="none" strike="noStrike" baseline="0" dirty="0" smtClean="0"/>
              <a:t>, </a:t>
            </a:r>
            <a:r>
              <a:rPr lang="ru-RU" b="0" i="0" u="none" strike="noStrike" baseline="0" dirty="0" err="1" smtClean="0"/>
              <a:t>сорокопутка</a:t>
            </a:r>
            <a:r>
              <a:rPr lang="ru-RU" b="0" i="0" u="none" strike="noStrike" baseline="0" dirty="0" smtClean="0"/>
              <a:t>,</a:t>
            </a:r>
          </a:p>
          <a:p>
            <a:pPr marL="0" indent="0">
              <a:buNone/>
            </a:pPr>
            <a:r>
              <a:rPr lang="ru-RU" b="0" i="0" u="none" strike="noStrike" baseline="0" dirty="0" err="1" smtClean="0"/>
              <a:t>восьмидесятница-</a:t>
            </a:r>
            <a:r>
              <a:rPr lang="ru-RU" b="0" i="1" u="none" strike="noStrike" baseline="0" dirty="0" err="1" smtClean="0"/>
              <a:t>писючка</a:t>
            </a:r>
            <a:r>
              <a:rPr lang="ru-RU" b="0" i="0" u="none" strike="noStrike" baseline="0" dirty="0" smtClean="0"/>
              <a:t>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твой буфер полон до отказа,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а память – 8 </a:t>
            </a:r>
            <a:r>
              <a:rPr lang="ru-RU" b="0" i="0" u="none" strike="noStrike" baseline="0" dirty="0" err="1" smtClean="0"/>
              <a:t>Kb</a:t>
            </a:r>
            <a:r>
              <a:rPr lang="ru-RU" b="0" i="0" u="none" strike="noStrike" baseline="0" dirty="0" smtClean="0"/>
              <a:t> (Александр Левин 2001)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56283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Пью </a:t>
            </a:r>
            <a:r>
              <a:rPr lang="ru-RU" b="0" i="0" u="none" strike="noStrike" baseline="0" dirty="0" err="1" smtClean="0"/>
              <a:t>кампари</a:t>
            </a:r>
            <a:r>
              <a:rPr lang="ru-RU" b="0" i="0" u="none" strike="noStrike" baseline="0" dirty="0" smtClean="0"/>
              <a:t>, сам себе меморандум,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идиллию </a:t>
            </a:r>
            <a:r>
              <a:rPr lang="ru-RU" b="0" i="0" u="none" strike="noStrike" baseline="0" dirty="0" err="1" smtClean="0"/>
              <a:t>dvd</a:t>
            </a:r>
            <a:r>
              <a:rPr lang="ru-RU" b="0" i="0" u="none" strike="noStrike" baseline="0" dirty="0" smtClean="0"/>
              <a:t> на </a:t>
            </a:r>
            <a:r>
              <a:rPr lang="ru-RU" b="0" i="0" u="none" strike="noStrike" baseline="0" dirty="0" err="1" smtClean="0"/>
              <a:t>телеизвере</a:t>
            </a:r>
            <a:r>
              <a:rPr lang="ru-RU" b="0" i="0" u="none" strike="noStrike" baseline="0" dirty="0" smtClean="0"/>
              <a:t> озираю,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где оцифрована прошлого </a:t>
            </a:r>
            <a:r>
              <a:rPr lang="ru-RU" b="0" i="0" u="none" strike="noStrike" baseline="0" dirty="0" err="1" smtClean="0"/>
              <a:t>психодрама</a:t>
            </a:r>
            <a:r>
              <a:rPr lang="ru-RU" b="0" i="0" u="none" strike="noStrike" baseline="0" dirty="0" smtClean="0"/>
              <a:t>...</a:t>
            </a:r>
          </a:p>
          <a:p>
            <a:pPr marL="0" indent="0">
              <a:buNone/>
            </a:pPr>
            <a:r>
              <a:rPr lang="en-US" b="0" i="0" u="none" strike="noStrike" baseline="0" dirty="0" smtClean="0"/>
              <a:t>&lt;…&gt;</a:t>
            </a: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Над кинематикой видимости перестарались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я, </a:t>
            </a:r>
            <a:r>
              <a:rPr lang="ru-RU" b="0" i="1" u="none" strike="noStrike" baseline="0" dirty="0" smtClean="0"/>
              <a:t>веб-мастер</a:t>
            </a:r>
            <a:r>
              <a:rPr lang="ru-RU" b="0" i="0" u="none" strike="noStrike" baseline="0" dirty="0" smtClean="0"/>
              <a:t>, и ты, </a:t>
            </a:r>
            <a:r>
              <a:rPr lang="ru-RU" b="0" i="0" u="none" strike="noStrike" baseline="0" dirty="0" err="1" smtClean="0"/>
              <a:t>маргарита</a:t>
            </a:r>
            <a:r>
              <a:rPr lang="ru-RU" b="0" i="0" u="none" strike="noStrike" baseline="0" dirty="0" smtClean="0"/>
              <a:t>, моей правой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руки </a:t>
            </a:r>
            <a:r>
              <a:rPr lang="ru-RU" b="0" i="0" u="none" strike="noStrike" baseline="0" dirty="0" err="1" smtClean="0"/>
              <a:t>биопротез</a:t>
            </a:r>
            <a:r>
              <a:rPr lang="ru-RU" b="0" i="0" u="none" strike="noStrike" baseline="0" dirty="0" smtClean="0"/>
              <a:t>, отягченный оралом,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а также новейшим обеспеченьем программным (Дмитрий Голынко-</a:t>
            </a:r>
            <a:r>
              <a:rPr lang="ru-RU" b="0" i="0" u="none" strike="noStrike" baseline="0" dirty="0" err="1" smtClean="0"/>
              <a:t>Вольфсон</a:t>
            </a:r>
            <a:r>
              <a:rPr lang="ru-RU" b="0" i="0" u="none" strike="noStrike" baseline="0" dirty="0" smtClean="0"/>
              <a:t> 2001)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5283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u="none" strike="noStrike" baseline="0" dirty="0" smtClean="0"/>
              <a:t>О, </a:t>
            </a:r>
            <a:r>
              <a:rPr lang="ru-RU" b="0" i="0" u="none" strike="noStrike" baseline="0" dirty="0" err="1" smtClean="0"/>
              <a:t>компью</a:t>
            </a:r>
            <a:r>
              <a:rPr lang="en-US" b="0" i="0" u="none" strike="noStrike" baseline="0" dirty="0" smtClean="0"/>
              <a:t>terra incognita!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Мышиное царство, </a:t>
            </a:r>
            <a:r>
              <a:rPr lang="ru-RU" b="0" i="1" u="none" strike="noStrike" baseline="0" dirty="0" err="1" smtClean="0"/>
              <a:t>отclickнись</a:t>
            </a:r>
            <a:r>
              <a:rPr lang="ru-RU" b="0" i="0" u="none" strike="noStrike" baseline="0" dirty="0" smtClean="0"/>
              <a:t>!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(Галина </a:t>
            </a:r>
            <a:r>
              <a:rPr lang="ru-RU" b="0" i="0" u="none" strike="noStrike" baseline="0" dirty="0" err="1" smtClean="0"/>
              <a:t>Карташева</a:t>
            </a:r>
            <a:r>
              <a:rPr lang="ru-RU" b="0" i="0" u="none" strike="noStrike" baseline="0" dirty="0" smtClean="0"/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774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Утонувший в по-осеннему вялых бесконечных дождях август.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Сквозь его всемирный потоп плывет деревянный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мой ковчег – комнатушка с девятиугольной верандой.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Из всей живности в спутники Бог мне дал одних </a:t>
            </a:r>
            <a:r>
              <a:rPr lang="ru-RU" b="0" i="0" u="none" strike="noStrike" baseline="0" dirty="0" err="1" smtClean="0"/>
              <a:t>косиножек</a:t>
            </a:r>
            <a:r>
              <a:rPr lang="ru-RU" b="0" i="0" u="none" strike="noStrike" baseline="0" dirty="0" smtClean="0"/>
              <a:t>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но зато уж в достатке. Как пьяные, они бродят, качаясь, повсюду,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маленькие и большие, по </a:t>
            </a:r>
            <a:r>
              <a:rPr lang="ru-RU" b="0" i="1" u="none" strike="noStrike" baseline="0" dirty="0" smtClean="0"/>
              <a:t>ноутбуку</a:t>
            </a:r>
            <a:r>
              <a:rPr lang="ru-RU" b="0" i="0" u="none" strike="noStrike" baseline="0" dirty="0" smtClean="0"/>
              <a:t>, столу, занавеске;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я сгоняю их с ноутбука, но они не сдаются и снова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лезут, ноги рискуя поломать в щелях </a:t>
            </a:r>
            <a:r>
              <a:rPr lang="ru-RU" b="0" i="1" u="none" strike="noStrike" baseline="0" dirty="0" smtClean="0"/>
              <a:t>клавиатуры</a:t>
            </a:r>
            <a:r>
              <a:rPr lang="ru-RU" b="0" i="0" u="none" strike="noStrike" baseline="0" dirty="0" smtClean="0"/>
              <a:t>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(Владимир Строчков 2006)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9451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Пусть </a:t>
            </a:r>
            <a:r>
              <a:rPr lang="ru-RU" b="0" i="1" u="none" strike="noStrike" baseline="0" dirty="0" smtClean="0"/>
              <a:t>к</a:t>
            </a:r>
            <a:r>
              <a:rPr lang="en-US" b="0" i="1" u="none" strike="noStrike" baseline="0" dirty="0" smtClean="0"/>
              <a:t>URL</a:t>
            </a:r>
            <a:r>
              <a:rPr lang="ru-RU" b="0" i="1" u="none" strike="noStrike" baseline="0" dirty="0" err="1" smtClean="0"/>
              <a:t>ычат</a:t>
            </a:r>
            <a:r>
              <a:rPr lang="ru-RU" b="0" i="0" u="none" strike="noStrike" baseline="0" dirty="0" smtClean="0"/>
              <a:t> они, улетая,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на бескрайнем трубят миру -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Три журавлика вечной стаи -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  </a:t>
            </a:r>
          </a:p>
          <a:p>
            <a:pPr marL="0" indent="0">
              <a:buNone/>
            </a:pPr>
            <a:r>
              <a:rPr lang="en-US" b="0" i="0" u="none" strike="noStrike" baseline="0" dirty="0" smtClean="0"/>
              <a:t>W</a:t>
            </a:r>
          </a:p>
          <a:p>
            <a:pPr marL="0" indent="0">
              <a:buNone/>
            </a:pPr>
            <a:r>
              <a:rPr lang="en-US" b="0" i="0" u="none" strike="noStrike" baseline="0" dirty="0" smtClean="0"/>
              <a:t>W</a:t>
            </a:r>
          </a:p>
          <a:p>
            <a:pPr marL="0" indent="0">
              <a:buNone/>
            </a:pPr>
            <a:r>
              <a:rPr lang="en-US" b="0" i="0" u="none" strike="noStrike" baseline="0" dirty="0" smtClean="0"/>
              <a:t>W</a:t>
            </a:r>
          </a:p>
          <a:p>
            <a:pPr marL="0" indent="0">
              <a:buNone/>
            </a:pPr>
            <a:r>
              <a:rPr lang="en-US" b="0" i="0" u="none" strike="noStrike" baseline="0" dirty="0" err="1" smtClean="0"/>
              <a:t>ru</a:t>
            </a:r>
            <a:r>
              <a:rPr lang="en-US" b="0" i="0" u="none" strike="noStrike" baseline="0" dirty="0" smtClean="0"/>
              <a:t> (</a:t>
            </a:r>
            <a:r>
              <a:rPr lang="ru-RU" b="0" i="0" u="none" strike="noStrike" baseline="0" dirty="0" smtClean="0"/>
              <a:t>Вознесенский)</a:t>
            </a:r>
            <a:endParaRPr lang="en-US" b="0" i="0" u="none" strike="noStrike" baseline="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0450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0" i="0" u="none" strike="noStrike" baseline="0" dirty="0" smtClean="0"/>
              <a:t>Знаешь, Андрей, собака, парус под </a:t>
            </a:r>
            <a:r>
              <a:rPr lang="ru-RU" sz="2800" b="0" i="1" u="none" strike="noStrike" baseline="0" dirty="0" smtClean="0"/>
              <a:t>ветер.com</a:t>
            </a:r>
            <a:r>
              <a:rPr lang="ru-RU" sz="2800" b="0" i="0" u="none" strike="noStrike" baseline="0" dirty="0" smtClean="0"/>
              <a:t>. </a:t>
            </a:r>
          </a:p>
          <a:p>
            <a:pPr marL="0" indent="0">
              <a:buNone/>
            </a:pPr>
            <a:r>
              <a:rPr lang="ru-RU" sz="2800" b="0" i="0" u="none" strike="noStrike" baseline="0" dirty="0" smtClean="0"/>
              <a:t>Нам не нужна Итака. Рында звонит по ком?</a:t>
            </a:r>
          </a:p>
          <a:p>
            <a:pPr marL="0" indent="0">
              <a:buNone/>
            </a:pPr>
            <a:r>
              <a:rPr lang="ru-RU" sz="2800" b="0" i="0" u="none" strike="noStrike" baseline="0" dirty="0" smtClean="0"/>
              <a:t>Тянут пустые сети пьяные рыбаки. </a:t>
            </a:r>
          </a:p>
          <a:p>
            <a:pPr marL="0" indent="0">
              <a:buNone/>
            </a:pPr>
            <a:r>
              <a:rPr lang="ru-RU" sz="2800" b="0" i="0" u="none" strike="noStrike" baseline="0" dirty="0" smtClean="0"/>
              <a:t>Плаваем в Интернете. И не подать руки... (Александр Кабанов)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078455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Нас </a:t>
            </a:r>
            <a:r>
              <a:rPr lang="en-US" b="0" i="1" u="none" strike="noStrike" baseline="0" dirty="0" err="1" smtClean="0"/>
              <a:t>ru</a:t>
            </a:r>
            <a:r>
              <a:rPr lang="en-US" b="0" i="1" u="none" strike="noStrike" baseline="0" dirty="0" smtClean="0"/>
              <a:t>-</a:t>
            </a:r>
            <a:r>
              <a:rPr lang="ru-RU" b="0" i="1" u="none" strike="noStrike" baseline="0" dirty="0" smtClean="0"/>
              <a:t>банки</a:t>
            </a: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обстругали, как </a:t>
            </a:r>
            <a:r>
              <a:rPr lang="ru-RU" b="0" i="1" u="none" strike="noStrike" baseline="0" dirty="0" smtClean="0"/>
              <a:t>рубанки</a:t>
            </a:r>
            <a:r>
              <a:rPr lang="ru-RU" b="0" i="0" u="none" strike="noStrike" baseline="0" dirty="0" smtClean="0"/>
              <a:t>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 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Моя белая </a:t>
            </a:r>
            <a:r>
              <a:rPr lang="ru-RU" b="0" i="1" u="none" strike="noStrike" baseline="0" dirty="0" smtClean="0"/>
              <a:t>рубаха</a:t>
            </a: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ночью по небу летит -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мессианскими </a:t>
            </a:r>
            <a:r>
              <a:rPr lang="en-US" b="0" i="1" u="none" strike="noStrike" baseline="0" dirty="0" err="1" smtClean="0"/>
              <a:t>ru</a:t>
            </a:r>
            <a:r>
              <a:rPr lang="en-US" b="0" i="1" u="none" strike="noStrike" baseline="0" dirty="0" smtClean="0"/>
              <a:t> </a:t>
            </a:r>
            <a:r>
              <a:rPr lang="ru-RU" b="0" i="1" u="none" strike="noStrike" baseline="0" dirty="0" smtClean="0"/>
              <a:t>Баха</a:t>
            </a: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дирижируя навзрыд!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На Венере </a:t>
            </a:r>
            <a:r>
              <a:rPr lang="ru-RU" b="0" i="1" u="none" strike="noStrike" baseline="0" dirty="0" smtClean="0"/>
              <a:t>безрукавка</a:t>
            </a:r>
            <a:r>
              <a:rPr lang="ru-RU" b="0" i="0" u="none" strike="noStrike" baseline="0" dirty="0" smtClean="0"/>
              <a:t>,</a:t>
            </a:r>
          </a:p>
          <a:p>
            <a:pPr marL="0" indent="0">
              <a:buNone/>
            </a:pPr>
            <a:r>
              <a:rPr lang="ru-RU" b="0" i="1" u="none" strike="noStrike" baseline="0" dirty="0" smtClean="0"/>
              <a:t>без </a:t>
            </a:r>
            <a:r>
              <a:rPr lang="en-US" b="0" i="1" u="none" strike="noStrike" baseline="0" dirty="0" err="1" smtClean="0"/>
              <a:t>ru</a:t>
            </a:r>
            <a:r>
              <a:rPr lang="en-US" b="0" i="1" u="none" strike="noStrike" baseline="0" dirty="0" smtClean="0"/>
              <a:t> - </a:t>
            </a:r>
            <a:r>
              <a:rPr lang="ru-RU" b="0" i="1" u="none" strike="noStrike" baseline="0" dirty="0" smtClean="0"/>
              <a:t>Кафка</a:t>
            </a:r>
            <a:r>
              <a:rPr lang="ru-RU" b="0" i="0" u="none" strike="noStrike" baseline="0" dirty="0" smtClean="0"/>
              <a:t>!..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- А что снится </a:t>
            </a:r>
            <a:r>
              <a:rPr lang="ru-RU" b="0" i="1" u="none" strike="noStrike" baseline="0" dirty="0" smtClean="0"/>
              <a:t>комару</a:t>
            </a:r>
            <a:r>
              <a:rPr lang="ru-RU" b="0" i="0" u="none" strike="noStrike" baseline="0" dirty="0" smtClean="0"/>
              <a:t>?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- </a:t>
            </a:r>
            <a:r>
              <a:rPr lang="ru-RU" b="0" i="1" u="none" strike="noStrike" baseline="0" dirty="0" smtClean="0"/>
              <a:t>Кома </a:t>
            </a:r>
            <a:r>
              <a:rPr lang="en-US" b="0" i="1" u="none" strike="noStrike" baseline="0" dirty="0" err="1" smtClean="0"/>
              <a:t>ru</a:t>
            </a:r>
            <a:r>
              <a:rPr lang="en-US" b="0" i="0" u="none" strike="noStrike" baseline="0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0675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u="none" strike="noStrike" baseline="0" dirty="0" smtClean="0"/>
              <a:t>vavilon.</a:t>
            </a:r>
            <a:r>
              <a:rPr lang="en-US" b="0" i="1" u="none" strike="noStrike" baseline="0" dirty="0" smtClean="0"/>
              <a:t>ru/lit</a:t>
            </a:r>
            <a:endParaRPr lang="en-US" b="0" i="0" u="none" strike="noStrike" baseline="0" dirty="0" smtClean="0"/>
          </a:p>
          <a:p>
            <a:pPr marL="0" indent="0">
              <a:buNone/>
            </a:pPr>
            <a:r>
              <a:rPr lang="ru-RU" b="0" i="1" u="none" strike="noStrike" baseline="0" dirty="0" smtClean="0"/>
              <a:t>рули</a:t>
            </a:r>
            <a:r>
              <a:rPr lang="ru-RU" b="0" i="0" u="none" strike="noStrike" baseline="0" dirty="0" smtClean="0"/>
              <a:t> </a:t>
            </a:r>
            <a:r>
              <a:rPr lang="ru-RU" b="0" i="0" u="none" strike="noStrike" baseline="0" dirty="0" err="1" smtClean="0"/>
              <a:t>рули</a:t>
            </a: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Вавилон</a:t>
            </a:r>
          </a:p>
          <a:p>
            <a:pPr marL="0" indent="0">
              <a:buNone/>
            </a:pPr>
            <a:r>
              <a:rPr lang="ru-RU" b="0" i="0" u="none" strike="noStrike" baseline="0" dirty="0" err="1" smtClean="0"/>
              <a:t>Рулинетом</a:t>
            </a:r>
            <a:r>
              <a:rPr lang="ru-RU" b="0" i="0" u="none" strike="noStrike" baseline="0" dirty="0" smtClean="0"/>
              <a:t>  (Иван </a:t>
            </a:r>
            <a:r>
              <a:rPr lang="ru-RU" b="0" i="0" u="none" strike="noStrike" baseline="0" dirty="0" err="1" smtClean="0"/>
              <a:t>Ахметьев</a:t>
            </a:r>
            <a:r>
              <a:rPr lang="ru-RU" b="0" i="0" u="none" strike="noStrike" baseline="0" dirty="0" smtClean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25868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u="none" strike="noStrike" baseline="0" dirty="0" smtClean="0"/>
              <a:t>Вот отважный Персей. Он, восстав поутру,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препоясавшись, прётся в портал точка </a:t>
            </a:r>
            <a:r>
              <a:rPr lang="ru-RU" b="0" i="1" u="none" strike="noStrike" baseline="0" dirty="0" err="1" smtClean="0"/>
              <a:t>ру</a:t>
            </a:r>
            <a:r>
              <a:rPr lang="ru-RU" b="0" i="0" u="none" strike="noStrike" baseline="0" dirty="0" smtClean="0"/>
              <a:t>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он выходит на форум и головы </a:t>
            </a:r>
            <a:r>
              <a:rPr lang="ru-RU" b="0" i="1" u="none" strike="noStrike" baseline="0" dirty="0" err="1" smtClean="0"/>
              <a:t>ру</a:t>
            </a:r>
            <a:r>
              <a:rPr lang="ru-RU" b="0" i="0" u="none" strike="noStrike" baseline="0" dirty="0" smtClean="0"/>
              <a:t>-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бит </a:t>
            </a:r>
            <a:r>
              <a:rPr lang="ru-RU" b="0" i="0" u="none" strike="noStrike" baseline="0" dirty="0" err="1" smtClean="0"/>
              <a:t>гадюковолосым</a:t>
            </a:r>
            <a:r>
              <a:rPr lang="ru-RU" b="0" i="0" u="none" strike="noStrike" baseline="0" dirty="0" smtClean="0"/>
              <a:t> медузам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(Николай Байтов 2011)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1109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u="none" strike="noStrike" baseline="0" dirty="0" smtClean="0"/>
              <a:t>Я в душу соберу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седьмую часть земли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 названьем кратким – </a:t>
            </a:r>
            <a:r>
              <a:rPr lang="en-US" b="0" i="1" u="none" strike="noStrike" baseline="0" dirty="0" err="1" smtClean="0"/>
              <a:t>ru</a:t>
            </a:r>
            <a:r>
              <a:rPr lang="ru-RU" b="0" i="0" u="none" strike="noStrike" baseline="0" dirty="0" smtClean="0"/>
              <a:t>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4856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0" i="0" u="none" strike="noStrike" baseline="0" dirty="0" smtClean="0"/>
              <a:t>Кор</a:t>
            </a:r>
            <a:r>
              <a:rPr lang="ru-RU" b="0" i="1" u="none" strike="noStrike" baseline="0" dirty="0" smtClean="0"/>
              <a:t>ру</a:t>
            </a:r>
            <a:r>
              <a:rPr lang="ru-RU" b="0" i="0" u="none" strike="noStrike" baseline="0" dirty="0" smtClean="0"/>
              <a:t>мпированная </a:t>
            </a:r>
            <a:r>
              <a:rPr lang="en-US" b="0" i="0" u="none" strike="noStrike" baseline="0" dirty="0" err="1" smtClean="0"/>
              <a:t>ru</a:t>
            </a:r>
            <a:r>
              <a:rPr lang="en-US" b="0" i="0" u="none" strike="noStrike" baseline="0" dirty="0" smtClean="0"/>
              <a:t>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по</a:t>
            </a:r>
            <a:r>
              <a:rPr lang="ru-RU" b="0" i="1" u="none" strike="noStrike" baseline="0" dirty="0" smtClean="0"/>
              <a:t>ру</a:t>
            </a:r>
            <a:r>
              <a:rPr lang="ru-RU" b="0" i="0" u="none" strike="noStrike" baseline="0" dirty="0" smtClean="0"/>
              <a:t>ганная моя </a:t>
            </a:r>
            <a:r>
              <a:rPr lang="en-US" b="0" i="0" u="none" strike="noStrike" baseline="0" dirty="0" err="1" smtClean="0"/>
              <a:t>ru</a:t>
            </a:r>
            <a:r>
              <a:rPr lang="en-US" b="0" i="0" u="none" strike="noStrike" baseline="0" dirty="0" smtClean="0"/>
              <a:t>,</a:t>
            </a:r>
          </a:p>
          <a:p>
            <a:pPr marL="0" indent="0">
              <a:buNone/>
            </a:pPr>
            <a:r>
              <a:rPr lang="ru-RU" b="0" i="1" u="none" strike="noStrike" baseline="0" dirty="0" smtClean="0"/>
              <a:t>ру</a:t>
            </a:r>
            <a:r>
              <a:rPr lang="ru-RU" b="0" i="0" u="none" strike="noStrike" baseline="0" dirty="0" smtClean="0"/>
              <a:t>левая моя </a:t>
            </a:r>
            <a:r>
              <a:rPr lang="en-US" b="0" i="0" u="none" strike="noStrike" baseline="0" dirty="0" err="1" smtClean="0"/>
              <a:t>ru</a:t>
            </a:r>
            <a:endParaRPr lang="en-US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с кликом В</a:t>
            </a:r>
            <a:r>
              <a:rPr lang="ru-RU" b="0" i="1" u="none" strike="noStrike" baseline="0" dirty="0" smtClean="0"/>
              <a:t>ру</a:t>
            </a:r>
            <a:r>
              <a:rPr lang="ru-RU" b="0" i="0" u="none" strike="noStrike" baseline="0" dirty="0" smtClean="0"/>
              <a:t>беля в миру!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2434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Вид обесточенного монитора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невыносим для меня.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Я – </a:t>
            </a:r>
            <a:r>
              <a:rPr lang="ru-RU" b="0" i="0" u="none" strike="noStrike" baseline="0" dirty="0" err="1" smtClean="0"/>
              <a:t>торк</a:t>
            </a:r>
            <a:r>
              <a:rPr lang="ru-RU" b="0" i="0" u="none" strike="noStrike" baseline="0" dirty="0" smtClean="0"/>
              <a:t>!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тут на лице его монотонном,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северо-западном – </a:t>
            </a:r>
            <a:r>
              <a:rPr lang="ru-RU" b="0" i="0" u="none" strike="noStrike" baseline="0" dirty="0" err="1" smtClean="0"/>
              <a:t>юговосторг</a:t>
            </a:r>
            <a:r>
              <a:rPr lang="ru-RU" b="0" i="0" u="none" strike="noStrike" baseline="0" dirty="0" smtClean="0"/>
              <a:t>.</a:t>
            </a:r>
          </a:p>
          <a:p>
            <a:pPr marL="0" indent="0">
              <a:buNone/>
            </a:pPr>
            <a:r>
              <a:rPr lang="en-US" b="0" i="0" u="none" strike="noStrike" baseline="0" dirty="0" smtClean="0"/>
              <a:t>&lt;…&gt;</a:t>
            </a:r>
            <a:r>
              <a:rPr lang="ru-RU" b="0" i="0" u="none" strike="noStrike" baseline="0" dirty="0" smtClean="0"/>
              <a:t>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заимствует ум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у зауми то, что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было б </a:t>
            </a:r>
            <a:r>
              <a:rPr lang="ru-RU" b="0" i="0" u="none" strike="noStrike" baseline="0" dirty="0" err="1" smtClean="0"/>
              <a:t>Кручёныху</a:t>
            </a:r>
            <a:r>
              <a:rPr lang="ru-RU" b="0" i="0" u="none" strike="noStrike" baseline="0" dirty="0" smtClean="0"/>
              <a:t> по нутру:</a:t>
            </a:r>
          </a:p>
          <a:p>
            <a:pPr marL="0" indent="0">
              <a:buNone/>
            </a:pPr>
            <a:r>
              <a:rPr lang="ru-RU" b="0" i="0" u="none" strike="noStrike" baseline="0" dirty="0" err="1" smtClean="0"/>
              <a:t>даблъю</a:t>
            </a:r>
            <a:r>
              <a:rPr lang="ru-RU" b="0" i="0" u="none" strike="noStrike" baseline="0" dirty="0" smtClean="0"/>
              <a:t>, </a:t>
            </a:r>
            <a:r>
              <a:rPr lang="ru-RU" b="0" i="0" u="none" strike="noStrike" baseline="0" dirty="0" err="1" smtClean="0"/>
              <a:t>даблъю</a:t>
            </a:r>
            <a:r>
              <a:rPr lang="ru-RU" b="0" i="0" u="none" strike="noStrike" baseline="0" dirty="0" smtClean="0"/>
              <a:t>, </a:t>
            </a:r>
            <a:r>
              <a:rPr lang="ru-RU" b="0" i="0" u="none" strike="noStrike" baseline="0" dirty="0" err="1" smtClean="0"/>
              <a:t>даблъю</a:t>
            </a:r>
            <a:r>
              <a:rPr lang="ru-RU" b="0" i="0" u="none" strike="noStrike" baseline="0" dirty="0" smtClean="0"/>
              <a:t>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Дот (точка).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Комбинация букв. Дот – </a:t>
            </a:r>
            <a:r>
              <a:rPr lang="ru-RU" b="0" i="1" u="none" strike="noStrike" baseline="0" dirty="0" smtClean="0"/>
              <a:t>ком</a:t>
            </a:r>
            <a:r>
              <a:rPr lang="ru-RU" b="0" i="0" u="none" strike="noStrike" baseline="0" dirty="0" smtClean="0"/>
              <a:t>?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Нет – </a:t>
            </a:r>
            <a:r>
              <a:rPr lang="ru-RU" b="0" i="1" u="none" strike="noStrike" baseline="0" dirty="0" err="1" smtClean="0"/>
              <a:t>ру</a:t>
            </a:r>
            <a:r>
              <a:rPr lang="ru-RU" b="0" i="0" u="none" strike="noStrike" baseline="0" dirty="0" smtClean="0"/>
              <a:t>! (</a:t>
            </a:r>
            <a:r>
              <a:rPr lang="ru-RU" b="0" i="0" u="none" strike="noStrike" baseline="0" dirty="0" err="1" smtClean="0"/>
              <a:t>Бобышев</a:t>
            </a:r>
            <a:r>
              <a:rPr lang="ru-RU" b="0" i="0" u="none" strike="noStrike" baseline="0" dirty="0" smtClean="0"/>
              <a:t> 2002).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5090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229600" cy="674136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Приземлилась птичка, птичка-</a:t>
            </a:r>
            <a:r>
              <a:rPr lang="ru-RU" b="0" i="0" u="none" strike="noStrike" baseline="0" dirty="0" err="1" smtClean="0"/>
              <a:t>величка</a:t>
            </a:r>
            <a:r>
              <a:rPr lang="ru-RU" b="0" i="0" u="none" strike="noStrike" baseline="0" dirty="0" smtClean="0"/>
              <a:t>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села у речки на одну из плит,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хвост распустила, крылья нахохлила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клюет по зернышку родимый гранит.</a:t>
            </a:r>
          </a:p>
          <a:p>
            <a:pPr marL="0" indent="0">
              <a:buNone/>
            </a:pPr>
            <a:r>
              <a:rPr lang="en-US" b="0" i="0" u="none" strike="noStrike" baseline="0" dirty="0" smtClean="0"/>
              <a:t>&lt;…&gt;</a:t>
            </a: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всем великим и малым и белым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бесчисленно пестрым и прочим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всей земле моей раскуроченной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что душе одураченной телом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 этот воздух бедовый багровый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 самый дух обесточенный страхом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я стучусь в этот свет бестолковый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как последняя божия птаха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открывая тысячелетие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сквозь гранитную твердь продираясь –</a:t>
            </a:r>
          </a:p>
          <a:p>
            <a:pPr marL="0" indent="0">
              <a:buNone/>
            </a:pPr>
            <a:r>
              <a:rPr lang="en-US" dirty="0" smtClean="0"/>
              <a:t>&lt;…&gt;</a:t>
            </a: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Кря! – и пропала, словно не бывало,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только эхо вздорное: кар! – то там, то тут,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пух драгоценный летит во все стороны,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перья блестящие по воде плывут.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Это птичка, дети, горняя, гордая,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горло сорвавшая на нашем ветру,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птичка начальная – величальная,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редкая птица, </a:t>
            </a:r>
            <a:r>
              <a:rPr lang="ru-RU" b="0" i="1" u="none" strike="noStrike" baseline="0" dirty="0" smtClean="0"/>
              <a:t>Гоголь.ru</a:t>
            </a:r>
            <a:r>
              <a:rPr lang="ru-RU" b="0" i="0" u="none" strike="noStrike" baseline="0" dirty="0" smtClean="0"/>
              <a:t>  (Ирина Ермакова 2007)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7272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0" i="0" u="none" strike="noStrike" baseline="0" dirty="0" smtClean="0"/>
              <a:t>Вновь посетил Одиссей милую нашу дыру:</a:t>
            </a:r>
          </a:p>
          <a:p>
            <a:pPr marL="0" indent="0">
              <a:buNone/>
            </a:pPr>
            <a:r>
              <a:rPr lang="ru-RU" sz="2800" b="0" i="0" u="none" strike="noStrike" baseline="0" dirty="0" smtClean="0"/>
              <a:t>пил - за </a:t>
            </a:r>
            <a:r>
              <a:rPr lang="ru-RU" sz="2800" b="0" i="1" u="none" strike="noStrike" baseline="0" dirty="0" smtClean="0"/>
              <a:t>Отчизну.ua</a:t>
            </a:r>
            <a:r>
              <a:rPr lang="ru-RU" sz="2800" b="0" i="0" u="none" strike="noStrike" baseline="0" dirty="0" smtClean="0"/>
              <a:t>, плакал - о </a:t>
            </a:r>
            <a:r>
              <a:rPr lang="ru-RU" sz="2800" b="0" i="1" u="none" strike="noStrike" baseline="0" dirty="0" smtClean="0"/>
              <a:t>Родине.ru</a:t>
            </a:r>
            <a:r>
              <a:rPr lang="ru-RU" sz="2800" b="0" i="0" u="none" strike="noStrike" baseline="0" dirty="0" smtClean="0"/>
              <a:t>. </a:t>
            </a:r>
          </a:p>
          <a:p>
            <a:pPr marL="0" indent="0">
              <a:buNone/>
            </a:pPr>
            <a:r>
              <a:rPr lang="en-US" sz="2800" b="0" i="0" u="none" strike="noStrike" baseline="0" dirty="0" smtClean="0"/>
              <a:t>&lt;…&gt;</a:t>
            </a:r>
            <a:endParaRPr lang="ru-RU" sz="2800" b="0" i="0" u="none" strike="noStrike" baseline="0" dirty="0" smtClean="0"/>
          </a:p>
          <a:p>
            <a:pPr marL="0" indent="0">
              <a:buNone/>
            </a:pPr>
            <a:r>
              <a:rPr lang="ru-RU" sz="2800" b="0" i="0" u="none" strike="noStrike" baseline="0" dirty="0" smtClean="0"/>
              <a:t>Выползло крымское солнце, а под глазами - круги:</a:t>
            </a:r>
          </a:p>
          <a:p>
            <a:pPr marL="0" indent="0">
              <a:buNone/>
            </a:pPr>
            <a:r>
              <a:rPr lang="ru-RU" sz="2800" b="0" i="0" u="none" strike="noStrike" baseline="0" dirty="0" smtClean="0"/>
              <a:t>словно, не похмелившись, или не с той ноги... (Александр Кабанов)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487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Потом она была поп-рок-певицей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с собственными песнями  Несколько клипов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есть на </a:t>
            </a:r>
            <a:r>
              <a:rPr lang="ru-RU" b="0" i="1" u="none" strike="noStrike" baseline="0" dirty="0" smtClean="0"/>
              <a:t>Ю-</a:t>
            </a:r>
            <a:r>
              <a:rPr lang="ru-RU" b="0" i="1" u="none" strike="noStrike" baseline="0" dirty="0" err="1" smtClean="0"/>
              <a:t>Тьюбе</a:t>
            </a:r>
            <a:r>
              <a:rPr lang="ru-RU" b="0" i="0" u="none" strike="noStrike" baseline="0" dirty="0" smtClean="0"/>
              <a:t>  Девушка в длинном белом платье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хороших туфлях выходит из авто и идет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по приморскому шоссе  Вспоминает и зовет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возлюбленного (А. </a:t>
            </a:r>
            <a:r>
              <a:rPr lang="ru-RU" b="0" i="0" u="none" strike="noStrike" baseline="0" dirty="0" err="1" smtClean="0"/>
              <a:t>Бараш</a:t>
            </a:r>
            <a:r>
              <a:rPr lang="ru-RU" b="0" i="0" u="none" strike="noStrike" baseline="0" dirty="0" smtClean="0"/>
              <a:t> 2009),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сегодня когда цепенеешь перед </a:t>
            </a:r>
            <a:r>
              <a:rPr lang="ru-RU" b="0" i="1" u="none" strike="noStrike" baseline="0" dirty="0" smtClean="0"/>
              <a:t>монитором</a:t>
            </a: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от звенящей тишины </a:t>
            </a:r>
            <a:r>
              <a:rPr lang="ru-RU" b="0" i="1" u="none" strike="noStrike" baseline="0" dirty="0" err="1" smtClean="0"/>
              <a:t>жежешных</a:t>
            </a:r>
            <a:r>
              <a:rPr lang="ru-RU" b="0" i="0" u="none" strike="noStrike" baseline="0" dirty="0" smtClean="0"/>
              <a:t> скандалов (Валерий </a:t>
            </a:r>
            <a:r>
              <a:rPr lang="ru-RU" b="0" i="0" u="none" strike="noStrike" baseline="0" dirty="0" err="1" smtClean="0"/>
              <a:t>Нугатов</a:t>
            </a:r>
            <a:r>
              <a:rPr lang="ru-RU" b="0" i="0" u="none" strike="noStrike" baseline="0" dirty="0" smtClean="0"/>
              <a:t>),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err="1" smtClean="0"/>
              <a:t>ваня</a:t>
            </a:r>
            <a:r>
              <a:rPr lang="ru-RU" b="0" i="0" u="none" strike="noStrike" baseline="0" dirty="0" smtClean="0"/>
              <a:t>, я слушаю твой альбом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уже 7 прослушиваний на </a:t>
            </a:r>
            <a:r>
              <a:rPr lang="ru-RU" b="0" i="1" u="none" strike="noStrike" baseline="0" dirty="0" smtClean="0"/>
              <a:t>ласт. </a:t>
            </a:r>
            <a:r>
              <a:rPr lang="ru-RU" b="0" i="1" u="none" strike="noStrike" baseline="0" dirty="0" err="1" smtClean="0"/>
              <a:t>фм</a:t>
            </a:r>
            <a:r>
              <a:rPr lang="ru-RU" b="0" i="0" u="none" strike="noStrike" baseline="0" dirty="0" smtClean="0"/>
              <a:t>  (Татьяна Мосеева 2014),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Роман показывает </a:t>
            </a:r>
            <a:r>
              <a:rPr lang="ru-RU" b="0" i="0" u="none" strike="noStrike" baseline="0" dirty="0" err="1" smtClean="0"/>
              <a:t>Леуварден</a:t>
            </a: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Открыв касанием </a:t>
            </a:r>
            <a:r>
              <a:rPr lang="ru-RU" b="0" i="1" u="none" strike="noStrike" baseline="0" dirty="0" err="1" smtClean="0"/>
              <a:t>гугл</a:t>
            </a:r>
            <a:r>
              <a:rPr lang="ru-RU" b="0" i="1" u="none" strike="noStrike" baseline="0" dirty="0" smtClean="0"/>
              <a:t>-карту</a:t>
            </a:r>
            <a:r>
              <a:rPr lang="ru-RU" b="0" i="0" u="none" strike="noStrike" baseline="0" dirty="0" smtClean="0"/>
              <a:t> (Татьяна Мосеева 2014).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341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Однажды, сидя у </a:t>
            </a:r>
            <a:r>
              <a:rPr lang="ru-RU" b="0" i="1" u="none" strike="noStrike" baseline="0" dirty="0" smtClean="0"/>
              <a:t>компа</a:t>
            </a:r>
            <a:r>
              <a:rPr lang="ru-RU" b="0" i="0" u="none" strike="noStrike" baseline="0" dirty="0" smtClean="0"/>
              <a:t> / и сочиняя невозбранно, / во гневе я убил клопа, / приползшего на свет экрана (Волгин),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Мой напиток не горяч и не сладок,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моя участь выпадает в осадок,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мои руки не держат пера,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не светлы мои вечера,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а полуночи не ярки и не жарки.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не нужны никому мои подарки,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мои руки опадают понуры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на наклейки моей </a:t>
            </a:r>
            <a:r>
              <a:rPr lang="ru-RU" b="0" i="1" u="none" strike="noStrike" baseline="0" dirty="0" smtClean="0"/>
              <a:t>клавиатуры</a:t>
            </a:r>
            <a:r>
              <a:rPr lang="ru-RU" b="0" i="0" u="none" strike="noStrike" baseline="0" dirty="0" smtClean="0"/>
              <a:t> (Горбаневская 2001),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97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44616"/>
          </a:xfrm>
        </p:spPr>
        <p:txBody>
          <a:bodyPr>
            <a:normAutofit fontScale="77500" lnSpcReduction="20000"/>
          </a:bodyPr>
          <a:lstStyle/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Из какого дерьма, мой друг, из какого сора.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У меня тут безденежье, грязь и менторы - табунами.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А у тебя </a:t>
            </a:r>
            <a:r>
              <a:rPr lang="ru-RU" b="0" i="1" u="none" strike="noStrike" baseline="0" dirty="0" smtClean="0"/>
              <a:t>золотые искры из-под курсора</a:t>
            </a:r>
            <a:r>
              <a:rPr lang="ru-RU" b="0" i="0" u="none" strike="noStrike" baseline="0" dirty="0" smtClean="0"/>
              <a:t>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Вот и, пожалуй, разница между нами. (Вера </a:t>
            </a:r>
            <a:r>
              <a:rPr lang="ru-RU" b="0" i="0" u="none" strike="noStrike" baseline="0" dirty="0" err="1" smtClean="0"/>
              <a:t>Полозкова</a:t>
            </a:r>
            <a:r>
              <a:rPr lang="ru-RU" b="0" i="0" u="none" strike="noStrike" baseline="0" dirty="0" smtClean="0"/>
              <a:t>).</a:t>
            </a:r>
          </a:p>
          <a:p>
            <a:endParaRPr lang="ru-RU" b="0" i="0" u="none" strike="noStrike" baseline="0" dirty="0" smtClean="0"/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для нужд треножника и жертвы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приставлен если послабей</a:t>
            </a:r>
          </a:p>
          <a:p>
            <a:pPr marL="0" indent="0">
              <a:buNone/>
            </a:pP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кому оружие пергамент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если муза не ушла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она </a:t>
            </a:r>
            <a:r>
              <a:rPr lang="ru-RU" b="0" i="1" u="none" strike="noStrike" baseline="0" dirty="0" smtClean="0"/>
              <a:t>патроны выбирает</a:t>
            </a:r>
          </a:p>
          <a:p>
            <a:pPr marL="0" indent="0">
              <a:buNone/>
            </a:pPr>
            <a:r>
              <a:rPr lang="ru-RU" b="0" i="1" u="none" strike="noStrike" baseline="0" dirty="0" smtClean="0"/>
              <a:t>для принтера</a:t>
            </a:r>
            <a:r>
              <a:rPr lang="ru-RU" b="0" i="0" u="none" strike="noStrike" baseline="0" dirty="0" smtClean="0"/>
              <a:t> а не ружья (Алексей Цветков 2010).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559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87424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Человек сдал мозг в </a:t>
            </a:r>
            <a:r>
              <a:rPr lang="ru-RU" b="0" i="1" u="none" strike="noStrike" baseline="0" dirty="0" smtClean="0"/>
              <a:t>Интернет</a:t>
            </a:r>
            <a:r>
              <a:rPr lang="ru-RU" b="0" i="0" u="none" strike="noStrike" baseline="0" dirty="0" smtClean="0"/>
              <a:t>,</a:t>
            </a:r>
            <a:br>
              <a:rPr lang="ru-RU" b="0" i="0" u="none" strike="noStrike" baseline="0" dirty="0" smtClean="0"/>
            </a:br>
            <a:r>
              <a:rPr lang="ru-RU" b="0" i="0" u="none" strike="noStrike" baseline="0" dirty="0" smtClean="0"/>
              <a:t>Зато увеличил взгляд (Вячеслав Куприянов), 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Ты думаешь найти свои ответы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Открыв бездушному экрану душу,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Но платит </a:t>
            </a:r>
            <a:r>
              <a:rPr lang="ru-RU" b="0" i="1" u="none" strike="noStrike" baseline="0" dirty="0" smtClean="0"/>
              <a:t>интернет</a:t>
            </a:r>
            <a:r>
              <a:rPr lang="ru-RU" b="0" i="0" u="none" strike="noStrike" baseline="0" dirty="0" smtClean="0"/>
              <a:t> своей монетой –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Он слушает, как старая подушка.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	</a:t>
            </a:r>
            <a:r>
              <a:rPr lang="en-US" b="0" i="0" u="none" strike="noStrike" baseline="0" dirty="0" smtClean="0"/>
              <a:t>&lt;…&gt;</a:t>
            </a:r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И встречи эти в </a:t>
            </a:r>
            <a:r>
              <a:rPr lang="ru-RU" b="0" i="1" u="none" strike="noStrike" baseline="0" dirty="0" smtClean="0"/>
              <a:t>мониторном</a:t>
            </a:r>
            <a:r>
              <a:rPr lang="ru-RU" b="0" i="0" u="none" strike="noStrike" baseline="0" dirty="0" smtClean="0"/>
              <a:t> свете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Лишь отблески огня совсем другого,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И, </a:t>
            </a:r>
            <a:r>
              <a:rPr lang="ru-RU" b="0" i="1" u="none" strike="noStrike" baseline="0" dirty="0" smtClean="0"/>
              <a:t>социальною</a:t>
            </a:r>
            <a:r>
              <a:rPr lang="ru-RU" b="0" i="0" u="none" strike="noStrike" baseline="0" dirty="0" smtClean="0"/>
              <a:t> опутываясь </a:t>
            </a:r>
            <a:r>
              <a:rPr lang="ru-RU" b="0" i="1" u="none" strike="noStrike" baseline="0" dirty="0" smtClean="0"/>
              <a:t>сетью</a:t>
            </a:r>
            <a:r>
              <a:rPr lang="ru-RU" b="0" i="0" u="none" strike="noStrike" baseline="0" dirty="0" smtClean="0"/>
              <a:t>, 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Живешь, как прежде - первозданно голым (Илья </a:t>
            </a:r>
            <a:r>
              <a:rPr lang="ru-RU" b="0" i="0" u="none" strike="noStrike" baseline="0" dirty="0" err="1" smtClean="0"/>
              <a:t>Славицкий</a:t>
            </a:r>
            <a:r>
              <a:rPr lang="ru-RU" b="0" i="0" u="none" strike="noStrike" baseline="0" dirty="0" smtClean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77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57150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-171400"/>
            <a:ext cx="8229600" cy="6741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0" i="0" u="none" strike="noStrike" baseline="0" dirty="0" smtClean="0"/>
              <a:t>ПОЭЗИЯ ПОСЛЕ А</a:t>
            </a:r>
            <a:r>
              <a:rPr lang="en-US" sz="1400" b="0" i="0" u="none" strike="noStrike" baseline="0" dirty="0" smtClean="0"/>
              <a:t>DOBE</a:t>
            </a:r>
            <a:r>
              <a:rPr lang="ru-RU" sz="1400" b="0" i="0" u="none" strike="noStrike" baseline="0" dirty="0" smtClean="0"/>
              <a:t>®</a:t>
            </a:r>
            <a:r>
              <a:rPr lang="en-US" sz="1400" b="0" i="0" u="none" strike="noStrike" baseline="0" dirty="0" smtClean="0"/>
              <a:t>PHOTOSHOP</a:t>
            </a:r>
            <a:r>
              <a:rPr lang="ru-RU" sz="1400" b="0" i="0" u="none" strike="noStrike" baseline="0" dirty="0" smtClean="0"/>
              <a:t>®</a:t>
            </a:r>
          </a:p>
          <a:p>
            <a:endParaRPr lang="ru-RU" sz="1400" b="0" i="0" u="none" strike="noStrike" baseline="0" dirty="0" smtClean="0"/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немецкий мыслитель </a:t>
            </a:r>
            <a:r>
              <a:rPr lang="ru-RU" sz="1400" b="0" i="0" u="none" strike="noStrike" baseline="0" dirty="0" err="1" smtClean="0"/>
              <a:t>теодор</a:t>
            </a:r>
            <a:r>
              <a:rPr lang="ru-RU" sz="1400" b="0" i="0" u="none" strike="noStrike" baseline="0" dirty="0" smtClean="0"/>
              <a:t> </a:t>
            </a:r>
            <a:r>
              <a:rPr lang="ru-RU" sz="1400" b="0" i="0" u="none" strike="noStrike" baseline="0" dirty="0" err="1" smtClean="0"/>
              <a:t>адорно</a:t>
            </a:r>
            <a:r>
              <a:rPr lang="ru-RU" sz="1400" b="0" i="0" u="none" strike="noStrike" baseline="0" dirty="0" smtClean="0"/>
              <a:t> сказал</a:t>
            </a:r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что после </a:t>
            </a:r>
            <a:r>
              <a:rPr lang="ru-RU" sz="1400" b="0" i="0" u="none" strike="noStrike" baseline="0" dirty="0" err="1" smtClean="0"/>
              <a:t>освенцима</a:t>
            </a:r>
            <a:endParaRPr lang="ru-RU" sz="1400" b="0" i="0" u="none" strike="noStrike" baseline="0" dirty="0" smtClean="0"/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писать стихи невозможно</a:t>
            </a:r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что писать стихи после </a:t>
            </a:r>
            <a:r>
              <a:rPr lang="ru-RU" sz="1400" b="0" i="0" u="none" strike="noStrike" baseline="0" dirty="0" err="1" smtClean="0"/>
              <a:t>освенцима</a:t>
            </a:r>
            <a:endParaRPr lang="ru-RU" sz="1400" b="0" i="0" u="none" strike="noStrike" baseline="0" dirty="0" smtClean="0"/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это варварство</a:t>
            </a:r>
          </a:p>
          <a:p>
            <a:endParaRPr lang="ru-RU" sz="1400" b="0" i="0" u="none" strike="noStrike" baseline="0" dirty="0" smtClean="0"/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как многие великие мыслители</a:t>
            </a:r>
          </a:p>
          <a:p>
            <a:pPr marL="0" indent="0">
              <a:buNone/>
            </a:pPr>
            <a:r>
              <a:rPr lang="ru-RU" sz="1400" b="0" i="0" u="none" strike="noStrike" baseline="0" dirty="0" err="1" smtClean="0"/>
              <a:t>теодор</a:t>
            </a:r>
            <a:r>
              <a:rPr lang="ru-RU" sz="1400" b="0" i="0" u="none" strike="noStrike" baseline="0" dirty="0" smtClean="0"/>
              <a:t> </a:t>
            </a:r>
            <a:r>
              <a:rPr lang="ru-RU" sz="1400" b="0" i="0" u="none" strike="noStrike" baseline="0" dirty="0" err="1" smtClean="0"/>
              <a:t>адорно</a:t>
            </a:r>
            <a:r>
              <a:rPr lang="ru-RU" sz="1400" b="0" i="0" u="none" strike="noStrike" baseline="0" dirty="0" smtClean="0"/>
              <a:t> перестраховался</a:t>
            </a:r>
          </a:p>
          <a:p>
            <a:endParaRPr lang="ru-RU" sz="1400" b="0" i="0" u="none" strike="noStrike" baseline="0" dirty="0" smtClean="0"/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и наверно поэтому</a:t>
            </a:r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ошибся</a:t>
            </a:r>
          </a:p>
          <a:p>
            <a:endParaRPr lang="ru-RU" sz="1400" b="0" i="0" u="none" strike="noStrike" baseline="0" dirty="0" smtClean="0"/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после </a:t>
            </a:r>
            <a:r>
              <a:rPr lang="ru-RU" sz="1400" b="0" i="0" u="none" strike="noStrike" baseline="0" dirty="0" err="1" smtClean="0"/>
              <a:t>освенцима</a:t>
            </a:r>
            <a:endParaRPr lang="ru-RU" sz="1400" b="0" i="0" u="none" strike="noStrike" baseline="0" dirty="0" smtClean="0"/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было написано много стихов</a:t>
            </a:r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возможно</a:t>
            </a:r>
          </a:p>
          <a:p>
            <a:pPr marL="0" indent="0">
              <a:buNone/>
            </a:pPr>
            <a:r>
              <a:rPr lang="ru-RU" sz="1400" b="0" i="0" u="none" strike="noStrike" baseline="0" dirty="0" smtClean="0"/>
              <a:t>даже слишком много</a:t>
            </a:r>
          </a:p>
          <a:p>
            <a:pPr marL="0" indent="0">
              <a:buNone/>
            </a:pPr>
            <a:r>
              <a:rPr lang="en-US" sz="1400" b="0" i="0" u="none" strike="noStrike" baseline="0" dirty="0" smtClean="0"/>
              <a:t>&lt;…&gt;</a:t>
            </a:r>
            <a:endParaRPr lang="ru-RU" sz="1400" b="0" i="0" u="none" strike="noStrike" baseline="0" dirty="0" smtClean="0"/>
          </a:p>
          <a:p>
            <a:pPr marL="0" indent="0">
              <a:buNone/>
            </a:pPr>
            <a:r>
              <a:rPr lang="ru-RU" sz="1400" dirty="0" smtClean="0"/>
              <a:t>но кроме </a:t>
            </a:r>
            <a:r>
              <a:rPr lang="ru-RU" sz="1400" dirty="0" err="1" smtClean="0"/>
              <a:t>освенцима</a:t>
            </a:r>
            <a:r>
              <a:rPr lang="ru-RU" sz="1400" dirty="0" smtClean="0"/>
              <a:t> с 11 сентября</a:t>
            </a:r>
          </a:p>
          <a:p>
            <a:pPr marL="0" indent="0">
              <a:buNone/>
            </a:pPr>
            <a:r>
              <a:rPr lang="ru-RU" sz="1400" dirty="0" smtClean="0"/>
              <a:t>есть вещи похуже</a:t>
            </a:r>
          </a:p>
          <a:p>
            <a:pPr marL="0" indent="0">
              <a:buNone/>
            </a:pPr>
            <a:r>
              <a:rPr lang="ru-RU" sz="1400" dirty="0" smtClean="0"/>
              <a:t>и пострашнее</a:t>
            </a:r>
          </a:p>
          <a:p>
            <a:pPr marL="0" indent="0">
              <a:buNone/>
            </a:pPr>
            <a:r>
              <a:rPr lang="ru-RU" sz="1400" dirty="0" smtClean="0"/>
              <a:t>например </a:t>
            </a:r>
            <a:r>
              <a:rPr lang="ru-RU" sz="1400" i="1" dirty="0" smtClean="0"/>
              <a:t>компьютеры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i="1" dirty="0" smtClean="0"/>
              <a:t>текстовые</a:t>
            </a:r>
          </a:p>
          <a:p>
            <a:pPr marL="0" indent="0">
              <a:buNone/>
            </a:pPr>
            <a:r>
              <a:rPr lang="ru-RU" sz="1400" i="1" dirty="0" smtClean="0"/>
              <a:t>и графические редакторы</a:t>
            </a:r>
          </a:p>
          <a:p>
            <a:pPr marL="0" indent="0">
              <a:buNone/>
            </a:pPr>
            <a:endParaRPr lang="ru-RU" sz="1400" b="0" i="0" u="none" strike="noStrike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685654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0" i="0" u="none" strike="noStrike" baseline="0" dirty="0" smtClean="0"/>
              <a:t>возможна ли поэзия после </a:t>
            </a:r>
            <a:r>
              <a:rPr lang="ru-RU" b="0" i="1" u="none" strike="noStrike" baseline="0" dirty="0" smtClean="0"/>
              <a:t>а</a:t>
            </a:r>
            <a:r>
              <a:rPr lang="en-US" b="0" i="1" u="none" strike="noStrike" baseline="0" dirty="0" err="1" smtClean="0"/>
              <a:t>dobe</a:t>
            </a:r>
            <a:r>
              <a:rPr lang="ru-RU" b="0" i="1" u="none" strike="noStrike" baseline="0" dirty="0" smtClean="0"/>
              <a:t>®</a:t>
            </a:r>
            <a:r>
              <a:rPr lang="en-US" b="0" i="1" u="none" strike="noStrike" baseline="0" dirty="0" err="1" smtClean="0"/>
              <a:t>photoshop</a:t>
            </a:r>
            <a:r>
              <a:rPr lang="ru-RU" b="0" i="1" u="none" strike="noStrike" baseline="0" dirty="0" smtClean="0"/>
              <a:t>®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и </a:t>
            </a:r>
            <a:r>
              <a:rPr lang="ru-RU" b="0" i="1" u="none" strike="noStrike" baseline="0" dirty="0" smtClean="0"/>
              <a:t>а</a:t>
            </a:r>
            <a:r>
              <a:rPr lang="en-US" b="0" i="1" u="none" strike="noStrike" baseline="0" dirty="0" err="1" smtClean="0"/>
              <a:t>dobe®illustrator</a:t>
            </a:r>
            <a:r>
              <a:rPr lang="en-US" b="0" i="1" u="none" strike="noStrike" baseline="0" dirty="0" smtClean="0"/>
              <a:t>®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поэзия после </a:t>
            </a:r>
            <a:r>
              <a:rPr lang="ru-RU" b="0" i="1" u="none" strike="noStrike" baseline="0" dirty="0" smtClean="0"/>
              <a:t>а</a:t>
            </a:r>
            <a:r>
              <a:rPr lang="en-US" b="0" i="1" u="none" strike="noStrike" baseline="0" dirty="0" err="1" smtClean="0"/>
              <a:t>dobe®flash</a:t>
            </a:r>
            <a:r>
              <a:rPr lang="en-US" b="0" i="1" u="none" strike="noStrike" baseline="0" dirty="0" smtClean="0"/>
              <a:t>®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поэзия после </a:t>
            </a:r>
            <a:r>
              <a:rPr lang="en-US" b="0" i="1" u="none" strike="noStrike" baseline="0" dirty="0" smtClean="0"/>
              <a:t>autodesk®3ds max®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поэзия после </a:t>
            </a:r>
            <a:r>
              <a:rPr lang="en-US" b="0" i="1" u="none" strike="noStrike" baseline="0" dirty="0" err="1" smtClean="0"/>
              <a:t>ipod</a:t>
            </a:r>
            <a:r>
              <a:rPr lang="en-US" b="0" i="1" u="none" strike="noStrike" baseline="0" dirty="0" smtClean="0"/>
              <a:t>®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поэзия после </a:t>
            </a:r>
            <a:r>
              <a:rPr lang="en-US" b="0" i="1" u="none" strike="noStrike" baseline="0" dirty="0" err="1" smtClean="0"/>
              <a:t>bluetoothTM</a:t>
            </a:r>
            <a:endParaRPr lang="en-US" b="0" i="1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поэзия после </a:t>
            </a:r>
            <a:r>
              <a:rPr lang="en-US" b="0" i="1" u="none" strike="noStrike" baseline="0" dirty="0" err="1" smtClean="0"/>
              <a:t>googleTMyoutubeTM</a:t>
            </a:r>
            <a:endParaRPr lang="en-US" b="0" i="1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поэзия после </a:t>
            </a:r>
            <a:r>
              <a:rPr lang="en-US" b="0" i="1" u="none" strike="noStrike" baseline="0" dirty="0" err="1" smtClean="0"/>
              <a:t>blu-ray</a:t>
            </a:r>
            <a:r>
              <a:rPr lang="en-US" b="0" i="1" u="none" strike="noStrike" baseline="0" dirty="0" smtClean="0"/>
              <a:t> </a:t>
            </a:r>
            <a:r>
              <a:rPr lang="en-US" b="0" i="1" u="none" strike="noStrike" baseline="0" dirty="0" err="1" smtClean="0"/>
              <a:t>discTM</a:t>
            </a:r>
            <a:endParaRPr lang="en-US" b="0" i="1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поэзия после </a:t>
            </a:r>
            <a:r>
              <a:rPr lang="en-US" b="0" i="1" u="none" strike="noStrike" baseline="0" dirty="0" err="1" smtClean="0"/>
              <a:t>playstation</a:t>
            </a:r>
            <a:r>
              <a:rPr lang="en-US" b="0" i="1" u="none" strike="noStrike" baseline="0" dirty="0" smtClean="0"/>
              <a:t>®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поэзия после </a:t>
            </a:r>
            <a:r>
              <a:rPr lang="en-US" b="0" i="1" u="none" strike="noStrike" baseline="0" dirty="0" err="1" smtClean="0"/>
              <a:t>dolby®digital</a:t>
            </a:r>
            <a:r>
              <a:rPr lang="en-US" b="0" i="1" u="none" strike="noStrike" baseline="0" dirty="0" smtClean="0"/>
              <a:t> surround®</a:t>
            </a:r>
          </a:p>
          <a:p>
            <a:endParaRPr lang="en-US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поэзия не во время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а после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у нас ещё никогда не было такой уверенности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что да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конечно</a:t>
            </a:r>
          </a:p>
          <a:p>
            <a:pPr marL="0" indent="0">
              <a:buNone/>
            </a:pPr>
            <a:r>
              <a:rPr lang="ru-RU" b="0" i="0" u="none" strike="noStrike" baseline="0" dirty="0" smtClean="0"/>
              <a:t>разумеется возможна</a:t>
            </a:r>
          </a:p>
          <a:p>
            <a:endParaRPr lang="ru-RU" b="0" i="0" u="none" strike="noStrike" baseline="0" dirty="0" smtClean="0"/>
          </a:p>
          <a:p>
            <a:pPr marL="0" indent="0">
              <a:buNone/>
            </a:pPr>
            <a:r>
              <a:rPr lang="ru-RU" b="0" i="0" u="none" strike="noStrike" baseline="0" dirty="0" smtClean="0"/>
              <a:t>и это даже настораживает (Валерий </a:t>
            </a:r>
            <a:r>
              <a:rPr lang="ru-RU" b="0" i="0" u="none" strike="noStrike" baseline="0" dirty="0" err="1" smtClean="0"/>
              <a:t>Нугатов</a:t>
            </a:r>
            <a:r>
              <a:rPr lang="ru-RU" b="0" i="0" u="none" strike="noStrike" baseline="0" dirty="0" smtClean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0250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1927</Words>
  <Application>Microsoft Office PowerPoint</Application>
  <PresentationFormat>Bildschirmpräsentation (4:3)</PresentationFormat>
  <Paragraphs>342</Paragraphs>
  <Slides>39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39</vt:i4>
      </vt:variant>
    </vt:vector>
  </HeadingPairs>
  <TitlesOfParts>
    <vt:vector size="40" baseType="lpstr">
      <vt:lpstr>Тема 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Zoya</dc:creator>
  <cp:lastModifiedBy>Wonisch, Arno (arno.wonisch@uni-graz.at)</cp:lastModifiedBy>
  <cp:revision>73</cp:revision>
  <dcterms:created xsi:type="dcterms:W3CDTF">2016-03-20T23:10:16Z</dcterms:created>
  <dcterms:modified xsi:type="dcterms:W3CDTF">2016-03-24T07:57:25Z</dcterms:modified>
</cp:coreProperties>
</file>