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56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2620" autoAdjust="0"/>
  </p:normalViewPr>
  <p:slideViewPr>
    <p:cSldViewPr showGuides="1">
      <p:cViewPr>
        <p:scale>
          <a:sx n="111" d="100"/>
          <a:sy n="111" d="100"/>
        </p:scale>
        <p:origin x="-154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-286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4D9C9-3323-4F3B-9747-9DA4AC698F72}" type="datetimeFigureOut">
              <a:rPr lang="pl-PL" smtClean="0"/>
              <a:t>2016-03-20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B704D-E7D4-40F4-9812-2B293CD6CFC7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32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Tu bym chciała, żeby po kliknięciu pokazywał</a:t>
            </a:r>
            <a:r>
              <a:rPr lang="pl-PL" baseline="0" dirty="0"/>
              <a:t> </a:t>
            </a:r>
            <a:r>
              <a:rPr lang="pl-PL" dirty="0"/>
              <a:t>się kolejny</a:t>
            </a:r>
            <a:r>
              <a:rPr lang="pl-PL" baseline="0" dirty="0"/>
              <a:t> przykład</a:t>
            </a:r>
            <a:r>
              <a:rPr lang="pl-PL" dirty="0"/>
              <a:t>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B704D-E7D4-40F4-9812-2B293CD6CFC7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983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FA47-79E6-4AAE-9048-3A89F321973F}" type="datetimeFigureOut">
              <a:rPr lang="pl-PL" smtClean="0"/>
              <a:t>2016-03-20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CDCA-9C89-456F-9E3B-6B28408A31F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3613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FA47-79E6-4AAE-9048-3A89F321973F}" type="datetimeFigureOut">
              <a:rPr lang="pl-PL" smtClean="0"/>
              <a:t>2016-03-20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CDCA-9C89-456F-9E3B-6B28408A31F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373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FA47-79E6-4AAE-9048-3A89F321973F}" type="datetimeFigureOut">
              <a:rPr lang="pl-PL" smtClean="0"/>
              <a:t>2016-03-20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CDCA-9C89-456F-9E3B-6B28408A31F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781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FA47-79E6-4AAE-9048-3A89F321973F}" type="datetimeFigureOut">
              <a:rPr lang="pl-PL" smtClean="0"/>
              <a:t>2016-03-20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CDCA-9C89-456F-9E3B-6B28408A31F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5290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FA47-79E6-4AAE-9048-3A89F321973F}" type="datetimeFigureOut">
              <a:rPr lang="pl-PL" smtClean="0"/>
              <a:t>2016-03-20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CDCA-9C89-456F-9E3B-6B28408A31F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4759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FA47-79E6-4AAE-9048-3A89F321973F}" type="datetimeFigureOut">
              <a:rPr lang="pl-PL" smtClean="0"/>
              <a:t>2016-03-20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CDCA-9C89-456F-9E3B-6B28408A31F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396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FA47-79E6-4AAE-9048-3A89F321973F}" type="datetimeFigureOut">
              <a:rPr lang="pl-PL" smtClean="0"/>
              <a:t>2016-03-20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CDCA-9C89-456F-9E3B-6B28408A31F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413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FA47-79E6-4AAE-9048-3A89F321973F}" type="datetimeFigureOut">
              <a:rPr lang="pl-PL" smtClean="0"/>
              <a:t>2016-03-20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CDCA-9C89-456F-9E3B-6B28408A31F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955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FA47-79E6-4AAE-9048-3A89F321973F}" type="datetimeFigureOut">
              <a:rPr lang="pl-PL" smtClean="0"/>
              <a:t>2016-03-20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CDCA-9C89-456F-9E3B-6B28408A31F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1919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FA47-79E6-4AAE-9048-3A89F321973F}" type="datetimeFigureOut">
              <a:rPr lang="pl-PL" smtClean="0"/>
              <a:t>2016-03-20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CDCA-9C89-456F-9E3B-6B28408A31F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791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FA47-79E6-4AAE-9048-3A89F321973F}" type="datetimeFigureOut">
              <a:rPr lang="pl-PL" smtClean="0"/>
              <a:t>2016-03-20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1CDCA-9C89-456F-9E3B-6B28408A31F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0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3FA47-79E6-4AAE-9048-3A89F321973F}" type="datetimeFigureOut">
              <a:rPr lang="pl-PL" smtClean="0"/>
              <a:t>2016-03-20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1CDCA-9C89-456F-9E3B-6B28408A31F9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78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3600" b="1" dirty="0"/>
              <a:t/>
            </a:r>
            <a:br>
              <a:rPr lang="pl-PL" sz="3600" b="1" dirty="0"/>
            </a:br>
            <a:r>
              <a:rPr lang="pl-PL" sz="3600" b="1" dirty="0"/>
              <a:t/>
            </a:r>
            <a:br>
              <a:rPr lang="pl-PL" sz="3600" b="1" dirty="0"/>
            </a:br>
            <a:r>
              <a:rPr lang="pl-PL" sz="3600" b="1" dirty="0"/>
              <a:t/>
            </a:r>
            <a:br>
              <a:rPr lang="pl-PL" sz="3600" b="1" dirty="0"/>
            </a:br>
            <a:r>
              <a:rPr lang="pl-PL" sz="3600" b="1" dirty="0"/>
              <a:t/>
            </a:r>
            <a:br>
              <a:rPr lang="pl-PL" sz="3600" b="1" dirty="0"/>
            </a:br>
            <a:r>
              <a:rPr lang="pl-PL" sz="3600" dirty="0"/>
              <a:t>Stare czy nowe? </a:t>
            </a:r>
            <a:br>
              <a:rPr lang="pl-PL" sz="3600" dirty="0"/>
            </a:br>
            <a:r>
              <a:rPr lang="pl-PL" sz="3600" dirty="0"/>
              <a:t>O mechanizmach gry słowotwórczej na przykładzie internetowych </a:t>
            </a:r>
            <a:r>
              <a:rPr lang="pl-PL" sz="3600" dirty="0" err="1"/>
              <a:t>memów</a:t>
            </a:r>
            <a:r>
              <a:rPr lang="pl-PL" sz="3600" dirty="0"/>
              <a:t> i  forów dyskusyjnych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sz="7200" dirty="0"/>
              <a:t>Konferencja Komisji Słowotwórczej Międzynarodowego Komitetu Slawistów</a:t>
            </a:r>
          </a:p>
          <a:p>
            <a:r>
              <a:rPr lang="pl-PL" sz="7200" dirty="0"/>
              <a:t>Graz, 21-25 marca 2016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685800" y="1700808"/>
            <a:ext cx="3549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Magdalena Pastuchowa</a:t>
            </a:r>
          </a:p>
          <a:p>
            <a:r>
              <a:rPr lang="pl-PL" dirty="0"/>
              <a:t>Uniwersytet Śląski, Katowice, Polska</a:t>
            </a:r>
          </a:p>
        </p:txBody>
      </p:sp>
    </p:spTree>
    <p:extLst>
      <p:ext uri="{BB962C8B-B14F-4D97-AF65-F5344CB8AC3E}">
        <p14:creationId xmlns:p14="http://schemas.microsoft.com/office/powerpoint/2010/main" val="856397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 jednak nowe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 err="1"/>
              <a:t>Kontrmówienie</a:t>
            </a:r>
            <a:r>
              <a:rPr lang="pl-PL" dirty="0"/>
              <a:t> jako zjawisko polegające na pozostawaniu w opozycji wobec mówienia oficjalnego, obowiązującego w danym społeczeństwie i czasie, np. </a:t>
            </a:r>
          </a:p>
        </p:txBody>
      </p:sp>
    </p:spTree>
    <p:extLst>
      <p:ext uri="{BB962C8B-B14F-4D97-AF65-F5344CB8AC3E}">
        <p14:creationId xmlns:p14="http://schemas.microsoft.com/office/powerpoint/2010/main" val="647841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 err="1"/>
              <a:t>Kontrmówienie</a:t>
            </a:r>
            <a:r>
              <a:rPr lang="pl-PL" sz="3600" dirty="0"/>
              <a:t> w </a:t>
            </a:r>
            <a:r>
              <a:rPr lang="pl-PL" sz="3600" dirty="0" err="1"/>
              <a:t>memach</a:t>
            </a:r>
            <a:r>
              <a:rPr lang="pl-PL" sz="3600" dirty="0"/>
              <a:t> internetowych</a:t>
            </a:r>
            <a:br>
              <a:rPr lang="pl-PL" sz="3600" dirty="0"/>
            </a:br>
            <a:endParaRPr lang="pl-PL" sz="36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1248390"/>
            <a:ext cx="3802296" cy="1944216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952836"/>
            <a:ext cx="3451557" cy="280831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3404610"/>
            <a:ext cx="3600400" cy="2962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22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9586" y="764704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pl-PL" sz="3600" dirty="0"/>
              <a:t>Pragmatyczne uzasadnienie internetowych zabiegów słowotwórczych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łączenie obrazu z tekstem </a:t>
            </a:r>
          </a:p>
          <a:p>
            <a:r>
              <a:rPr lang="pl-PL" dirty="0"/>
              <a:t>możliwość multiplikacji przekazu</a:t>
            </a:r>
          </a:p>
          <a:p>
            <a:r>
              <a:rPr lang="pl-PL" dirty="0"/>
              <a:t>specyfika sytuacji komunikacyjnej</a:t>
            </a:r>
          </a:p>
          <a:p>
            <a:r>
              <a:rPr lang="pl-PL" dirty="0"/>
              <a:t>pragmatyczny charakter motywacji doboru środków językowych</a:t>
            </a:r>
          </a:p>
          <a:p>
            <a:r>
              <a:rPr lang="pl-PL" dirty="0"/>
              <a:t>kreatywność użytkowników </a:t>
            </a:r>
          </a:p>
        </p:txBody>
      </p:sp>
    </p:spTree>
    <p:extLst>
      <p:ext uri="{BB962C8B-B14F-4D97-AF65-F5344CB8AC3E}">
        <p14:creationId xmlns:p14="http://schemas.microsoft.com/office/powerpoint/2010/main" val="3014851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/>
              <a:t>Podsumowanie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nie można mówić o słowotwórstwie internetowym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multimedia nie są jakością nową, lecz raczej aktualizacją starych zjawisk kognitywnych i komunikacyjnych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9672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Aktywność językowa w Internecie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5"/>
          </a:xfrm>
        </p:spPr>
        <p:txBody>
          <a:bodyPr>
            <a:normAutofit fontScale="25000" lnSpcReduction="20000"/>
          </a:bodyPr>
          <a:lstStyle/>
          <a:p>
            <a:endParaRPr lang="pl-PL" sz="5000" dirty="0"/>
          </a:p>
          <a:p>
            <a:r>
              <a:rPr lang="pl-PL" sz="14400" dirty="0">
                <a:latin typeface="+mj-lt"/>
                <a:ea typeface="+mj-ea"/>
                <a:cs typeface="+mj-cs"/>
              </a:rPr>
              <a:t>komentowanie (fora internetowe),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323528" y="3356992"/>
            <a:ext cx="8229600" cy="144016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sz="14400" dirty="0">
                <a:latin typeface="+mj-lt"/>
                <a:ea typeface="+mj-ea"/>
                <a:cs typeface="+mj-cs"/>
              </a:rPr>
              <a:t>nawiązywanie kontaktów (media społecznościowe). </a:t>
            </a:r>
          </a:p>
          <a:p>
            <a:pPr marL="0" indent="0">
              <a:buFont typeface="Arial" pitchFamily="34" charset="0"/>
              <a:buNone/>
            </a:pPr>
            <a:endParaRPr lang="pl-PL" dirty="0"/>
          </a:p>
          <a:p>
            <a:pPr marL="0" indent="0">
              <a:buFont typeface="Arial" pitchFamily="34" charset="0"/>
              <a:buNone/>
            </a:pPr>
            <a:r>
              <a:rPr lang="pl-PL" dirty="0"/>
              <a:t> </a:t>
            </a:r>
          </a:p>
          <a:p>
            <a:endParaRPr lang="pl-PL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457200" y="2312639"/>
            <a:ext cx="8229600" cy="142090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r>
              <a:rPr lang="pl-PL" sz="14400" dirty="0">
                <a:latin typeface="+mj-lt"/>
                <a:ea typeface="+mj-ea"/>
                <a:cs typeface="+mj-cs"/>
              </a:rPr>
              <a:t>pisanie (blogi), </a:t>
            </a:r>
          </a:p>
          <a:p>
            <a:endParaRPr lang="pl-PL" sz="12300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Font typeface="Arial" pitchFamily="34" charset="0"/>
              <a:buNone/>
            </a:pPr>
            <a:endParaRPr lang="pl-PL" dirty="0"/>
          </a:p>
          <a:p>
            <a:pPr marL="0" indent="0">
              <a:buFont typeface="Arial" pitchFamily="34" charset="0"/>
              <a:buNone/>
            </a:pP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590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Główne pytania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5800" y="1385988"/>
            <a:ext cx="8229600" cy="21888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/>
          </a:p>
          <a:p>
            <a:r>
              <a:rPr lang="pl-PL" sz="3600" dirty="0"/>
              <a:t>Czy aktywne wykorzystanie Internetu prowokuje do tworzenia języka Internetu?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07963" y="3971602"/>
            <a:ext cx="8229600" cy="157422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pl-PL" sz="14400" dirty="0">
                <a:latin typeface="+mj-lt"/>
                <a:ea typeface="+mj-ea"/>
                <a:cs typeface="+mj-cs"/>
              </a:rPr>
              <a:t>Czy można mówić o odrębnym „(para)systemie językowym” działającym w Internecie? </a:t>
            </a:r>
          </a:p>
        </p:txBody>
      </p:sp>
    </p:spTree>
    <p:extLst>
      <p:ext uri="{BB962C8B-B14F-4D97-AF65-F5344CB8AC3E}">
        <p14:creationId xmlns:p14="http://schemas.microsoft.com/office/powerpoint/2010/main" val="382183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sz="4000" dirty="0">
                <a:latin typeface="+mj-lt"/>
              </a:rPr>
              <a:t>Nowe jest stare</a:t>
            </a:r>
            <a:br>
              <a:rPr lang="pl-PL" sz="4000" dirty="0">
                <a:latin typeface="+mj-lt"/>
              </a:rPr>
            </a:br>
            <a:r>
              <a:rPr lang="pl-PL" sz="4000" dirty="0">
                <a:latin typeface="+mj-lt"/>
              </a:rPr>
              <a:t/>
            </a:r>
            <a:br>
              <a:rPr lang="pl-PL" sz="4000" dirty="0">
                <a:latin typeface="+mj-lt"/>
              </a:rPr>
            </a:br>
            <a:r>
              <a:rPr lang="pl-PL" sz="4000" dirty="0">
                <a:latin typeface="+mj-lt"/>
              </a:rPr>
              <a:t/>
            </a:r>
            <a:br>
              <a:rPr lang="pl-PL" sz="4000" dirty="0">
                <a:latin typeface="+mj-lt"/>
              </a:rPr>
            </a:br>
            <a:r>
              <a:rPr lang="pl-PL" sz="4000" dirty="0">
                <a:latin typeface="+mj-lt"/>
              </a:rPr>
              <a:t>Nowe jest stare</a:t>
            </a:r>
            <a:br>
              <a:rPr lang="pl-PL" sz="4000" dirty="0">
                <a:latin typeface="+mj-lt"/>
              </a:rPr>
            </a:br>
            <a:r>
              <a:rPr lang="pl-PL" sz="4000" dirty="0">
                <a:latin typeface="+mj-lt"/>
              </a:rPr>
              <a:t>gra budową morfologiczną wyrazu</a:t>
            </a:r>
            <a:br>
              <a:rPr lang="pl-PL" sz="4000" dirty="0">
                <a:latin typeface="+mj-lt"/>
              </a:rPr>
            </a:br>
            <a:r>
              <a:rPr lang="pl-PL" sz="4000" dirty="0">
                <a:latin typeface="+mj-lt"/>
              </a:rPr>
              <a:t/>
            </a:r>
            <a:br>
              <a:rPr lang="pl-PL" sz="4000" dirty="0">
                <a:latin typeface="+mj-lt"/>
              </a:rPr>
            </a:br>
            <a:endParaRPr lang="pl-PL" sz="9600" dirty="0">
              <a:latin typeface="+mj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04865"/>
            <a:ext cx="8229600" cy="864096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11200" b="1" i="1" dirty="0" err="1"/>
              <a:t>alledrogo</a:t>
            </a:r>
            <a:endParaRPr lang="pl-PL" sz="11200" b="1" i="1" dirty="0"/>
          </a:p>
          <a:p>
            <a:pPr marL="0" indent="0">
              <a:buNone/>
            </a:pPr>
            <a:r>
              <a:rPr lang="pl-PL" sz="11200" dirty="0"/>
              <a:t/>
            </a:r>
            <a:br>
              <a:rPr lang="pl-PL" sz="11200" dirty="0"/>
            </a:br>
            <a:r>
              <a:rPr lang="pl-PL" sz="11200" dirty="0"/>
              <a:t/>
            </a:r>
            <a:br>
              <a:rPr lang="pl-PL" sz="11200" dirty="0"/>
            </a:br>
            <a:endParaRPr lang="pl-PL" sz="11200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422031" y="5085184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1200" i="1" dirty="0"/>
              <a:t>(</a:t>
            </a:r>
            <a:r>
              <a:rPr lang="pl-PL" sz="11200" i="1" dirty="0" err="1"/>
              <a:t>zapuszki</a:t>
            </a:r>
            <a:r>
              <a:rPr lang="pl-PL" sz="11200" dirty="0"/>
              <a:t> &lt; </a:t>
            </a:r>
            <a:r>
              <a:rPr lang="pl-PL" sz="11200" i="1" dirty="0"/>
              <a:t>Zaduszki</a:t>
            </a:r>
            <a:r>
              <a:rPr lang="pl-PL" sz="11200" dirty="0"/>
              <a:t>, </a:t>
            </a:r>
            <a:r>
              <a:rPr lang="pl-PL" sz="11200" i="1" dirty="0" err="1"/>
              <a:t>fafnaście</a:t>
            </a:r>
            <a:r>
              <a:rPr lang="pl-PL" sz="11200" i="1" dirty="0"/>
              <a:t> &lt; kilkanaście</a:t>
            </a:r>
            <a:r>
              <a:rPr lang="pl-PL" sz="11200" dirty="0"/>
              <a:t>, </a:t>
            </a:r>
            <a:r>
              <a:rPr lang="pl-PL" sz="11200" i="1" dirty="0" err="1"/>
              <a:t>tambylcy</a:t>
            </a:r>
            <a:r>
              <a:rPr lang="pl-PL" sz="11200" i="1" dirty="0"/>
              <a:t> &lt; tubylcy</a:t>
            </a:r>
            <a:r>
              <a:rPr lang="pl-PL" sz="11200" dirty="0"/>
              <a:t>, </a:t>
            </a:r>
            <a:r>
              <a:rPr lang="pl-PL" sz="11200" i="1" dirty="0" err="1"/>
              <a:t>klawiaturotok</a:t>
            </a:r>
            <a:r>
              <a:rPr lang="pl-PL" sz="11200" i="1" dirty="0"/>
              <a:t> &lt; słowotok</a:t>
            </a:r>
            <a:r>
              <a:rPr lang="pl-PL" sz="11200" dirty="0"/>
              <a:t>)</a:t>
            </a:r>
            <a:br>
              <a:rPr lang="pl-PL" sz="11200" dirty="0"/>
            </a:br>
            <a:r>
              <a:rPr lang="pl-PL" sz="11200" dirty="0"/>
              <a:t/>
            </a:r>
            <a:br>
              <a:rPr lang="pl-PL" sz="11200" dirty="0"/>
            </a:br>
            <a:r>
              <a:rPr lang="pl-PL" sz="11200" dirty="0"/>
              <a:t/>
            </a:r>
            <a:br>
              <a:rPr lang="pl-PL" sz="11200" dirty="0"/>
            </a:br>
            <a:endParaRPr lang="pl-PL" sz="11200" dirty="0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450384" y="3010030"/>
            <a:ext cx="4536504" cy="86409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itchFamily="34" charset="0"/>
              <a:buNone/>
            </a:pPr>
            <a:endParaRPr lang="pl-PL" sz="2400" dirty="0"/>
          </a:p>
          <a:p>
            <a:pPr marL="0" indent="0">
              <a:buFont typeface="Arial" pitchFamily="34" charset="0"/>
              <a:buNone/>
            </a:pPr>
            <a:r>
              <a:rPr lang="pl-PL" sz="11200" b="1" i="1" dirty="0" err="1"/>
              <a:t>dziejotwórstwo</a:t>
            </a:r>
            <a:endParaRPr lang="pl-PL" sz="11200" b="1" i="1" dirty="0"/>
          </a:p>
          <a:p>
            <a:pPr marL="0" indent="0">
              <a:buFont typeface="Arial" pitchFamily="34" charset="0"/>
              <a:buNone/>
            </a:pPr>
            <a:r>
              <a:rPr lang="pl-PL" sz="11200" dirty="0"/>
              <a:t/>
            </a:r>
            <a:br>
              <a:rPr lang="pl-PL" sz="11200" dirty="0"/>
            </a:br>
            <a:r>
              <a:rPr lang="pl-PL" sz="11200" dirty="0"/>
              <a:t/>
            </a:r>
            <a:br>
              <a:rPr lang="pl-PL" sz="11200" dirty="0"/>
            </a:br>
            <a:endParaRPr lang="pl-PL" sz="11200" dirty="0"/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457200" y="3717032"/>
            <a:ext cx="4176464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sz="11200" dirty="0"/>
              <a:t/>
            </a:r>
            <a:br>
              <a:rPr lang="pl-PL" sz="11200" dirty="0"/>
            </a:br>
            <a:r>
              <a:rPr lang="pl-PL" sz="11200" b="1" i="1" dirty="0" err="1"/>
              <a:t>rozkwitnik</a:t>
            </a:r>
            <a:r>
              <a:rPr lang="pl-PL" sz="11200" i="1" dirty="0"/>
              <a:t> </a:t>
            </a:r>
          </a:p>
          <a:p>
            <a:pPr marL="0" indent="0">
              <a:buFont typeface="Arial" pitchFamily="34" charset="0"/>
              <a:buNone/>
            </a:pPr>
            <a:r>
              <a:rPr lang="pl-PL" sz="11200" i="1" dirty="0"/>
              <a:t/>
            </a:r>
            <a:br>
              <a:rPr lang="pl-PL" sz="11200" i="1" dirty="0"/>
            </a:br>
            <a:r>
              <a:rPr lang="pl-PL" sz="11200" dirty="0"/>
              <a:t/>
            </a:r>
            <a:br>
              <a:rPr lang="pl-PL" sz="11200" dirty="0"/>
            </a:br>
            <a:r>
              <a:rPr lang="pl-PL" sz="11200" dirty="0"/>
              <a:t/>
            </a:r>
            <a:br>
              <a:rPr lang="pl-PL" sz="11200" dirty="0"/>
            </a:br>
            <a:r>
              <a:rPr lang="pl-PL" sz="11200" dirty="0"/>
              <a:t/>
            </a:r>
            <a:br>
              <a:rPr lang="pl-PL" sz="11200" dirty="0"/>
            </a:br>
            <a:endParaRPr lang="pl-PL" sz="11200" dirty="0"/>
          </a:p>
        </p:txBody>
      </p:sp>
    </p:spTree>
    <p:extLst>
      <p:ext uri="{BB962C8B-B14F-4D97-AF65-F5344CB8AC3E}">
        <p14:creationId xmlns:p14="http://schemas.microsoft.com/office/powerpoint/2010/main" val="164495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Nowe jest stare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7" y="1052736"/>
            <a:ext cx="6208618" cy="474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595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Nowe jest stare</a:t>
            </a:r>
            <a:br>
              <a:rPr lang="pl-PL" dirty="0"/>
            </a:br>
            <a:r>
              <a:rPr lang="pl-PL" dirty="0"/>
              <a:t>adaptacja słowotwórcza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600201"/>
            <a:ext cx="8075240" cy="1180727"/>
          </a:xfrm>
        </p:spPr>
        <p:txBody>
          <a:bodyPr/>
          <a:lstStyle/>
          <a:p>
            <a:r>
              <a:rPr lang="pl-PL" i="1" dirty="0" err="1"/>
              <a:t>peerować</a:t>
            </a:r>
            <a:endParaRPr lang="pl-PL" i="1" dirty="0"/>
          </a:p>
          <a:p>
            <a:pPr marL="0" indent="0">
              <a:buNone/>
            </a:pPr>
            <a:endParaRPr lang="pl-PL" i="1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755576" y="4509340"/>
            <a:ext cx="6696744" cy="1944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l-PL" i="1" dirty="0"/>
              <a:t>(</a:t>
            </a:r>
            <a:r>
              <a:rPr lang="pl-PL" i="1" dirty="0" err="1"/>
              <a:t>konceptować</a:t>
            </a:r>
            <a:r>
              <a:rPr lang="pl-PL" dirty="0"/>
              <a:t>, </a:t>
            </a:r>
            <a:r>
              <a:rPr lang="pl-PL" i="1" dirty="0"/>
              <a:t>limitować</a:t>
            </a:r>
            <a:r>
              <a:rPr lang="pl-PL" dirty="0"/>
              <a:t>, </a:t>
            </a:r>
            <a:r>
              <a:rPr lang="pl-PL" i="1" dirty="0"/>
              <a:t>inwestować</a:t>
            </a:r>
            <a:r>
              <a:rPr lang="pl-PL" dirty="0"/>
              <a:t> staropolskie </a:t>
            </a:r>
            <a:r>
              <a:rPr lang="pl-PL" i="1" dirty="0" err="1"/>
              <a:t>kacerować</a:t>
            </a:r>
            <a:r>
              <a:rPr lang="pl-PL" i="1" dirty="0"/>
              <a:t>, </a:t>
            </a:r>
            <a:r>
              <a:rPr lang="pl-PL" i="1" dirty="0" err="1"/>
              <a:t>szropować</a:t>
            </a:r>
            <a:r>
              <a:rPr lang="pl-PL" dirty="0"/>
              <a:t>)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611560" y="2279413"/>
            <a:ext cx="3843350" cy="1368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pl-PL" i="1" dirty="0"/>
          </a:p>
          <a:p>
            <a:r>
              <a:rPr lang="pl-PL" i="1" dirty="0" err="1"/>
              <a:t>youtubowy</a:t>
            </a:r>
            <a:endParaRPr lang="pl-PL" i="1" dirty="0"/>
          </a:p>
          <a:p>
            <a:pPr marL="0" indent="0">
              <a:buNone/>
            </a:pP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65383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Nowe jest stare</a:t>
            </a:r>
            <a:br>
              <a:rPr lang="pl-PL" dirty="0"/>
            </a:br>
            <a:r>
              <a:rPr lang="pl-PL" dirty="0"/>
              <a:t>neologizmy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 err="1"/>
              <a:t>unieważniomat</a:t>
            </a:r>
            <a:r>
              <a:rPr lang="pl-PL" dirty="0"/>
              <a:t> </a:t>
            </a:r>
          </a:p>
          <a:p>
            <a:r>
              <a:rPr lang="pl-PL" i="1" dirty="0" err="1"/>
              <a:t>przedpiśca</a:t>
            </a:r>
            <a:endParaRPr lang="pl-PL" dirty="0"/>
          </a:p>
          <a:p>
            <a:r>
              <a:rPr lang="pl-PL" i="1" dirty="0"/>
              <a:t>e-poznać</a:t>
            </a:r>
            <a:endParaRPr lang="pl-PL" dirty="0"/>
          </a:p>
          <a:p>
            <a:r>
              <a:rPr lang="pl-PL" i="1" dirty="0" err="1"/>
              <a:t>wątkodawczyni</a:t>
            </a:r>
            <a:endParaRPr lang="pl-PL" dirty="0"/>
          </a:p>
          <a:p>
            <a:r>
              <a:rPr lang="pl-PL" i="1" dirty="0" err="1"/>
              <a:t>odptaszkować</a:t>
            </a:r>
            <a:r>
              <a:rPr lang="pl-PL" dirty="0"/>
              <a:t> </a:t>
            </a:r>
          </a:p>
          <a:p>
            <a:r>
              <a:rPr lang="pl-PL" i="1" dirty="0" err="1"/>
              <a:t>plackowacieć</a:t>
            </a:r>
            <a:r>
              <a:rPr lang="pl-PL" dirty="0"/>
              <a:t> </a:t>
            </a:r>
          </a:p>
          <a:p>
            <a:r>
              <a:rPr lang="pl-PL" i="1" dirty="0" err="1"/>
              <a:t>ścisłowiec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301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Nowe jest stare </a:t>
            </a:r>
            <a:br>
              <a:rPr lang="pl-PL" dirty="0"/>
            </a:br>
            <a:r>
              <a:rPr lang="pl-PL" dirty="0"/>
              <a:t>akronimy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endParaRPr lang="pl-PL" dirty="0"/>
          </a:p>
          <a:p>
            <a:pPr lvl="0"/>
            <a:r>
              <a:rPr lang="pl-PL" dirty="0"/>
              <a:t>B &lt; </a:t>
            </a:r>
            <a:r>
              <a:rPr lang="pl-PL" i="1" dirty="0"/>
              <a:t>by</a:t>
            </a:r>
            <a:r>
              <a:rPr lang="pl-PL" dirty="0"/>
              <a:t> ‘do zobaczenia’; TIA &lt; </a:t>
            </a:r>
            <a:r>
              <a:rPr lang="pl-PL" i="1" dirty="0" err="1"/>
              <a:t>thanks</a:t>
            </a:r>
            <a:r>
              <a:rPr lang="pl-PL" i="1" dirty="0"/>
              <a:t> in </a:t>
            </a:r>
            <a:r>
              <a:rPr lang="pl-PL" i="1" dirty="0" err="1"/>
              <a:t>advance</a:t>
            </a:r>
            <a:r>
              <a:rPr lang="pl-PL" i="1" dirty="0"/>
              <a:t> </a:t>
            </a:r>
            <a:r>
              <a:rPr lang="pl-PL" dirty="0"/>
              <a:t>‘z góry dziękuję’</a:t>
            </a:r>
          </a:p>
          <a:p>
            <a:pPr lvl="0"/>
            <a:r>
              <a:rPr lang="pl-PL" dirty="0"/>
              <a:t>BD &lt; </a:t>
            </a:r>
            <a:r>
              <a:rPr lang="pl-PL" i="1" dirty="0"/>
              <a:t>big </a:t>
            </a:r>
            <a:r>
              <a:rPr lang="pl-PL" i="1" dirty="0" err="1"/>
              <a:t>deal</a:t>
            </a:r>
            <a:r>
              <a:rPr lang="pl-PL" i="1" dirty="0"/>
              <a:t> </a:t>
            </a:r>
            <a:r>
              <a:rPr lang="pl-PL" dirty="0"/>
              <a:t> ‘wielka (mi) rzecz; MNTZBSZ &lt; </a:t>
            </a:r>
            <a:r>
              <a:rPr lang="pl-PL" i="1" dirty="0"/>
              <a:t>moim nie tak znowu skromnym zdaniem</a:t>
            </a:r>
            <a:r>
              <a:rPr lang="pl-PL" dirty="0"/>
              <a:t> </a:t>
            </a:r>
          </a:p>
          <a:p>
            <a:pPr lvl="0"/>
            <a:r>
              <a:rPr lang="pl-PL" dirty="0"/>
              <a:t>AIUI &lt; </a:t>
            </a:r>
            <a:r>
              <a:rPr lang="pl-PL" i="1" dirty="0"/>
              <a:t>as I </a:t>
            </a:r>
            <a:r>
              <a:rPr lang="pl-PL" i="1" dirty="0" err="1"/>
              <a:t>understand</a:t>
            </a:r>
            <a:r>
              <a:rPr lang="pl-PL" i="1" dirty="0"/>
              <a:t> </a:t>
            </a:r>
            <a:r>
              <a:rPr lang="pl-PL" i="1" dirty="0" err="1"/>
              <a:t>it</a:t>
            </a:r>
            <a:r>
              <a:rPr lang="pl-PL" i="1" dirty="0"/>
              <a:t> </a:t>
            </a:r>
            <a:r>
              <a:rPr lang="pl-PL" dirty="0"/>
              <a:t>‘na ile to rozumiem</a:t>
            </a:r>
            <a:r>
              <a:rPr lang="pl-PL" i="1" dirty="0"/>
              <a:t> </a:t>
            </a:r>
            <a:r>
              <a:rPr lang="pl-PL" dirty="0"/>
              <a:t> </a:t>
            </a:r>
            <a:r>
              <a:rPr lang="pl-PL" i="1" dirty="0"/>
              <a:t> </a:t>
            </a:r>
            <a:r>
              <a:rPr lang="pl-PL" dirty="0"/>
              <a:t> </a:t>
            </a:r>
          </a:p>
          <a:p>
            <a:pPr lvl="0"/>
            <a:r>
              <a:rPr lang="pl-PL" dirty="0"/>
              <a:t>G &lt; </a:t>
            </a:r>
            <a:r>
              <a:rPr lang="pl-PL" i="1" dirty="0" err="1"/>
              <a:t>grin</a:t>
            </a:r>
            <a:r>
              <a:rPr lang="pl-PL" i="1" dirty="0"/>
              <a:t> </a:t>
            </a:r>
            <a:r>
              <a:rPr lang="pl-PL" dirty="0"/>
              <a:t>‘szeroki uśmiech’, W &lt; </a:t>
            </a:r>
            <a:r>
              <a:rPr lang="pl-PL" i="1" dirty="0" err="1"/>
              <a:t>wink</a:t>
            </a:r>
            <a:r>
              <a:rPr lang="pl-PL" i="1" dirty="0"/>
              <a:t> </a:t>
            </a:r>
            <a:r>
              <a:rPr lang="pl-PL" dirty="0"/>
              <a:t>‘mrugnięcie’</a:t>
            </a:r>
          </a:p>
          <a:p>
            <a:pPr lvl="0"/>
            <a:r>
              <a:rPr lang="pl-PL" dirty="0"/>
              <a:t>ILY &lt; </a:t>
            </a:r>
            <a:r>
              <a:rPr lang="pl-PL" i="1" dirty="0"/>
              <a:t>I love </a:t>
            </a:r>
            <a:r>
              <a:rPr lang="pl-PL" i="1" dirty="0" err="1"/>
              <a:t>you</a:t>
            </a:r>
            <a:r>
              <a:rPr lang="pl-PL" i="1" dirty="0"/>
              <a:t> </a:t>
            </a:r>
            <a:r>
              <a:rPr lang="pl-PL" dirty="0"/>
              <a:t>‘kocham cię’</a:t>
            </a:r>
          </a:p>
          <a:p>
            <a:pPr lvl="0"/>
            <a:r>
              <a:rPr lang="pl-PL" dirty="0"/>
              <a:t>FYA &lt; </a:t>
            </a:r>
            <a:r>
              <a:rPr lang="pl-PL" i="1" dirty="0"/>
              <a:t>for </a:t>
            </a:r>
            <a:r>
              <a:rPr lang="pl-PL" i="1" dirty="0" err="1"/>
              <a:t>your</a:t>
            </a:r>
            <a:r>
              <a:rPr lang="pl-PL" i="1" dirty="0"/>
              <a:t> </a:t>
            </a:r>
            <a:r>
              <a:rPr lang="pl-PL" i="1" dirty="0" err="1"/>
              <a:t>amusement</a:t>
            </a:r>
            <a:r>
              <a:rPr lang="pl-PL" i="1" dirty="0"/>
              <a:t> </a:t>
            </a:r>
            <a:r>
              <a:rPr lang="pl-PL" dirty="0"/>
              <a:t>‘żeby cię rozbawić’</a:t>
            </a:r>
          </a:p>
          <a:p>
            <a:pPr lvl="0"/>
            <a:r>
              <a:rPr lang="pl-PL" dirty="0"/>
              <a:t>EOD &lt; </a:t>
            </a:r>
            <a:r>
              <a:rPr lang="pl-PL" i="1" dirty="0"/>
              <a:t>end of </a:t>
            </a:r>
            <a:r>
              <a:rPr lang="pl-PL" i="1" dirty="0" err="1"/>
              <a:t>discussion</a:t>
            </a:r>
            <a:r>
              <a:rPr lang="pl-PL" i="1" dirty="0"/>
              <a:t> </a:t>
            </a:r>
            <a:r>
              <a:rPr lang="pl-PL" dirty="0"/>
              <a:t>‘koniec dyskusji’</a:t>
            </a:r>
          </a:p>
          <a:p>
            <a:pPr lvl="0"/>
            <a:r>
              <a:rPr lang="pl-PL" dirty="0"/>
              <a:t>YL &lt; </a:t>
            </a:r>
            <a:r>
              <a:rPr lang="pl-PL" i="1" dirty="0" err="1"/>
              <a:t>young</a:t>
            </a:r>
            <a:r>
              <a:rPr lang="pl-PL" i="1" dirty="0"/>
              <a:t> lady </a:t>
            </a:r>
            <a:r>
              <a:rPr lang="pl-PL" dirty="0"/>
              <a:t>‘młoda kobieta’</a:t>
            </a:r>
          </a:p>
          <a:p>
            <a:pPr lvl="0"/>
            <a:r>
              <a:rPr lang="pl-PL" dirty="0"/>
              <a:t>DTRT &lt; </a:t>
            </a:r>
            <a:r>
              <a:rPr lang="pl-PL" i="1" dirty="0"/>
              <a:t>do the </a:t>
            </a:r>
            <a:r>
              <a:rPr lang="pl-PL" i="1" dirty="0" err="1"/>
              <a:t>right</a:t>
            </a:r>
            <a:r>
              <a:rPr lang="pl-PL" i="1" dirty="0"/>
              <a:t> </a:t>
            </a:r>
            <a:r>
              <a:rPr lang="pl-PL" i="1" dirty="0" err="1"/>
              <a:t>thing</a:t>
            </a:r>
            <a:r>
              <a:rPr lang="pl-PL" i="1" dirty="0"/>
              <a:t> </a:t>
            </a:r>
            <a:r>
              <a:rPr lang="pl-PL" dirty="0"/>
              <a:t>‘zrób, to co słuszne’</a:t>
            </a:r>
          </a:p>
          <a:p>
            <a:pPr lvl="0"/>
            <a:r>
              <a:rPr lang="pl-PL" dirty="0"/>
              <a:t>MHO &lt; </a:t>
            </a:r>
            <a:r>
              <a:rPr lang="pl-PL" i="1" dirty="0"/>
              <a:t>in my </a:t>
            </a:r>
            <a:r>
              <a:rPr lang="pl-PL" i="1" dirty="0" err="1"/>
              <a:t>humble</a:t>
            </a:r>
            <a:r>
              <a:rPr lang="pl-PL" i="1" dirty="0"/>
              <a:t> </a:t>
            </a:r>
            <a:r>
              <a:rPr lang="pl-PL" i="1" dirty="0" err="1"/>
              <a:t>opinion</a:t>
            </a:r>
            <a:r>
              <a:rPr lang="pl-PL" i="1" dirty="0"/>
              <a:t> </a:t>
            </a:r>
            <a:r>
              <a:rPr lang="pl-PL" dirty="0"/>
              <a:t>‘moim bardzo skromnym zdaniem’ </a:t>
            </a:r>
          </a:p>
          <a:p>
            <a:pPr marL="0" lvl="0" indent="0" algn="ctr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4082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Nowe jest stare</a:t>
            </a:r>
            <a:br>
              <a:rPr lang="pl-PL" dirty="0"/>
            </a:br>
            <a:r>
              <a:rPr lang="pl-PL" dirty="0"/>
              <a:t>Akronimy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PORÓWNAJ</a:t>
            </a:r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r>
              <a:rPr lang="pl-PL" i="1" dirty="0"/>
              <a:t>radar</a:t>
            </a:r>
            <a:r>
              <a:rPr lang="pl-PL" dirty="0"/>
              <a:t> &lt; </a:t>
            </a:r>
            <a:r>
              <a:rPr lang="pl-PL" i="1" dirty="0" err="1"/>
              <a:t>ra</a:t>
            </a:r>
            <a:r>
              <a:rPr lang="pl-PL" i="1" dirty="0"/>
              <a:t>(</a:t>
            </a:r>
            <a:r>
              <a:rPr lang="pl-PL" i="1" dirty="0" err="1"/>
              <a:t>dio</a:t>
            </a:r>
            <a:r>
              <a:rPr lang="pl-PL" i="1" dirty="0"/>
              <a:t>) d(</a:t>
            </a:r>
            <a:r>
              <a:rPr lang="pl-PL" i="1" dirty="0" err="1"/>
              <a:t>etecting</a:t>
            </a:r>
            <a:r>
              <a:rPr lang="pl-PL" i="1" dirty="0"/>
              <a:t>) a(</a:t>
            </a:r>
            <a:r>
              <a:rPr lang="pl-PL" i="1" dirty="0" err="1"/>
              <a:t>nd</a:t>
            </a:r>
            <a:r>
              <a:rPr lang="pl-PL" i="1" dirty="0"/>
              <a:t>) r(</a:t>
            </a:r>
            <a:r>
              <a:rPr lang="pl-PL" i="1" dirty="0" err="1"/>
              <a:t>anging</a:t>
            </a:r>
            <a:r>
              <a:rPr lang="pl-PL" i="1" dirty="0"/>
              <a:t>)</a:t>
            </a:r>
            <a:endParaRPr lang="pl-PL" dirty="0"/>
          </a:p>
          <a:p>
            <a:pPr marL="0" indent="0">
              <a:buNone/>
            </a:pPr>
            <a:endParaRPr lang="pl-PL" i="1" dirty="0"/>
          </a:p>
          <a:p>
            <a:pPr marL="0" indent="0">
              <a:buNone/>
            </a:pPr>
            <a:r>
              <a:rPr lang="pl-PL" i="1" dirty="0"/>
              <a:t>aids &lt; </a:t>
            </a:r>
            <a:r>
              <a:rPr lang="pl-PL" dirty="0"/>
              <a:t> </a:t>
            </a:r>
            <a:r>
              <a:rPr lang="pl-PL" i="1" dirty="0" err="1"/>
              <a:t>Acquired</a:t>
            </a:r>
            <a:r>
              <a:rPr lang="pl-PL" dirty="0"/>
              <a:t> </a:t>
            </a:r>
            <a:r>
              <a:rPr lang="pl-PL" i="1" dirty="0" err="1"/>
              <a:t>Immune</a:t>
            </a:r>
            <a:r>
              <a:rPr lang="pl-PL" dirty="0"/>
              <a:t> </a:t>
            </a:r>
            <a:r>
              <a:rPr lang="pl-PL" i="1" dirty="0" err="1"/>
              <a:t>Deficiency</a:t>
            </a:r>
            <a:r>
              <a:rPr lang="pl-PL" dirty="0"/>
              <a:t> </a:t>
            </a:r>
            <a:r>
              <a:rPr lang="pl-PL" i="1" dirty="0" err="1"/>
              <a:t>Syndrome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304633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</Words>
  <Application>Microsoft Office PowerPoint</Application>
  <PresentationFormat>Bildschirmpräsentation (4:3)</PresentationFormat>
  <Paragraphs>95</Paragraphs>
  <Slides>13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Motyw pakietu Office</vt:lpstr>
      <vt:lpstr>    Stare czy nowe?  O mechanizmach gry słowotwórczej na przykładzie internetowych memów i  forów dyskusyjnych </vt:lpstr>
      <vt:lpstr>Aktywność językowa w Internecie  </vt:lpstr>
      <vt:lpstr>Główne pytania</vt:lpstr>
      <vt:lpstr> Nowe jest stare   Nowe jest stare gra budową morfologiczną wyrazu  </vt:lpstr>
      <vt:lpstr>Nowe jest stare  </vt:lpstr>
      <vt:lpstr>Nowe jest stare adaptacja słowotwórcza</vt:lpstr>
      <vt:lpstr>Nowe jest stare neologizmy</vt:lpstr>
      <vt:lpstr>Nowe jest stare  akronimy</vt:lpstr>
      <vt:lpstr>Nowe jest stare Akronimy</vt:lpstr>
      <vt:lpstr>A jednak nowe </vt:lpstr>
      <vt:lpstr> Kontrmówienie w memach internetowych </vt:lpstr>
      <vt:lpstr>Pragmatyczne uzasadnienie internetowych zabiegów słowotwórczych </vt:lpstr>
      <vt:lpstr>Podsumowanie</vt:lpstr>
    </vt:vector>
  </TitlesOfParts>
  <Company>Radio Katowice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PROMinNET</dc:creator>
  <cp:lastModifiedBy>Administrator</cp:lastModifiedBy>
  <cp:revision>44</cp:revision>
  <dcterms:created xsi:type="dcterms:W3CDTF">2014-02-08T08:44:22Z</dcterms:created>
  <dcterms:modified xsi:type="dcterms:W3CDTF">2016-03-20T13:25:26Z</dcterms:modified>
</cp:coreProperties>
</file>