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46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6894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95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9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05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760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47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8004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084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178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01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60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9EC8E-BFD5-491B-8E4C-23CB064C29D2}" type="datetimeFigureOut">
              <a:rPr lang="ru-RU" smtClean="0"/>
              <a:t>29.03.2016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ED82A-03AC-4698-BA00-4723F4C52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304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gormil@hot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9238" y="1467418"/>
            <a:ext cx="9218762" cy="4450301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И.Г. Милославский</a:t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Кафедра сопоставительного изучения языков</a:t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факультета иностранных языков и регионоведения</a:t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МГУ</a:t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igormil@hotmail.com</a:t>
            </a:r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сведения о русском словообразовании следует разместить в Интернете?</a:t>
            </a:r>
            <a:b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Заседание комиссии по словообразованию Международного комитета славистов</a:t>
            </a:r>
            <a:br>
              <a:rPr lang="ru-RU" sz="29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Грац</a:t>
            </a:r>
            <a: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21-25.03.2016</a:t>
            </a:r>
            <a:br>
              <a:rPr lang="ru-RU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761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706" y="365125"/>
            <a:ext cx="10862094" cy="5992543"/>
          </a:xfrm>
        </p:spPr>
        <p:txBody>
          <a:bodyPr/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8.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Типы возможностей семантического преобразования определены М.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Докулилом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Это – 1) синтаксическая деривация, 2)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модификационная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деривация и 3) мутация.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2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8574" y="365125"/>
            <a:ext cx="10905226" cy="594078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9.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Полезный для обеспечения продуктивных речевых действий словообразовательный словарь должен быть построен на тех же основаниях, что и «Грамматический словарь русского языка», где члены парадигмы заменяются на производные слова, а словоизменительные характеристики – на семантические преобразования исходного слова.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29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706" y="365125"/>
            <a:ext cx="10862094" cy="6018422"/>
          </a:xfrm>
        </p:spPr>
        <p:txBody>
          <a:bodyPr/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10.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От нас зависит, станет ли Интернет для наших коллег источником полезной научной информации или будет заслуживать таких характеристик, как «свалка» или «помойка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71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3079" y="365125"/>
            <a:ext cx="10870721" cy="5820015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Литература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Зализняк 1987: Зализняк А.А.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Грамматический словарь русского языка. Словоизменение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Москва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Кузнецова, Ефремова 1986: Кузнецова А.И., Ефремова Т.Ф.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Словарь морфем русского языка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Москва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Тихонов 1990: Тихонов А.Н. 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Словообразовательный словарь русского языка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Москва.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Dokulil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1962: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Dokulil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M.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Tvoření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slov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češtině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I, Praha.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46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8" y="365125"/>
            <a:ext cx="10698192" cy="591490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 Интернет как средство коммуникации и как хранилище научной информации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 Сомнительная ценность самодовлеющего изучения языка, используемого в Интернете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3. Интернет как источник сведений по словообразованию, необходимых для обеспечения рецептивных и продуктивных речевых действий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 Литература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958" y="365125"/>
            <a:ext cx="10844842" cy="6156445"/>
          </a:xfrm>
        </p:spPr>
        <p:txBody>
          <a:bodyPr anchor="t"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Интернет выполняет две функции: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1) связывает между собой людей, находящихся в разных местах, и 2) является хранилищем самых разнообразных сведений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3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5388" y="365125"/>
            <a:ext cx="10508411" cy="3818686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Современных лингвистов более всего привлекают те неожиданные языковые проявления, которые встречаются в процессе общения людей через Интернет.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585" y="365125"/>
            <a:ext cx="10836215" cy="572512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Сосредоточенность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на изучении языка, которым «разговаривают» пользователи Интернета, едва ли является оправданной по следующим причинам: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1) отсутствие значимой цели, без которой наука превращается в «коллекционирование марок»;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2) необходимость для серьезного и глубокого изучения языка обращения ко всем сферам его употребления, а не только к какой-либо одной;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3) скоротечность бытования специальных слов и приемов в Интернете.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64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9895" y="442763"/>
            <a:ext cx="10593237" cy="492286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b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Существующие морфемные словари русского языка не в состоянии участвовать в обеспечении рецептивных речевых действий уже потому, что выделенные морфы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семантизированы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67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8585" y="234920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Морфный словарь должен показать, какие именно части значения 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СЛОВА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получили отражение в составе слова, т.е. в его морфах, а какие – остаются формально никак не выраженными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160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5608" y="365125"/>
            <a:ext cx="10698192" cy="5543969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Существующие словообразовательные словари русского языка не в состоянии участвовать в обеспечении продуктивных речевых действий потому, что различия между членами словообразовательных гнезд не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семантизированы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0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102" y="554906"/>
            <a:ext cx="10594675" cy="5621607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7.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b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Словообразовательный словарь должен показать, какие именно семантические возможности могут быть реализованы в словах производных от данного и с помощью каких именно словообразовательных средств.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367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32</Words>
  <Application>Microsoft Office PowerPoint</Application>
  <PresentationFormat>Широкоэкранный</PresentationFormat>
  <Paragraphs>13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       И.Г. Милославский Кафедра сопоставительного изучения языков факультета иностранных языков и регионоведения МГУ igormil@hotmail.com  Какие сведения о русском словообразовании следует разместить в Интернете? Заседание комиссии по словообразованию Международного комитета славистов Грац 21-25.03.2016 </vt:lpstr>
      <vt:lpstr>1. Интернет как средство коммуникации и как хранилище научной информации 2. Сомнительная ценность самодовлеющего изучения языка, используемого в Интернете 3. Интернет как источник сведений по словообразованию, необходимых для обеспечения рецептивных и продуктивных речевых действий 4. Литература  </vt:lpstr>
      <vt:lpstr>1.  Интернет выполняет две функции: 1) связывает между собой людей, находящихся в разных местах, и 2) является хранилищем самых разнообразных сведений</vt:lpstr>
      <vt:lpstr>2.  Современных лингвистов более всего привлекают те неожиданные языковые проявления, которые встречаются в процессе общения людей через Интернет. </vt:lpstr>
      <vt:lpstr>3.  Сосредоточенность на изучении языка, которым «разговаривают» пользователи Интернета, едва ли является оправданной по следующим причинам: 1) отсутствие значимой цели, без которой наука превращается в «коллекционирование марок»; 2) необходимость для серьезного и глубокого изучения языка обращения ко всем сферам его употребления, а не только к какой-либо одной; 3) скоротечность бытования специальных слов и приемов в Интернете. </vt:lpstr>
      <vt:lpstr>4.  Существующие морфемные словари русского языка не в состоянии участвовать в обеспечении рецептивных речевых действий уже потому, что выделенные морфы не семантизированы.  </vt:lpstr>
      <vt:lpstr>5.  Морфный словарь должен показать, какие именно части значения СЛОВА получили отражение в составе слова, т.е. в его морфах, а какие – остаются формально никак не выраженными </vt:lpstr>
      <vt:lpstr>6.   Существующие словообразовательные словари русского языка не в состоянии участвовать в обеспечении продуктивных речевых действий потому, что различия между членами словообразовательных гнезд не семантизированы. </vt:lpstr>
      <vt:lpstr>7.   Словообразовательный словарь должен показать, какие именно семантические возможности могут быть реализованы в словах производных от данного и с помощью каких именно словообразовательных средств. </vt:lpstr>
      <vt:lpstr>8.   Типы возможностей семантического преобразования определены М. Докулилом. Это – 1) синтаксическая деривация, 2) модификационная деривация и 3) мутация. </vt:lpstr>
      <vt:lpstr>9.   Полезный для обеспечения продуктивных речевых действий словообразовательный словарь должен быть построен на тех же основаниях, что и «Грамматический словарь русского языка», где члены парадигмы заменяются на производные слова, а словоизменительные характеристики – на семантические преобразования исходного слова. </vt:lpstr>
      <vt:lpstr>10.   От нас зависит, станет ли Интернет для наших коллег источником полезной научной информации или будет заслуживать таких характеристик, как «свалка» или «помойка». </vt:lpstr>
      <vt:lpstr>Литература  Зализняк 1987: Зализняк А.А. Грамматический словарь русского языка. Словоизменение. Москва Кузнецова, Ефремова 1986: Кузнецова А.И., Ефремова Т.Ф. Словарь морфем русского языка. Москва Тихонов 1990: Тихонов А.Н. Словообразовательный словарь русского языка. Москва. Dokulil 1962: Dokulil M. Tvoření slov v češtině. I, Praha.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И.Г. Милославский Кафедра сопоставительного изучения языков факультета иностранных языков и регионоведения МГУ igormil@hotmail.com  Какие сведения о русском словообразовании следует разместить в Интернете? Заседание комиссии по словообразованию Международного комитета славистов Грац 21-25.03.2016 </dc:title>
  <dc:creator>Anna Shtulberg</dc:creator>
  <cp:lastModifiedBy>Anna Shtulberg</cp:lastModifiedBy>
  <cp:revision>9</cp:revision>
  <dcterms:created xsi:type="dcterms:W3CDTF">2016-03-29T15:24:28Z</dcterms:created>
  <dcterms:modified xsi:type="dcterms:W3CDTF">2016-03-29T16:26:08Z</dcterms:modified>
</cp:coreProperties>
</file>