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profile.php?id=100002936774894&amp;fref=uf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Ицкович Татьяна Викторовна</a:t>
            </a:r>
            <a:br>
              <a:rPr lang="ru-RU" sz="4400" dirty="0" smtClean="0"/>
            </a:br>
            <a:r>
              <a:rPr lang="ru-RU" sz="4400" dirty="0" smtClean="0"/>
              <a:t>Уральский федеральный университет</a:t>
            </a:r>
            <a:br>
              <a:rPr lang="ru-RU" sz="4400" dirty="0" smtClean="0"/>
            </a:br>
            <a:r>
              <a:rPr lang="ru-RU" sz="4400" dirty="0" smtClean="0"/>
              <a:t>Екатеринбург</a:t>
            </a:r>
            <a:br>
              <a:rPr lang="ru-RU" sz="4400" dirty="0" smtClean="0"/>
            </a:br>
            <a:r>
              <a:rPr lang="ru-RU" sz="4400" dirty="0" smtClean="0"/>
              <a:t>Россия 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Разговорный сегмент в современном религиозном интернет-пространстве</a:t>
            </a:r>
          </a:p>
        </p:txBody>
      </p:sp>
    </p:spTree>
    <p:extLst>
      <p:ext uri="{BB962C8B-B14F-4D97-AF65-F5344CB8AC3E}">
        <p14:creationId xmlns:p14="http://schemas.microsoft.com/office/powerpoint/2010/main" val="2724939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5008"/>
            <a:ext cx="10515600" cy="5891955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Ксюша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Александрова.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Екатеринбурге скончался выпускающий редактор "ТАСС Урал" Евгений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Зорин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http://tass.ru/ural-news/1783854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Юрий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Бродский.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Упокой, Господи, душу новопреставленного раба Твоего Евгения, прости ему все его грехи и прегрешения и даруй ему жизнь вечную во Царствии Твоем!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Владимир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Власов.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Вечная память!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Василий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Андриянов.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Царствие Небесное!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Наталья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Иванина.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Царствие Небесное! что с ним случилось?...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Наталья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Смирнова.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Вечная Память!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Олег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Матвеев.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Лег спать и утром не проснулся. Влад говорит, что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Олег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Матвеев.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2013 год. Фото со страницы Евгения.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1130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5785077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реплика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Олег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Матвеев. Царство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Небесное!..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Боевики «Исламского государства» обезглавили 21 египетского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христианина. Президент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Египта Абдель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Фаттах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ас-Сиси объявил в стране семидневный траур и созывает экстренное заседание Совета по национальной обороне.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Юрий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Бродский.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Господи, упокой души новопреставленных невинно убиенных раб Твоих!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Владимир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Власов.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Этим нелюдям нет прощения - ни на земле, ни на Небе!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Олег Матвеев ...И принят был венец мученический http://www.youtube.com/watch?v=ES6XgZL_bwg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6436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3756"/>
            <a:ext cx="10515600" cy="5963207"/>
          </a:xfrm>
        </p:spPr>
        <p:txBody>
          <a:bodyPr>
            <a:normAutofit fontScale="92500" lnSpcReduction="20000"/>
          </a:bodyPr>
          <a:lstStyle/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реплика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Олег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Матвеев. В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женский монастырь «Живоносный источник» на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Хмельниччине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пожаловал «Правый сектор». Просим...</a:t>
            </a: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Сегодня, 7 февраля, во время Литургии в женский монастырь иконы Пресвятой Богородицы «Живоносный источник» в селе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Завалийки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Хмельницкой области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приехали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«Правого сектора» и требовали разговора с настоятельницей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обители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игуменией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Иоасафой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pravlife.org</a:t>
            </a: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реплика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Юрий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Бродский. Спаси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Господи, люди Твоя и благослови достояние Твое, победы православным христианам на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сопротивныя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даруя и Твое сохраняя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Крестом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Твоим жительство!</a:t>
            </a: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реплика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Владимир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Власов.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Матушка Богородица! Защити обитель Твою от фашистских бесов и дай вразумление, силы и мужества православному украинскому народу покаяться, "причаститься" уже пролитой кровью своих братьев и сестер, своих родителей и детей - вернуться к Вере и Любви, прозреть от бесовских наваждений и вернуться в единство Русского мира!</a:t>
            </a:r>
          </a:p>
          <a:p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911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8130"/>
            <a:ext cx="10515600" cy="5998833"/>
          </a:xfrm>
        </p:spPr>
        <p:txBody>
          <a:bodyPr>
            <a:normAutofit fontScale="92500"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реплика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Наталья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Иванина.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Просьба о молитве: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о.Евгения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Попиченко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атипичная пневмония.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реплика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Владимир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Власов.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Дай, Господи, здоровья и сил рабу Божию Евгению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справиться со своей болезнью!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реплика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Юрий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Бродский.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Господи! Даруй рабу и служителю Твоему о. Евгению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исцеление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переживаемой им немощи!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реплика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Ксюша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Александрова.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нас в Верхней Пышме, когда была эпидемия, из 100 заболевших, 10 погибло..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реплика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Светлана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Верховская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Подай, Господи, здравие болящему служителю твоему Евгению, молитвами пречистой Матери твоей и всех святых.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379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504"/>
            <a:ext cx="10515600" cy="603445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6 реплика</a:t>
            </a:r>
            <a:r>
              <a:rPr lang="ru-RU" dirty="0"/>
              <a:t>. Наталья </a:t>
            </a:r>
            <a:r>
              <a:rPr lang="ru-RU" dirty="0" smtClean="0"/>
              <a:t>Иванина. </a:t>
            </a:r>
            <a:r>
              <a:rPr lang="ru-RU" dirty="0"/>
              <a:t>ого...</a:t>
            </a:r>
          </a:p>
          <a:p>
            <a:r>
              <a:rPr lang="ru-RU" b="1" dirty="0"/>
              <a:t>7 реплика</a:t>
            </a:r>
            <a:r>
              <a:rPr lang="ru-RU" dirty="0"/>
              <a:t>. Олег </a:t>
            </a:r>
            <a:r>
              <a:rPr lang="ru-RU" dirty="0" smtClean="0"/>
              <a:t>Матвеев. </a:t>
            </a:r>
            <a:r>
              <a:rPr lang="ru-RU" dirty="0"/>
              <a:t>+++</a:t>
            </a:r>
          </a:p>
          <a:p>
            <a:r>
              <a:rPr lang="ru-RU" b="1" dirty="0"/>
              <a:t>8 реплика</a:t>
            </a:r>
            <a:r>
              <a:rPr lang="ru-RU" dirty="0"/>
              <a:t>. Павел </a:t>
            </a:r>
            <a:r>
              <a:rPr lang="ru-RU" dirty="0" smtClean="0"/>
              <a:t>Коротков. </a:t>
            </a:r>
            <a:r>
              <a:rPr lang="ru-RU" dirty="0"/>
              <a:t>А откуда известно, что именно атипичная?</a:t>
            </a:r>
          </a:p>
          <a:p>
            <a:r>
              <a:rPr lang="ru-RU" b="1" dirty="0"/>
              <a:t>9 реплика</a:t>
            </a:r>
            <a:r>
              <a:rPr lang="ru-RU" dirty="0"/>
              <a:t>. Ксюша </a:t>
            </a:r>
            <a:r>
              <a:rPr lang="ru-RU" dirty="0" smtClean="0"/>
              <a:t>Александрова. </a:t>
            </a:r>
            <a:r>
              <a:rPr lang="ru-RU" dirty="0"/>
              <a:t>позвонили, он сказал, "обычная" пневмония))</a:t>
            </a:r>
          </a:p>
          <a:p>
            <a:r>
              <a:rPr lang="ru-RU" b="1" dirty="0"/>
              <a:t>10 </a:t>
            </a:r>
            <a:r>
              <a:rPr lang="ru-RU" b="1" dirty="0" smtClean="0"/>
              <a:t>реплика</a:t>
            </a:r>
            <a:r>
              <a:rPr lang="ru-RU" dirty="0" smtClean="0"/>
              <a:t>. </a:t>
            </a:r>
            <a:r>
              <a:rPr lang="ru-RU" dirty="0"/>
              <a:t>Наталья </a:t>
            </a:r>
            <a:r>
              <a:rPr lang="ru-RU" dirty="0" smtClean="0"/>
              <a:t>Иванина. </a:t>
            </a:r>
            <a:r>
              <a:rPr lang="ru-RU" dirty="0"/>
              <a:t>мне такую смс-ку кинули сотрудники "</a:t>
            </a:r>
            <a:r>
              <a:rPr lang="ru-RU" dirty="0" err="1"/>
              <a:t>праввестника</a:t>
            </a:r>
            <a:r>
              <a:rPr lang="ru-RU" dirty="0"/>
              <a:t>"</a:t>
            </a:r>
          </a:p>
          <a:p>
            <a:r>
              <a:rPr lang="ru-RU" b="1" dirty="0"/>
              <a:t>11 реплика</a:t>
            </a:r>
            <a:r>
              <a:rPr lang="ru-RU" dirty="0"/>
              <a:t>. Павел </a:t>
            </a:r>
            <a:r>
              <a:rPr lang="ru-RU" dirty="0" smtClean="0"/>
              <a:t>Коротков. </a:t>
            </a:r>
            <a:r>
              <a:rPr lang="ru-RU" dirty="0"/>
              <a:t>Испорченный телефон)</a:t>
            </a:r>
          </a:p>
          <a:p>
            <a:r>
              <a:rPr lang="ru-RU" b="1" dirty="0"/>
              <a:t>12 реплика</a:t>
            </a:r>
            <a:r>
              <a:rPr lang="ru-RU" dirty="0"/>
              <a:t>. Наталья </a:t>
            </a:r>
            <a:r>
              <a:rPr lang="ru-RU" dirty="0" smtClean="0"/>
              <a:t>Иванина. </a:t>
            </a:r>
            <a:r>
              <a:rPr lang="ru-RU" dirty="0"/>
              <a:t>ну видимо))</a:t>
            </a:r>
          </a:p>
          <a:p>
            <a:r>
              <a:rPr lang="ru-RU" b="1" dirty="0"/>
              <a:t>13 реплика</a:t>
            </a:r>
            <a:r>
              <a:rPr lang="ru-RU" dirty="0"/>
              <a:t>. Павел Коротков</a:t>
            </a:r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/>
              <a:t>Чем болеешь?</a:t>
            </a:r>
          </a:p>
          <a:p>
            <a:pPr marL="0" indent="0">
              <a:buNone/>
            </a:pPr>
            <a:r>
              <a:rPr lang="ru-RU" dirty="0"/>
              <a:t>-А?</a:t>
            </a:r>
          </a:p>
          <a:p>
            <a:pPr marL="0" indent="0">
              <a:buNone/>
            </a:pPr>
            <a:r>
              <a:rPr lang="ru-RU" dirty="0"/>
              <a:t>Чем болеешь, спрашиваю!</a:t>
            </a:r>
          </a:p>
          <a:p>
            <a:pPr marL="0" indent="0">
              <a:buNone/>
            </a:pPr>
            <a:r>
              <a:rPr lang="ru-RU" dirty="0"/>
              <a:t>-А? </a:t>
            </a:r>
          </a:p>
          <a:p>
            <a:pPr marL="0" indent="0">
              <a:buNone/>
            </a:pPr>
            <a:r>
              <a:rPr lang="ru-RU" dirty="0"/>
              <a:t>-Болеешь чем?????? </a:t>
            </a:r>
          </a:p>
          <a:p>
            <a:pPr marL="0" indent="0">
              <a:buNone/>
            </a:pPr>
            <a:r>
              <a:rPr lang="ru-RU" dirty="0"/>
              <a:t>-А! Типичная пневмония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229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5631"/>
            <a:ext cx="10515600" cy="5951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Кузнецова Ольга.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 ссоритесь напрасно. Новизна и вообще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экшн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радует в нашем Доме Божьем. Но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т.е. Карл отчасти прав - почему бы не запулить общую концепцию хотя бы на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фейс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так в Роттердаме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делается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собирается стар и млад и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брэйнстормят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ВСЕЙ СТРАНЫ. Мне вот тоже резьба по березе милее - у нее свой цвет есть,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перламутровый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...Но да где уж нам, дуракам, чай-то пить. Хорошо, что не в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горошек:о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))).</a:t>
            </a:r>
          </a:p>
        </p:txBody>
      </p:sp>
    </p:spTree>
    <p:extLst>
      <p:ext uri="{BB962C8B-B14F-4D97-AF65-F5344CB8AC3E}">
        <p14:creationId xmlns:p14="http://schemas.microsoft.com/office/powerpoint/2010/main" val="588749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7506"/>
            <a:ext cx="10515600" cy="5939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Karl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Friedrich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Hieronymus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дождетесь! пить молча-алкоголизм, а это не моя история). Вы тут совсем охренели вино с жабами и грибами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сравнивать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Вино-штука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богоустановленная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Квинтэссенция силы и красоты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природы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Понятно, что меру нужно знать. Но трезвость представляется мне самым унылым из имеющихся извращений.</a:t>
            </a:r>
          </a:p>
        </p:txBody>
      </p:sp>
    </p:spTree>
    <p:extLst>
      <p:ext uri="{BB962C8B-B14F-4D97-AF65-F5344CB8AC3E}">
        <p14:creationId xmlns:p14="http://schemas.microsoft.com/office/powerpoint/2010/main" val="2195914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8130"/>
            <a:ext cx="10515600" cy="5998833"/>
          </a:xfrm>
        </p:spPr>
        <p:txBody>
          <a:bodyPr>
            <a:normAutofit/>
          </a:bodyPr>
          <a:lstStyle/>
          <a:p>
            <a:r>
              <a:rPr lang="ru-RU" b="1" dirty="0"/>
              <a:t>Реплика 1.</a:t>
            </a:r>
            <a:r>
              <a:rPr lang="ru-RU" dirty="0"/>
              <a:t>  Михаил </a:t>
            </a:r>
            <a:r>
              <a:rPr lang="ru-RU" dirty="0" err="1"/>
              <a:t>Кривинюк</a:t>
            </a:r>
            <a:r>
              <a:rPr lang="ru-RU" dirty="0"/>
              <a:t>. Особенно мне понравилось, как Маша помогала мальчику с домашней работой по математике :)))</a:t>
            </a:r>
          </a:p>
          <a:p>
            <a:r>
              <a:rPr lang="ru-RU" b="1" dirty="0"/>
              <a:t>Реплика 2</a:t>
            </a:r>
            <a:r>
              <a:rPr lang="ru-RU" dirty="0"/>
              <a:t>. </a:t>
            </a:r>
            <a:r>
              <a:rPr lang="ru-RU" dirty="0" err="1"/>
              <a:t>Oleg</a:t>
            </a:r>
            <a:r>
              <a:rPr lang="ru-RU" dirty="0"/>
              <a:t> </a:t>
            </a:r>
            <a:r>
              <a:rPr lang="ru-RU" dirty="0" err="1"/>
              <a:t>Matveyev</a:t>
            </a:r>
            <a:r>
              <a:rPr lang="ru-RU" dirty="0"/>
              <a:t>. Чей пластиковый ребенок? ))</a:t>
            </a:r>
          </a:p>
          <a:p>
            <a:r>
              <a:rPr lang="ru-RU" b="1" dirty="0"/>
              <a:t>Реплика 3</a:t>
            </a:r>
            <a:r>
              <a:rPr lang="ru-RU" dirty="0"/>
              <a:t>. </a:t>
            </a:r>
            <a:r>
              <a:rPr lang="ru-RU" dirty="0" err="1"/>
              <a:t>Oleg</a:t>
            </a:r>
            <a:r>
              <a:rPr lang="ru-RU" dirty="0"/>
              <a:t> </a:t>
            </a:r>
            <a:r>
              <a:rPr lang="ru-RU" dirty="0" err="1"/>
              <a:t>Matveyev</a:t>
            </a:r>
            <a:r>
              <a:rPr lang="ru-RU" dirty="0"/>
              <a:t>. Кто-то там говорил что детей не будет ))))</a:t>
            </a:r>
          </a:p>
          <a:p>
            <a:r>
              <a:rPr lang="ru-RU" b="1" dirty="0"/>
              <a:t>Реплика 4.</a:t>
            </a:r>
            <a:r>
              <a:rPr lang="ru-RU" dirty="0"/>
              <a:t>  </a:t>
            </a:r>
            <a:r>
              <a:rPr lang="ru-RU" dirty="0" err="1"/>
              <a:t>Olga</a:t>
            </a:r>
            <a:r>
              <a:rPr lang="ru-RU" dirty="0"/>
              <a:t> </a:t>
            </a:r>
            <a:r>
              <a:rPr lang="ru-RU" dirty="0" err="1"/>
              <a:t>Khaidoukova</a:t>
            </a:r>
            <a:r>
              <a:rPr lang="ru-RU" dirty="0"/>
              <a:t>.  Как это не будет? Такого не </a:t>
            </a:r>
            <a:r>
              <a:rPr lang="ru-RU" dirty="0" smtClean="0"/>
              <a:t>бывает</a:t>
            </a:r>
            <a:r>
              <a:rPr lang="ru-RU" dirty="0"/>
              <a:t>! Наш храм вообще </a:t>
            </a:r>
            <a:r>
              <a:rPr lang="ru-RU" dirty="0" err="1"/>
              <a:t>child-friendly</a:t>
            </a:r>
            <a:r>
              <a:rPr lang="ru-RU" dirty="0"/>
              <a:t> </a:t>
            </a:r>
          </a:p>
          <a:p>
            <a:r>
              <a:rPr lang="ru-RU" b="1" dirty="0"/>
              <a:t>Реплика 5</a:t>
            </a:r>
            <a:r>
              <a:rPr lang="ru-RU" dirty="0"/>
              <a:t>. </a:t>
            </a:r>
            <a:r>
              <a:rPr lang="ru-RU" dirty="0" err="1"/>
              <a:t>Oleg</a:t>
            </a:r>
            <a:r>
              <a:rPr lang="ru-RU" dirty="0"/>
              <a:t> </a:t>
            </a:r>
            <a:r>
              <a:rPr lang="ru-RU" dirty="0" err="1"/>
              <a:t>Matveyev</a:t>
            </a:r>
            <a:r>
              <a:rPr lang="ru-RU" dirty="0"/>
              <a:t>. Точно ;))</a:t>
            </a:r>
          </a:p>
          <a:p>
            <a:r>
              <a:rPr lang="ru-RU" b="1" dirty="0"/>
              <a:t>Реплика 6.</a:t>
            </a:r>
            <a:r>
              <a:rPr lang="ru-RU" dirty="0"/>
              <a:t> Михаил </a:t>
            </a:r>
            <a:r>
              <a:rPr lang="ru-RU" dirty="0" err="1"/>
              <a:t>Кривинюк</a:t>
            </a:r>
            <a:r>
              <a:rPr lang="ru-RU" dirty="0"/>
              <a:t>. Аминь. И не только </a:t>
            </a:r>
            <a:r>
              <a:rPr lang="ru-RU" dirty="0" err="1"/>
              <a:t>child</a:t>
            </a:r>
            <a:r>
              <a:rPr lang="ru-RU" dirty="0"/>
              <a:t>-, он вообще </a:t>
            </a:r>
            <a:r>
              <a:rPr lang="ru-RU" dirty="0" err="1"/>
              <a:t>friendly</a:t>
            </a:r>
            <a:r>
              <a:rPr lang="ru-RU" dirty="0"/>
              <a:t>.</a:t>
            </a:r>
          </a:p>
          <a:p>
            <a:r>
              <a:rPr lang="ru-RU" b="1" dirty="0"/>
              <a:t>Реплика 7</a:t>
            </a:r>
            <a:r>
              <a:rPr lang="ru-RU" dirty="0"/>
              <a:t>. </a:t>
            </a:r>
            <a:r>
              <a:rPr lang="ru-RU" dirty="0" err="1"/>
              <a:t>Oleg</a:t>
            </a:r>
            <a:r>
              <a:rPr lang="ru-RU" dirty="0"/>
              <a:t> </a:t>
            </a:r>
            <a:r>
              <a:rPr lang="ru-RU" dirty="0" err="1"/>
              <a:t>Matveyev</a:t>
            </a:r>
            <a:r>
              <a:rPr lang="ru-RU" dirty="0"/>
              <a:t>. Даниил сказал, что ему все понравилось - крестный ход, служба, много детей и салют )) В общем праздник удался )))) Это была его первая ночная служба ))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8583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1881"/>
            <a:ext cx="10515600" cy="597508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Ilya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Aleksandrov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Прошу помочь завтра на Литургии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водосвятном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молебне.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Андрей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Цориев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Отец Илия, простите, мы в отъезде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Matveyev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Тоже не могу, занят.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Юрий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Бродский.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Господи, всё в Твоей власти!!! Аще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хощеши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благослови о. Илию достойно преодолеть и это препятствие, как многие другие!!!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Илия Муромец, моли Бога, чтобы к утру у о. Илии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по-явились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надёжные помощники!!!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Юрий Бродский. Отче Илия! Весь день живу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неведе-нии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так появились ли у Вас к началу Литургии достойные помощники? Лишь по снежинкам среди майского дня предполагаю, что Илия Муромец помог Вам...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Ilya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Aleksandrov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пришли.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258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6281" y="233363"/>
            <a:ext cx="10189028" cy="630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14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1257"/>
            <a:ext cx="10515600" cy="5915706"/>
          </a:xfrm>
        </p:spPr>
        <p:txBody>
          <a:bodyPr/>
          <a:lstStyle/>
          <a:p>
            <a:pPr indent="0" algn="just">
              <a:spcBef>
                <a:spcPts val="75"/>
              </a:spcBef>
              <a:buNone/>
            </a:pPr>
            <a:r>
              <a:rPr lang="ru-RU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 реплика</a:t>
            </a:r>
            <a:r>
              <a:rPr lang="ru-RU" sz="3600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600" dirty="0">
                <a:solidFill>
                  <a:srgbClr val="3B5998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Кузнецова Ольга</a:t>
            </a:r>
            <a:r>
              <a:rPr lang="ru-RU" sz="3600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Ну, смотрится </a:t>
            </a:r>
            <a:r>
              <a:rPr lang="ru-RU" sz="3600" dirty="0" err="1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вааще</a:t>
            </a:r>
            <a:r>
              <a:rPr lang="ru-RU" sz="3600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...ну </a:t>
            </a:r>
            <a:r>
              <a:rPr lang="ru-RU" sz="3600" dirty="0" err="1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как-будто</a:t>
            </a:r>
            <a:r>
              <a:rPr lang="ru-RU" sz="3600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кто-то слепой прямо Стиви </a:t>
            </a:r>
            <a:r>
              <a:rPr lang="ru-RU" sz="3600" dirty="0" err="1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Уандер</a:t>
            </a:r>
            <a:r>
              <a:rPr lang="ru-RU" sz="3600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какой-то </a:t>
            </a:r>
            <a:r>
              <a:rPr lang="ru-RU" sz="3600" dirty="0" err="1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втрющил</a:t>
            </a:r>
            <a:r>
              <a:rPr lang="ru-RU" sz="3600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этот в общем-то классный изнутри и снаружи проект. Ну че у нас ландшафтная архитектура там. понятие доминанты совсем, что ли, в ж...земли не хватает на всех </a:t>
            </a:r>
            <a:r>
              <a:rPr lang="ru-RU" sz="3600" dirty="0" err="1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хилтонов</a:t>
            </a:r>
            <a:r>
              <a:rPr lang="ru-RU" sz="3600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Просто глаза сломать можно, и это Главный Проспект! Даже при Ленине такого не творилось - была концепция, и сейчас это уже шедевры. Мне стыдно за свой Город.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4633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6275" y="498762"/>
            <a:ext cx="10426535" cy="554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16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8135"/>
            <a:ext cx="10515600" cy="5808828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реплика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Наталья Иванина о как! оказывается, это всё наше!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реплика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Олег Матвеев Было раньше наше, теперь - не наше... Просто диву да-ешься, как у новых соседей растет аппетит на освоение бывшей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храмовой усадебной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территории, прям как во время еды.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реплика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Наталья Иванина так в статье сказано, что земля до сих пор Епархии принадлежит...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реплика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Олег Матвеев Наташа, статья как бы от 27.02.2014, но "однако во время пути собачка могла подрасти".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4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2509"/>
            <a:ext cx="10515600" cy="5844454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реплика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василий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андриянов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www.facebook.com/VadimAver/posts/434607563368452…Протоиерея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Владимира Зайцева, призывавшего «бить фашистскую мразь» на Украине, отстранили от...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реплика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Юрий Бродский Смиренно, братия и сестры, воспримем Указ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Владыки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будем молиться об укреплении сил о. Владимира и о возвращении его к нам. А на ус, между тем, намотаем откровения вот этого "джентльмена": https://www.youtube.com/watch?v=pLeV1DsIOXo#t=417 Пресс-релиз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Дж.Фридмана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внутреннего американского пользования youtube.com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608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20634"/>
            <a:ext cx="10515600" cy="5856329"/>
          </a:xfrm>
        </p:spPr>
        <p:txBody>
          <a:bodyPr/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реплика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Иннокентий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Шеремет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Кое-кому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напутствие не понравилось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реплика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Наталья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Иванина.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это да...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реплика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Юрий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Бродский.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Укрепи, Господи, силы о. Владимира смиренно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перенести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дарованную ему Тобою скорбь! Две седмицы будем молить Тебя об этом и о возвращении батюшки в наш храм!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571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1881"/>
            <a:ext cx="10515600" cy="5975082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реплика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Олег Матвеев. 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Брошюры "Свидетелей Иеговы" теперь признаны экстремистскими и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Алтае. Центральный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районный суд города Барнаула признал экстремистскими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вида брошюр тоталитарной секты "Свидетели Иеговы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",...pravoslavie.fm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реплика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Наталья Иванина самое интересное, что к изучению Библии меня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подвигли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свидетели Иеговы...Знакомые тётеньки одно время активно меня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обрабатывали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эти журнальчики носили. Я и начала Библию читать. И пришла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православие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)))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реплика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Олег Матвеев  Да, знакомо. И слава Богу, что дальше листовок-комиксов тогда не пошло. Но, надо заметить, что уровень их полиграфии-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раздатки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90-х был намного лучше чем в русской церкви, и это еще раз подтверждает то, что их основательно спонсируют.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377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5631"/>
            <a:ext cx="10515600" cy="5951332"/>
          </a:xfrm>
        </p:spPr>
        <p:txBody>
          <a:bodyPr>
            <a:normAutofit lnSpcReduction="1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реплика Олег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Матвеев.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Поздравляем! http://apelcin.ru/…/69520-vladimir-kravcev-stal-pochetnym-c…Владимир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Кравцев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 Почетным членом РАХ » apelcin.ru - ИА «Апельсин»: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новости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культуры, науки,...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реплика. Владимир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Власов.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Заслуженно! Мы все поздравляем и ждем новых творческих удач!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реплика. Юрий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Бродский.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Поздравляю!!! Новых творческих успехов!!!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реплика. Глеб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Вильнянский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круто! Володя! Поздравляю! )))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реплика. Наталья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Смирнова.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ПОЗДРАВЛЯЮ!!!!!!!!!!!!!!!!!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9139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1515</Words>
  <Application>Microsoft Office PowerPoint</Application>
  <PresentationFormat>Breitbild</PresentationFormat>
  <Paragraphs>76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Ицкович Татьяна Викторовна Уральский федеральный университет Екатеринбург Россия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Ицкович Татьяна Викторовна Уральский федеральный университет Екатеринбург Россия</dc:title>
  <dc:creator>mvideo</dc:creator>
  <cp:lastModifiedBy>Arno Wonisch</cp:lastModifiedBy>
  <cp:revision>8</cp:revision>
  <dcterms:created xsi:type="dcterms:W3CDTF">2015-04-15T09:00:47Z</dcterms:created>
  <dcterms:modified xsi:type="dcterms:W3CDTF">2015-04-15T14:02:31Z</dcterms:modified>
</cp:coreProperties>
</file>