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2" r:id="rId4"/>
    <p:sldId id="260" r:id="rId5"/>
    <p:sldId id="261" r:id="rId6"/>
    <p:sldId id="270" r:id="rId7"/>
    <p:sldId id="271" r:id="rId8"/>
    <p:sldId id="263" r:id="rId9"/>
    <p:sldId id="264" r:id="rId10"/>
    <p:sldId id="269" r:id="rId11"/>
    <p:sldId id="265" r:id="rId12"/>
    <p:sldId id="272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FC577-2A4D-452F-BB34-6CC80CC68A33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F6B6-5F69-4FCA-A5C8-64F7DDD5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40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0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6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2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9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3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4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7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8E105-AA2B-453F-88CF-C03E68E6FD7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501A7-3CE0-4614-8D5C-7E6CC7CF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8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ratkov@ptt.r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enomeni.me/branko-copic-raspeti-" TargetMode="External"/><Relationship Id="rId2" Type="http://schemas.openxmlformats.org/officeDocument/2006/relationships/hyperlink" Target="http://www.p-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deljnik.rs/index.php/moj-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rgovic.com/subotnja-" TargetMode="External"/><Relationship Id="rId2" Type="http://schemas.openxmlformats.org/officeDocument/2006/relationships/hyperlink" Target="http://www.vreme.co.rs/cms/view.php?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</p:spPr>
        <p:txBody>
          <a:bodyPr>
            <a:normAutofit/>
          </a:bodyPr>
          <a:lstStyle/>
          <a:p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Јелена Ратков Квочка (Сремски Карловци)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6" y="1124744"/>
            <a:ext cx="9117004" cy="5733256"/>
          </a:xfrm>
        </p:spPr>
        <p:txBody>
          <a:bodyPr>
            <a:normAutofit fontScale="92500" lnSpcReduction="10000"/>
          </a:bodyPr>
          <a:lstStyle/>
          <a:p>
            <a:r>
              <a:rPr lang="sr-Cyrl-RS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Регионални центар за таленте</a:t>
            </a:r>
          </a:p>
          <a:p>
            <a:r>
              <a:rPr lang="en-GB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jratkov@ptt.rs</a:t>
            </a:r>
            <a:endParaRPr lang="sr-Cyrl-RS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Лирски перивоји/проседеи двеју башта наше литературе (БАШТЕ СЉЕЗОВЕ БОЈЕ и БАШТЕ, ПЕПЕЛА)</a:t>
            </a:r>
            <a:endParaRPr lang="en-US" sz="5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Симпозијум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Ћопићева </a:t>
            </a:r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поетика простора</a:t>
            </a:r>
            <a:endParaRPr lang="ru-RU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Београд, 8 – 10. 09. 2016.</a:t>
            </a:r>
          </a:p>
          <a:p>
            <a:endParaRPr lang="ru-RU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Cyrl-RS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5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Извори</a:t>
            </a:r>
          </a:p>
          <a:p>
            <a:pPr indent="-252000"/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-25200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Ћопић 1975: Ћопић, Бранко.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Башта 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сљезове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боје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Београд: СКЗ.</a:t>
            </a:r>
          </a:p>
          <a:p>
            <a:pPr marL="0" indent="-25200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Киш 1983: Киш, Данило.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Башта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пепео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Загреб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– Београд: Глобус – Просвета.</a:t>
            </a:r>
          </a:p>
          <a:p>
            <a:pPr marL="0" indent="-25200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Киш 2007: Киш, Данило.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Живот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Београд: Просвета.</a:t>
            </a:r>
          </a:p>
          <a:p>
            <a:pPr marL="0" indent="-25200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Киш 2003: Киш, Данило.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Складиште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: БИГЗ.</a:t>
            </a:r>
          </a:p>
        </p:txBody>
      </p:sp>
    </p:spTree>
    <p:extLst>
      <p:ext uri="{BB962C8B-B14F-4D97-AF65-F5344CB8AC3E}">
        <p14:creationId xmlns:p14="http://schemas.microsoft.com/office/powerpoint/2010/main" val="59060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</a:p>
          <a:p>
            <a:pPr marL="0" indent="0" algn="just">
              <a:buNone/>
            </a:pP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Делић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www: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Делић, Јован. Бранко Ћопић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мајстор приповетке.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www.p-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portal.net/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branko-copic-majstor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pripovetke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Стање: 8.8.2016.</a:t>
            </a:r>
          </a:p>
          <a:p>
            <a:pPr marL="0" indent="0" algn="just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Ђукић –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www: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Ђукић, Момчило. Бранко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Ћопић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– распети мјесечар.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fenomeni.me/branko-copic-raspeti-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mjesecar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/.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Стање: 8.8.2016.</a:t>
            </a:r>
            <a:endParaRPr lang="sr-Cyrl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03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Литература</a:t>
            </a: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Миочиновић 2003: Миочиновић, Мирјана.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Уводне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напомене.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Киш, Данило.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Складиште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Београд: БИГЗ.</a:t>
            </a:r>
          </a:p>
          <a:p>
            <a:pPr marL="0" indent="0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Михиз 1975: Михиз, Борислав Михаиловић.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Бранко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Ћопић у Башти сљезове боје.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Ћопић, Бранко. </a:t>
            </a:r>
            <a:r>
              <a:rPr lang="sr-Cyrl-RS" i="1" dirty="0">
                <a:latin typeface="Arial" panose="020B0604020202020204" pitchFamily="34" charset="0"/>
                <a:cs typeface="Arial" panose="020B0604020202020204" pitchFamily="34" charset="0"/>
              </a:rPr>
              <a:t>Башта сљезове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боје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 СКЗ.</a:t>
            </a:r>
          </a:p>
          <a:p>
            <a:pPr marL="0" indent="0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Михиз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www: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Михиз, Борислав Михаиловић.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Дан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када је отишао Бранко Ћопић.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www.nedeljnik.rs/index.php/moj-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nedeljnik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pubnews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markoprelevic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-je-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otisao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branko-copic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Стање: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8.8.2016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4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Журић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www: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Журић, Вуле.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Moj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Branko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laže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 In.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www.vreme.co.rs/cms/view.php?i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d=1378927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Стање: 8.8.2016.</a:t>
            </a:r>
          </a:p>
          <a:p>
            <a:pPr marL="0" indent="0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Јерговић –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www: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Јерговић, Миљенко.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Бранко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Ћопић – боја сљеза.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www.jergovic.com/subotnja-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matineja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branko-copic-boja-sljeza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Стање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: 8.8.2016.</a:t>
            </a:r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6592" y="5700286"/>
            <a:ext cx="7258000" cy="1124744"/>
          </a:xfrm>
        </p:spPr>
        <p:txBody>
          <a:bodyPr/>
          <a:lstStyle/>
          <a:p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ХВАЛА НА ПАЖЊИ!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52" y="-58492"/>
            <a:ext cx="6190161" cy="3608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-58492"/>
            <a:ext cx="3810000" cy="283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023" y="2564904"/>
            <a:ext cx="3388977" cy="4308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7" y="3068960"/>
            <a:ext cx="533938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40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sr-Cyrl-R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Садржај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24744"/>
            <a:ext cx="8712968" cy="55774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Пролог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Одлазак дједа Рада, нестанак оца Едуарда Сама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Катаклизма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Свеприсутност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Месечарење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Бесмртност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Пантеизам и лиризам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Мрке убице</a:t>
            </a:r>
          </a:p>
          <a:p>
            <a:pPr marL="514350" indent="-514350">
              <a:buFont typeface="+mj-lt"/>
              <a:buAutoNum type="arabicParenR"/>
            </a:pP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5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9) Талог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душе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Стаза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детињства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11)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Временска преклапања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12)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Политичка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сатира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13) Ислеђивање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14) Терор идеологије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15) Иронијом против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ужаса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16) Епилог или Прогон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17) Извори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18) Литература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5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8245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Живот и литература аутора двеју башта наше књижевности се чудесно подударају. Доба детињства неизбрисиво живи у ствараоцима. Босоного детињство занесеног дечака пратимо у обе баште, уз обиље лирских перивоја/проседеа и патетику. Категорија потресног је у обема баштама (нежно-потресно и болно-потресно).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Поетско и патетично је превучено хумором и сатиром (Ћопић), и наглашеном иронијом (Киш). Стварање БАШТЕ СЉЕЗОВЕ БОЈЕ и БАШТЕ, ПЕПЕЛА је ауторима логотерапија (поготову  кроз уобличавање ликова Рада Ћопића и Едуарда Сама). Илузије се одржавају док траје стварање. Када се фантазије распрше исходиште је мрачно, болно, застршујуће, бесмисао – чиме су баште при дну презасићене.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5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104456" cy="6151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4664"/>
            <a:ext cx="4343203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8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898" y="260648"/>
            <a:ext cx="3881984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360985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2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2646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Мрачно, болно, застршујуће, бесмисао – талог је БАШТЕ СЉЕЗОВЕ БОЈЕ. Кишова БАШТА, ПЕПЕО написана је пре БАШТЕ СЉЕЗОВЕ БОЈЕ и пре хајке на њеног творца. Њена садржина је хајка на Едуарда Сама, а писац ни сањао није да ће поновити судбину свога оца. ЖИВОТ, ЛИТЕРАТУРА – књига коју је Данило Киш намеравао да напише, својеврсну аутобографију у форми дијалога са самим собом, истражног поступка и испитивања сведока, није дочекала „милост уобличења“ (израз Данила Киша).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3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Киш је у њој намеравао да проговори и о афери око ГРОБНИЦЕ ЗА БОРИСА ДАВИДОВИЧА. Смрт га је предухитрила. БАШТУ, ПЕПЕО и ЖИВОТ, ЛИТЕРАТУРУ треба посматрати и као двоструки портрет (портрет/вазу) , синовљеву судбину у очевој, очеву у синовљевој, „двоструку експозицију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 опресивни идеолози и идеологија – увек се нађу. Дела Бранка Ћопића и Данила Киша су писана жртвеном крвљу, у служби истине и нужности борбе против зла,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отпор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силама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мрака.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84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433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Јелена Ратков Квочка (Сремски Карловци)</vt:lpstr>
      <vt:lpstr>Садржај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Литература </vt:lpstr>
      <vt:lpstr>PowerPoint Presentation</vt:lpstr>
      <vt:lpstr>ХВАЛА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Јелена Ратков Квочка (Сремски Карловци)</dc:title>
  <dc:creator>Jelena</dc:creator>
  <cp:lastModifiedBy>Jelena</cp:lastModifiedBy>
  <cp:revision>13</cp:revision>
  <dcterms:created xsi:type="dcterms:W3CDTF">2016-08-24T18:58:54Z</dcterms:created>
  <dcterms:modified xsi:type="dcterms:W3CDTF">2016-08-31T17:36:02Z</dcterms:modified>
</cp:coreProperties>
</file>