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57" r:id="rId5"/>
    <p:sldId id="258" r:id="rId6"/>
    <p:sldId id="261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0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0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0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6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3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EC5F-B796-499E-ACED-55CA5D9B1AFF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E0081-7C0A-45B6-94CE-537FE1AB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77800"/>
            <a:ext cx="9334500" cy="6527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Hedgehog’s Home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Branko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Ćopić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English Translation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Marija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Todorova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Hong Kong Baptist University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2013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01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800" i="1" dirty="0" smtClean="0"/>
              <a:t>Ježeva kućica</a:t>
            </a:r>
            <a:r>
              <a:rPr lang="sr-Latn-RS" sz="2800" dirty="0" smtClean="0"/>
              <a:t>, Branko Ćopić, </a:t>
            </a:r>
            <a:r>
              <a:rPr lang="en-US" sz="2800" dirty="0" smtClean="0"/>
              <a:t>illustrated by </a:t>
            </a:r>
            <a:r>
              <a:rPr lang="en-US" sz="2800" dirty="0" err="1" smtClean="0"/>
              <a:t>Vilko</a:t>
            </a:r>
            <a:r>
              <a:rPr lang="en-US" sz="2800" dirty="0" smtClean="0"/>
              <a:t> </a:t>
            </a:r>
            <a:r>
              <a:rPr lang="en-US" sz="2800" dirty="0" err="1"/>
              <a:t>Selan</a:t>
            </a:r>
            <a:r>
              <a:rPr lang="en-US" sz="2800" dirty="0"/>
              <a:t> </a:t>
            </a:r>
            <a:r>
              <a:rPr lang="en-US" sz="2800" dirty="0" err="1" smtClean="0"/>
              <a:t>Gliha</a:t>
            </a:r>
            <a:r>
              <a:rPr lang="en-US" sz="2800" dirty="0" smtClean="0"/>
              <a:t>, Z</a:t>
            </a:r>
            <a:r>
              <a:rPr lang="sr-Latn-RS" sz="2800" dirty="0" smtClean="0"/>
              <a:t>agreb</a:t>
            </a:r>
            <a:r>
              <a:rPr lang="en-US" sz="2800" dirty="0" smtClean="0"/>
              <a:t>: Na</a:t>
            </a:r>
            <a:r>
              <a:rPr lang="sr-Latn-RS" sz="2800" dirty="0"/>
              <a:t>š</a:t>
            </a:r>
            <a:r>
              <a:rPr lang="en-US" sz="2800" dirty="0" smtClean="0"/>
              <a:t>a </a:t>
            </a:r>
            <a:r>
              <a:rPr lang="sr-Latn-RS" sz="2800" dirty="0" smtClean="0"/>
              <a:t>Djeca</a:t>
            </a:r>
            <a:r>
              <a:rPr lang="en-US" sz="2800" dirty="0" smtClean="0"/>
              <a:t> Zagreb 1949</a:t>
            </a:r>
            <a:endParaRPr lang="en-US" sz="2800" dirty="0"/>
          </a:p>
        </p:txBody>
      </p:sp>
      <p:pic>
        <p:nvPicPr>
          <p:cNvPr id="4" name="Picture 3" descr="http://anaatanaskovic.rs/wp-content/uploads/2011/01/l_jezeva_kucica_velika_48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6705"/>
            <a:ext cx="2862580" cy="3528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http://istrosbooks.com/upload/articles/hedgehogs_home_blue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1585"/>
            <a:ext cx="2917767" cy="3503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Hedgehog’s Home, </a:t>
            </a:r>
            <a:r>
              <a:rPr lang="sr-Latn-RS" dirty="0" smtClean="0"/>
              <a:t>Branko Ćopić,</a:t>
            </a:r>
            <a:r>
              <a:rPr lang="en-US" dirty="0" smtClean="0"/>
              <a:t> translated by Susan D. Curtis, illustrated by </a:t>
            </a:r>
            <a:r>
              <a:rPr lang="en-US" dirty="0" err="1" smtClean="0"/>
              <a:t>Sanja</a:t>
            </a:r>
            <a:r>
              <a:rPr lang="en-US" dirty="0" smtClean="0"/>
              <a:t> </a:t>
            </a:r>
            <a:r>
              <a:rPr lang="sr-Latn-RS" dirty="0" smtClean="0"/>
              <a:t>Ražćek</a:t>
            </a:r>
            <a:r>
              <a:rPr lang="en-US" dirty="0" smtClean="0"/>
              <a:t>, London: </a:t>
            </a:r>
            <a:r>
              <a:rPr lang="en-US" dirty="0" err="1" smtClean="0"/>
              <a:t>Istros</a:t>
            </a:r>
            <a:r>
              <a:rPr lang="en-US" dirty="0" smtClean="0"/>
              <a:t> Books 2011</a:t>
            </a:r>
            <a:r>
              <a:rPr lang="sr-Latn-R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9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omniplan.hu/HR/JK/L/Jez-0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20000" cy="58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71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817644" cy="5211763"/>
          </a:xfrm>
        </p:spPr>
      </p:pic>
    </p:spTree>
    <p:extLst>
      <p:ext uri="{BB962C8B-B14F-4D97-AF65-F5344CB8AC3E}">
        <p14:creationId xmlns:p14="http://schemas.microsoft.com/office/powerpoint/2010/main" val="557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omniplan.hu/HR/JK/L/Jez-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2" b="8899"/>
          <a:stretch/>
        </p:blipFill>
        <p:spPr bwMode="auto">
          <a:xfrm>
            <a:off x="914400" y="457200"/>
            <a:ext cx="7467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 descr="http://istrosbooks.com/upload/publish/16/jezevakucicacloseup_50a624235660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4" y="3733800"/>
            <a:ext cx="7621736" cy="2248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712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3962400" cy="60960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Krvnika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vuka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jadna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majka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umlati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brzo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seljačka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hajka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Trapavog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medu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oh, kuku,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do same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smrti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izbole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pčele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divlja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svinja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k'o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kruška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smače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zimus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lovačka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puška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butcher wolf, poor his mother,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was quickly beaten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to death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peasant chase.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slothful/sluggish bear, oh, poor him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bees stung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to death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And the boar fell down like a pear,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Killed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a hunters gun in winter.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(my translation, my emphases)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dirty="0">
                <a:latin typeface="Times New Roman" pitchFamily="18" charset="0"/>
                <a:cs typeface="Times New Roman" pitchFamily="18" charset="0"/>
              </a:rPr>
            </a:br>
            <a:r>
              <a:rPr lang="sr-Latn-R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The greedy old wolf, just up to no good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Was chased by farmers, right out of the wood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And slovenly bear with great honeyed paw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Was beaten by bees till he was no more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And even the boar, that horrid grunter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r-Latn-RS" dirty="0">
                <a:latin typeface="Times New Roman" pitchFamily="18" charset="0"/>
                <a:cs typeface="Times New Roman" pitchFamily="18" charset="0"/>
              </a:rPr>
              <a:t>Fel into the trap set by the hunter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685800"/>
            <a:ext cx="40131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Ježurka</a:t>
            </a:r>
            <a:r>
              <a:rPr lang="en-US" i="1" dirty="0"/>
              <a:t> </a:t>
            </a:r>
            <a:r>
              <a:rPr lang="en-US" i="1" dirty="0" err="1"/>
              <a:t>često</a:t>
            </a:r>
            <a:r>
              <a:rPr lang="en-US" i="1" dirty="0"/>
              <a:t> </a:t>
            </a:r>
            <a:r>
              <a:rPr lang="en-US" i="1" dirty="0" err="1"/>
              <a:t>zdravicu</a:t>
            </a:r>
            <a:r>
              <a:rPr lang="en-US" i="1" dirty="0"/>
              <a:t> </a:t>
            </a:r>
            <a:r>
              <a:rPr lang="en-US" i="1" dirty="0" err="1"/>
              <a:t>diže</a:t>
            </a:r>
            <a:r>
              <a:rPr lang="en-US" i="1" dirty="0"/>
              <a:t>:</a:t>
            </a:r>
            <a:br>
              <a:rPr lang="en-US" i="1" dirty="0"/>
            </a:br>
            <a:r>
              <a:rPr lang="en-US" i="1" dirty="0"/>
              <a:t>u </a:t>
            </a:r>
            <a:r>
              <a:rPr lang="en-US" i="1" dirty="0" err="1"/>
              <a:t>zdravlje</a:t>
            </a:r>
            <a:r>
              <a:rPr lang="en-US" i="1" dirty="0"/>
              <a:t> </a:t>
            </a:r>
            <a:r>
              <a:rPr lang="en-US" i="1" dirty="0" err="1"/>
              <a:t>lije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njene</a:t>
            </a:r>
            <a:r>
              <a:rPr lang="en-US" i="1" dirty="0"/>
              <a:t> </a:t>
            </a:r>
            <a:r>
              <a:rPr lang="en-US" i="1" dirty="0" err="1"/>
              <a:t>kuće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 err="1"/>
              <a:t>za</a:t>
            </a:r>
            <a:r>
              <a:rPr lang="en-US" i="1" dirty="0"/>
              <a:t> </a:t>
            </a:r>
            <a:r>
              <a:rPr lang="en-US" i="1" u="sng" dirty="0" err="1"/>
              <a:t>pogibiju</a:t>
            </a:r>
            <a:r>
              <a:rPr lang="en-US" i="1" dirty="0"/>
              <a:t> </a:t>
            </a:r>
            <a:r>
              <a:rPr lang="en-US" i="1" dirty="0" err="1"/>
              <a:t>lovčeva</a:t>
            </a:r>
            <a:r>
              <a:rPr lang="en-US" i="1" dirty="0"/>
              <a:t> </a:t>
            </a:r>
            <a:r>
              <a:rPr lang="en-US" i="1" dirty="0" err="1"/>
              <a:t>Žuće</a:t>
            </a:r>
            <a:r>
              <a:rPr lang="en-US" i="1" dirty="0"/>
              <a:t>.	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i="1" dirty="0"/>
              <a:t> </a:t>
            </a:r>
            <a:endParaRPr lang="en-US" dirty="0"/>
          </a:p>
          <a:p>
            <a:r>
              <a:rPr lang="en-US" i="1" dirty="0" err="1"/>
              <a:t>Ježurka</a:t>
            </a:r>
            <a:r>
              <a:rPr lang="en-US" i="1" dirty="0"/>
              <a:t> frequently raises his glass:</a:t>
            </a:r>
            <a:endParaRPr lang="en-US" dirty="0"/>
          </a:p>
          <a:p>
            <a:r>
              <a:rPr lang="en-US" i="1" dirty="0"/>
              <a:t>For the health of the fox, and his home,</a:t>
            </a:r>
            <a:endParaRPr lang="en-US" dirty="0"/>
          </a:p>
          <a:p>
            <a:r>
              <a:rPr lang="en-US" i="1" dirty="0"/>
              <a:t>and for the </a:t>
            </a:r>
            <a:r>
              <a:rPr lang="en-US" i="1" u="sng" dirty="0"/>
              <a:t>death</a:t>
            </a:r>
            <a:r>
              <a:rPr lang="en-US" i="1" dirty="0"/>
              <a:t> of hunter’s dog </a:t>
            </a:r>
            <a:r>
              <a:rPr lang="en-US" i="1" dirty="0" err="1"/>
              <a:t>Žućo</a:t>
            </a:r>
            <a:r>
              <a:rPr lang="en-US" i="1" dirty="0"/>
              <a:t>.</a:t>
            </a:r>
            <a:endParaRPr lang="en-US" dirty="0"/>
          </a:p>
          <a:p>
            <a:r>
              <a:rPr lang="en-US" dirty="0"/>
              <a:t>                 (my translation, my </a:t>
            </a:r>
            <a:r>
              <a:rPr lang="en-US" dirty="0" err="1"/>
              <a:t>empharses</a:t>
            </a:r>
            <a:r>
              <a:rPr lang="en-US" dirty="0"/>
              <a:t>)</a:t>
            </a:r>
          </a:p>
          <a:p>
            <a:r>
              <a:rPr lang="sr-Latn-RS" dirty="0"/>
              <a:t/>
            </a:r>
            <a:br>
              <a:rPr lang="sr-Latn-RS" dirty="0"/>
            </a:br>
            <a:r>
              <a:rPr lang="sr-Latn-RS" i="1" dirty="0"/>
              <a:t>To swift </a:t>
            </a:r>
            <a:r>
              <a:rPr lang="sr-Latn-RS" i="1" u="sng" dirty="0"/>
              <a:t>demise</a:t>
            </a:r>
            <a:r>
              <a:rPr lang="sr-Latn-RS" i="1" dirty="0"/>
              <a:t> of hunter’s fierce hound!’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2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505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845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177800"/>
            <a:ext cx="9334500" cy="6527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!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marija.todorova@gmail.com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Klopche.blogspot.com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arijaTodorova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20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75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Hedgehog’s Home by Branko Ćopić in English Translation</vt:lpstr>
      <vt:lpstr>Ježeva kućica, Branko Ćopić, illustrated by Vilko Selan Gliha, Zagreb: Naša Djeca Zagreb 1949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Hedgehog’s Home by Branko Ćopić in English Translatsion</dc:title>
  <dc:creator>Zoran Poposki</dc:creator>
  <cp:lastModifiedBy>Zoran Poposki</cp:lastModifiedBy>
  <cp:revision>5</cp:revision>
  <dcterms:created xsi:type="dcterms:W3CDTF">2013-08-23T02:19:06Z</dcterms:created>
  <dcterms:modified xsi:type="dcterms:W3CDTF">2013-08-23T03:17:05Z</dcterms:modified>
</cp:coreProperties>
</file>