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1"/>
  </p:notesMasterIdLst>
  <p:sldIdLst>
    <p:sldId id="256" r:id="rId2"/>
    <p:sldId id="258" r:id="rId3"/>
    <p:sldId id="260" r:id="rId4"/>
    <p:sldId id="268" r:id="rId5"/>
    <p:sldId id="262" r:id="rId6"/>
    <p:sldId id="261" r:id="rId7"/>
    <p:sldId id="263" r:id="rId8"/>
    <p:sldId id="275" r:id="rId9"/>
    <p:sldId id="273" r:id="rId10"/>
    <p:sldId id="276" r:id="rId11"/>
    <p:sldId id="274" r:id="rId12"/>
    <p:sldId id="264" r:id="rId13"/>
    <p:sldId id="269" r:id="rId14"/>
    <p:sldId id="271" r:id="rId15"/>
    <p:sldId id="272" r:id="rId16"/>
    <p:sldId id="267" r:id="rId17"/>
    <p:sldId id="265" r:id="rId18"/>
    <p:sldId id="270" r:id="rId19"/>
    <p:sldId id="26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7E1070-6291-47DB-99D1-65BA99B5898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79D8B6C-F149-435A-A8BB-0829FB0833A8}">
      <dgm:prSet phldrT="[Text]"/>
      <dgm:spPr/>
      <dgm:t>
        <a:bodyPr/>
        <a:lstStyle/>
        <a:p>
          <a:r>
            <a:rPr lang="sr-Latn-RS" dirty="0" smtClean="0"/>
            <a:t>Deca</a:t>
          </a:r>
          <a:endParaRPr lang="en-US" dirty="0"/>
        </a:p>
      </dgm:t>
    </dgm:pt>
    <dgm:pt modelId="{DB5D85C9-583C-4C3D-B838-0C9CEABC3719}" type="parTrans" cxnId="{5EBF1139-79A3-4602-96AE-91116133ADD2}">
      <dgm:prSet/>
      <dgm:spPr/>
      <dgm:t>
        <a:bodyPr/>
        <a:lstStyle/>
        <a:p>
          <a:endParaRPr lang="en-US"/>
        </a:p>
      </dgm:t>
    </dgm:pt>
    <dgm:pt modelId="{344DE103-9ABD-4B5F-A470-CCDC93A30E67}" type="sibTrans" cxnId="{5EBF1139-79A3-4602-96AE-91116133ADD2}">
      <dgm:prSet/>
      <dgm:spPr/>
      <dgm:t>
        <a:bodyPr/>
        <a:lstStyle/>
        <a:p>
          <a:endParaRPr lang="en-US"/>
        </a:p>
      </dgm:t>
    </dgm:pt>
    <dgm:pt modelId="{C770D45A-C9CB-4E39-8EF4-1D8FAB88BAD5}" type="asst">
      <dgm:prSet phldrT="[Text]"/>
      <dgm:spPr/>
      <dgm:t>
        <a:bodyPr/>
        <a:lstStyle/>
        <a:p>
          <a:r>
            <a:rPr lang="en-US" dirty="0" smtClean="0"/>
            <a:t>O</a:t>
          </a:r>
          <a:r>
            <a:rPr lang="sr-Latn-RS" dirty="0" smtClean="0"/>
            <a:t>drasli</a:t>
          </a:r>
          <a:br>
            <a:rPr lang="sr-Latn-RS" dirty="0" smtClean="0"/>
          </a:br>
          <a:r>
            <a:rPr lang="sr-Latn-RS" dirty="0" smtClean="0"/>
            <a:t>(svesno) </a:t>
          </a:r>
          <a:endParaRPr lang="en-US" dirty="0"/>
        </a:p>
      </dgm:t>
    </dgm:pt>
    <dgm:pt modelId="{4760CE2B-4548-47BD-A573-969D80C06870}" type="parTrans" cxnId="{F54CE860-EFED-46DB-85D3-747234A071DC}">
      <dgm:prSet/>
      <dgm:spPr/>
      <dgm:t>
        <a:bodyPr/>
        <a:lstStyle/>
        <a:p>
          <a:endParaRPr lang="en-US"/>
        </a:p>
      </dgm:t>
    </dgm:pt>
    <dgm:pt modelId="{1D1C7AD3-2688-4AE6-839E-64B2D5D99ECF}" type="sibTrans" cxnId="{F54CE860-EFED-46DB-85D3-747234A071DC}">
      <dgm:prSet/>
      <dgm:spPr/>
      <dgm:t>
        <a:bodyPr/>
        <a:lstStyle/>
        <a:p>
          <a:endParaRPr lang="en-US"/>
        </a:p>
      </dgm:t>
    </dgm:pt>
    <dgm:pt modelId="{894F5DEE-F551-46D1-BD5E-3DA527EA1D8E}">
      <dgm:prSet phldrT="[Text]"/>
      <dgm:spPr/>
      <dgm:t>
        <a:bodyPr/>
        <a:lstStyle/>
        <a:p>
          <a:r>
            <a:rPr lang="en-US" dirty="0" smtClean="0"/>
            <a:t>P</a:t>
          </a:r>
          <a:r>
            <a:rPr lang="sr-Latn-RS" dirty="0" smtClean="0"/>
            <a:t>rofesori </a:t>
          </a:r>
          <a:endParaRPr lang="en-US" dirty="0"/>
        </a:p>
      </dgm:t>
    </dgm:pt>
    <dgm:pt modelId="{846EF610-A437-4443-B1A5-0A796814EC88}" type="parTrans" cxnId="{FF291FE5-7A17-4ED7-8B4C-AE01C9E8ADD0}">
      <dgm:prSet/>
      <dgm:spPr/>
      <dgm:t>
        <a:bodyPr/>
        <a:lstStyle/>
        <a:p>
          <a:endParaRPr lang="en-US"/>
        </a:p>
      </dgm:t>
    </dgm:pt>
    <dgm:pt modelId="{6BB7541A-57AF-4E6F-B817-9905A61F80C5}" type="sibTrans" cxnId="{FF291FE5-7A17-4ED7-8B4C-AE01C9E8ADD0}">
      <dgm:prSet/>
      <dgm:spPr/>
      <dgm:t>
        <a:bodyPr/>
        <a:lstStyle/>
        <a:p>
          <a:endParaRPr lang="en-US"/>
        </a:p>
      </dgm:t>
    </dgm:pt>
    <dgm:pt modelId="{8769675D-081A-420B-90A7-39E986CBBAC7}">
      <dgm:prSet phldrT="[Text]"/>
      <dgm:spPr/>
      <dgm:t>
        <a:bodyPr/>
        <a:lstStyle/>
        <a:p>
          <a:r>
            <a:rPr lang="sr-Latn-RS" dirty="0" smtClean="0"/>
            <a:t>Sveštena lica</a:t>
          </a:r>
          <a:endParaRPr lang="en-US" dirty="0"/>
        </a:p>
      </dgm:t>
    </dgm:pt>
    <dgm:pt modelId="{8E6B0C01-DCA2-46FE-BFE1-778F6FCC55D0}" type="parTrans" cxnId="{3AAB0DFF-4998-4BA1-9889-6F55BBB4CFB0}">
      <dgm:prSet/>
      <dgm:spPr/>
      <dgm:t>
        <a:bodyPr/>
        <a:lstStyle/>
        <a:p>
          <a:endParaRPr lang="en-US"/>
        </a:p>
      </dgm:t>
    </dgm:pt>
    <dgm:pt modelId="{B51DF2CD-71F6-4C29-AF81-309CBAA9E284}" type="sibTrans" cxnId="{3AAB0DFF-4998-4BA1-9889-6F55BBB4CFB0}">
      <dgm:prSet/>
      <dgm:spPr/>
      <dgm:t>
        <a:bodyPr/>
        <a:lstStyle/>
        <a:p>
          <a:endParaRPr lang="en-US"/>
        </a:p>
      </dgm:t>
    </dgm:pt>
    <dgm:pt modelId="{445AC3F2-1118-4A8A-9AF8-8CF251CBAE38}">
      <dgm:prSet phldrT="[Text]"/>
      <dgm:spPr/>
      <dgm:t>
        <a:bodyPr/>
        <a:lstStyle/>
        <a:p>
          <a:r>
            <a:rPr lang="sr-Latn-RS" dirty="0" smtClean="0"/>
            <a:t>Odrasli</a:t>
          </a:r>
          <a:br>
            <a:rPr lang="sr-Latn-RS" dirty="0" smtClean="0"/>
          </a:br>
          <a:r>
            <a:rPr lang="sr-Latn-RS" dirty="0" smtClean="0"/>
            <a:t>(nesvesno)</a:t>
          </a:r>
          <a:endParaRPr lang="en-US" dirty="0"/>
        </a:p>
      </dgm:t>
    </dgm:pt>
    <dgm:pt modelId="{EB471C14-B18B-4B28-81BB-D5BAAA1124DF}" type="parTrans" cxnId="{43F3DE49-F1C5-4612-A644-98EB92E04FB5}">
      <dgm:prSet/>
      <dgm:spPr/>
      <dgm:t>
        <a:bodyPr/>
        <a:lstStyle/>
        <a:p>
          <a:endParaRPr lang="en-US"/>
        </a:p>
      </dgm:t>
    </dgm:pt>
    <dgm:pt modelId="{714508DC-E1F6-40FA-B05A-D31B8D385B9B}" type="sibTrans" cxnId="{43F3DE49-F1C5-4612-A644-98EB92E04FB5}">
      <dgm:prSet/>
      <dgm:spPr/>
      <dgm:t>
        <a:bodyPr/>
        <a:lstStyle/>
        <a:p>
          <a:endParaRPr lang="en-US"/>
        </a:p>
      </dgm:t>
    </dgm:pt>
    <dgm:pt modelId="{877FA2B1-125E-4DC9-AF0C-D3293C75C1AB}" type="pres">
      <dgm:prSet presAssocID="{A07E1070-6291-47DB-99D1-65BA99B5898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E5F4270-70E1-4BA5-A0C8-8339FE366C4D}" type="pres">
      <dgm:prSet presAssocID="{379D8B6C-F149-435A-A8BB-0829FB0833A8}" presName="hierRoot1" presStyleCnt="0">
        <dgm:presLayoutVars>
          <dgm:hierBranch val="init"/>
        </dgm:presLayoutVars>
      </dgm:prSet>
      <dgm:spPr/>
    </dgm:pt>
    <dgm:pt modelId="{0F593D52-5338-4298-9AB5-FBBE42562476}" type="pres">
      <dgm:prSet presAssocID="{379D8B6C-F149-435A-A8BB-0829FB0833A8}" presName="rootComposite1" presStyleCnt="0"/>
      <dgm:spPr/>
    </dgm:pt>
    <dgm:pt modelId="{7B2BBD4E-6DB1-40C7-855A-8C8C51F604DC}" type="pres">
      <dgm:prSet presAssocID="{379D8B6C-F149-435A-A8BB-0829FB0833A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32CC82-9D10-46D6-9DD8-CF3BBCA4D986}" type="pres">
      <dgm:prSet presAssocID="{379D8B6C-F149-435A-A8BB-0829FB0833A8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2490D35-9D21-43F3-8C53-F27091DFBD0A}" type="pres">
      <dgm:prSet presAssocID="{379D8B6C-F149-435A-A8BB-0829FB0833A8}" presName="hierChild2" presStyleCnt="0"/>
      <dgm:spPr/>
    </dgm:pt>
    <dgm:pt modelId="{D39A7837-F216-421E-942F-294A9079FEDF}" type="pres">
      <dgm:prSet presAssocID="{846EF610-A437-4443-B1A5-0A796814EC88}" presName="Name37" presStyleLbl="parChTrans1D2" presStyleIdx="0" presStyleCnt="4"/>
      <dgm:spPr/>
      <dgm:t>
        <a:bodyPr/>
        <a:lstStyle/>
        <a:p>
          <a:endParaRPr lang="en-US"/>
        </a:p>
      </dgm:t>
    </dgm:pt>
    <dgm:pt modelId="{7CD01D55-8D5D-4BEB-B186-4F1174988C92}" type="pres">
      <dgm:prSet presAssocID="{894F5DEE-F551-46D1-BD5E-3DA527EA1D8E}" presName="hierRoot2" presStyleCnt="0">
        <dgm:presLayoutVars>
          <dgm:hierBranch val="init"/>
        </dgm:presLayoutVars>
      </dgm:prSet>
      <dgm:spPr/>
    </dgm:pt>
    <dgm:pt modelId="{508E12A1-5908-443F-A157-FA084BF922EB}" type="pres">
      <dgm:prSet presAssocID="{894F5DEE-F551-46D1-BD5E-3DA527EA1D8E}" presName="rootComposite" presStyleCnt="0"/>
      <dgm:spPr/>
    </dgm:pt>
    <dgm:pt modelId="{8536DF4B-F134-4DD2-9F2B-CB735111815B}" type="pres">
      <dgm:prSet presAssocID="{894F5DEE-F551-46D1-BD5E-3DA527EA1D8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F26A930-9443-4F81-85CA-779D66B7F78F}" type="pres">
      <dgm:prSet presAssocID="{894F5DEE-F551-46D1-BD5E-3DA527EA1D8E}" presName="rootConnector" presStyleLbl="node2" presStyleIdx="0" presStyleCnt="3"/>
      <dgm:spPr/>
      <dgm:t>
        <a:bodyPr/>
        <a:lstStyle/>
        <a:p>
          <a:endParaRPr lang="en-US"/>
        </a:p>
      </dgm:t>
    </dgm:pt>
    <dgm:pt modelId="{5CA2BF52-60D7-4D2E-B5A1-09348D02B344}" type="pres">
      <dgm:prSet presAssocID="{894F5DEE-F551-46D1-BD5E-3DA527EA1D8E}" presName="hierChild4" presStyleCnt="0"/>
      <dgm:spPr/>
    </dgm:pt>
    <dgm:pt modelId="{79FD7EA8-C118-4F0B-8490-2B34C222872F}" type="pres">
      <dgm:prSet presAssocID="{894F5DEE-F551-46D1-BD5E-3DA527EA1D8E}" presName="hierChild5" presStyleCnt="0"/>
      <dgm:spPr/>
    </dgm:pt>
    <dgm:pt modelId="{4DDE7B61-F8DE-4207-B5D1-3F530F0F5A55}" type="pres">
      <dgm:prSet presAssocID="{8E6B0C01-DCA2-46FE-BFE1-778F6FCC55D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B9EA06CD-6095-4728-A07D-4F5CBFA71557}" type="pres">
      <dgm:prSet presAssocID="{8769675D-081A-420B-90A7-39E986CBBAC7}" presName="hierRoot2" presStyleCnt="0">
        <dgm:presLayoutVars>
          <dgm:hierBranch val="init"/>
        </dgm:presLayoutVars>
      </dgm:prSet>
      <dgm:spPr/>
    </dgm:pt>
    <dgm:pt modelId="{60F1D2B3-FD8D-4595-86CF-3EEB8390627C}" type="pres">
      <dgm:prSet presAssocID="{8769675D-081A-420B-90A7-39E986CBBAC7}" presName="rootComposite" presStyleCnt="0"/>
      <dgm:spPr/>
    </dgm:pt>
    <dgm:pt modelId="{3363D0D6-1606-4607-8526-C7478A4533ED}" type="pres">
      <dgm:prSet presAssocID="{8769675D-081A-420B-90A7-39E986CBBAC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2D5877-4862-462E-90EA-7D822DC45AC4}" type="pres">
      <dgm:prSet presAssocID="{8769675D-081A-420B-90A7-39E986CBBAC7}" presName="rootConnector" presStyleLbl="node2" presStyleIdx="1" presStyleCnt="3"/>
      <dgm:spPr/>
      <dgm:t>
        <a:bodyPr/>
        <a:lstStyle/>
        <a:p>
          <a:endParaRPr lang="en-US"/>
        </a:p>
      </dgm:t>
    </dgm:pt>
    <dgm:pt modelId="{1F1EBF8A-6C20-455B-AEAC-672DFE01E9C5}" type="pres">
      <dgm:prSet presAssocID="{8769675D-081A-420B-90A7-39E986CBBAC7}" presName="hierChild4" presStyleCnt="0"/>
      <dgm:spPr/>
    </dgm:pt>
    <dgm:pt modelId="{9225F47B-5E7E-45EC-BA3A-6AD28E0830D2}" type="pres">
      <dgm:prSet presAssocID="{8769675D-081A-420B-90A7-39E986CBBAC7}" presName="hierChild5" presStyleCnt="0"/>
      <dgm:spPr/>
    </dgm:pt>
    <dgm:pt modelId="{E584CD91-4A2F-47A3-811E-EF6533683206}" type="pres">
      <dgm:prSet presAssocID="{EB471C14-B18B-4B28-81BB-D5BAAA1124DF}" presName="Name37" presStyleLbl="parChTrans1D2" presStyleIdx="2" presStyleCnt="4"/>
      <dgm:spPr/>
      <dgm:t>
        <a:bodyPr/>
        <a:lstStyle/>
        <a:p>
          <a:endParaRPr lang="en-US"/>
        </a:p>
      </dgm:t>
    </dgm:pt>
    <dgm:pt modelId="{05192538-7A6B-4CDB-B64E-1121044FB066}" type="pres">
      <dgm:prSet presAssocID="{445AC3F2-1118-4A8A-9AF8-8CF251CBAE38}" presName="hierRoot2" presStyleCnt="0">
        <dgm:presLayoutVars>
          <dgm:hierBranch val="init"/>
        </dgm:presLayoutVars>
      </dgm:prSet>
      <dgm:spPr/>
    </dgm:pt>
    <dgm:pt modelId="{12A35C2F-B120-41B5-A8DE-167324680217}" type="pres">
      <dgm:prSet presAssocID="{445AC3F2-1118-4A8A-9AF8-8CF251CBAE38}" presName="rootComposite" presStyleCnt="0"/>
      <dgm:spPr/>
    </dgm:pt>
    <dgm:pt modelId="{8514FC1B-ED09-498C-BDE3-A70F1804C207}" type="pres">
      <dgm:prSet presAssocID="{445AC3F2-1118-4A8A-9AF8-8CF251CBAE38}" presName="rootText" presStyleLbl="node2" presStyleIdx="2" presStyleCnt="3" custLinFactY="-47699" custLinFactNeighborX="-43078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302557-3533-4528-817B-F8F5A117E13C}" type="pres">
      <dgm:prSet presAssocID="{445AC3F2-1118-4A8A-9AF8-8CF251CBAE38}" presName="rootConnector" presStyleLbl="node2" presStyleIdx="2" presStyleCnt="3"/>
      <dgm:spPr/>
      <dgm:t>
        <a:bodyPr/>
        <a:lstStyle/>
        <a:p>
          <a:endParaRPr lang="en-US"/>
        </a:p>
      </dgm:t>
    </dgm:pt>
    <dgm:pt modelId="{AA1D84FC-1C34-4F18-91B7-9C4903FA1210}" type="pres">
      <dgm:prSet presAssocID="{445AC3F2-1118-4A8A-9AF8-8CF251CBAE38}" presName="hierChild4" presStyleCnt="0"/>
      <dgm:spPr/>
    </dgm:pt>
    <dgm:pt modelId="{A1740487-1609-46C6-A9FF-95922D7B22F8}" type="pres">
      <dgm:prSet presAssocID="{445AC3F2-1118-4A8A-9AF8-8CF251CBAE38}" presName="hierChild5" presStyleCnt="0"/>
      <dgm:spPr/>
    </dgm:pt>
    <dgm:pt modelId="{A9E0ED29-ADBB-44DA-AB47-B317EABECA4F}" type="pres">
      <dgm:prSet presAssocID="{379D8B6C-F149-435A-A8BB-0829FB0833A8}" presName="hierChild3" presStyleCnt="0"/>
      <dgm:spPr/>
    </dgm:pt>
    <dgm:pt modelId="{EBF12F15-FF51-466D-9DC1-DB5F870F0D37}" type="pres">
      <dgm:prSet presAssocID="{4760CE2B-4548-47BD-A573-969D80C06870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849F9D47-B431-43F1-B946-6B1F8E1422CA}" type="pres">
      <dgm:prSet presAssocID="{C770D45A-C9CB-4E39-8EF4-1D8FAB88BAD5}" presName="hierRoot3" presStyleCnt="0">
        <dgm:presLayoutVars>
          <dgm:hierBranch val="init"/>
        </dgm:presLayoutVars>
      </dgm:prSet>
      <dgm:spPr/>
    </dgm:pt>
    <dgm:pt modelId="{5118C9EC-42E8-41E7-9049-36142DA0B3BD}" type="pres">
      <dgm:prSet presAssocID="{C770D45A-C9CB-4E39-8EF4-1D8FAB88BAD5}" presName="rootComposite3" presStyleCnt="0"/>
      <dgm:spPr/>
    </dgm:pt>
    <dgm:pt modelId="{883274F9-B8CE-43D1-A909-E5D216BB032C}" type="pres">
      <dgm:prSet presAssocID="{C770D45A-C9CB-4E39-8EF4-1D8FAB88BAD5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3979CF-A905-4D26-B8B1-0799DE4D5A40}" type="pres">
      <dgm:prSet presAssocID="{C770D45A-C9CB-4E39-8EF4-1D8FAB88BAD5}" presName="rootConnector3" presStyleLbl="asst1" presStyleIdx="0" presStyleCnt="1"/>
      <dgm:spPr/>
      <dgm:t>
        <a:bodyPr/>
        <a:lstStyle/>
        <a:p>
          <a:endParaRPr lang="en-US"/>
        </a:p>
      </dgm:t>
    </dgm:pt>
    <dgm:pt modelId="{61E0465C-21F7-43D3-ABC9-A44E98E8D19B}" type="pres">
      <dgm:prSet presAssocID="{C770D45A-C9CB-4E39-8EF4-1D8FAB88BAD5}" presName="hierChild6" presStyleCnt="0"/>
      <dgm:spPr/>
    </dgm:pt>
    <dgm:pt modelId="{44984049-4174-4772-9FDD-C9813D798AC8}" type="pres">
      <dgm:prSet presAssocID="{C770D45A-C9CB-4E39-8EF4-1D8FAB88BAD5}" presName="hierChild7" presStyleCnt="0"/>
      <dgm:spPr/>
    </dgm:pt>
  </dgm:ptLst>
  <dgm:cxnLst>
    <dgm:cxn modelId="{A05AA7C8-4BD3-4AC5-A97D-17EF71F96B42}" type="presOf" srcId="{A07E1070-6291-47DB-99D1-65BA99B5898F}" destId="{877FA2B1-125E-4DC9-AF0C-D3293C75C1AB}" srcOrd="0" destOrd="0" presId="urn:microsoft.com/office/officeart/2005/8/layout/orgChart1"/>
    <dgm:cxn modelId="{1FE79CA1-F050-4C53-BFDC-66639B2CC2CA}" type="presOf" srcId="{C770D45A-C9CB-4E39-8EF4-1D8FAB88BAD5}" destId="{883274F9-B8CE-43D1-A909-E5D216BB032C}" srcOrd="0" destOrd="0" presId="urn:microsoft.com/office/officeart/2005/8/layout/orgChart1"/>
    <dgm:cxn modelId="{25DFC4AF-4952-42A3-BEAB-5EB0A8B27F1B}" type="presOf" srcId="{8E6B0C01-DCA2-46FE-BFE1-778F6FCC55D0}" destId="{4DDE7B61-F8DE-4207-B5D1-3F530F0F5A55}" srcOrd="0" destOrd="0" presId="urn:microsoft.com/office/officeart/2005/8/layout/orgChart1"/>
    <dgm:cxn modelId="{659CC35E-2191-4A52-9CB0-BA2D7A6A26D4}" type="presOf" srcId="{4760CE2B-4548-47BD-A573-969D80C06870}" destId="{EBF12F15-FF51-466D-9DC1-DB5F870F0D37}" srcOrd="0" destOrd="0" presId="urn:microsoft.com/office/officeart/2005/8/layout/orgChart1"/>
    <dgm:cxn modelId="{D4128BC5-ED73-4529-9E49-13CB322DB40E}" type="presOf" srcId="{445AC3F2-1118-4A8A-9AF8-8CF251CBAE38}" destId="{57302557-3533-4528-817B-F8F5A117E13C}" srcOrd="1" destOrd="0" presId="urn:microsoft.com/office/officeart/2005/8/layout/orgChart1"/>
    <dgm:cxn modelId="{C2607B9C-648C-465A-B49F-F068B2D3D38D}" type="presOf" srcId="{445AC3F2-1118-4A8A-9AF8-8CF251CBAE38}" destId="{8514FC1B-ED09-498C-BDE3-A70F1804C207}" srcOrd="0" destOrd="0" presId="urn:microsoft.com/office/officeart/2005/8/layout/orgChart1"/>
    <dgm:cxn modelId="{5200A618-8E67-4DE4-BC39-608C54DD2725}" type="presOf" srcId="{EB471C14-B18B-4B28-81BB-D5BAAA1124DF}" destId="{E584CD91-4A2F-47A3-811E-EF6533683206}" srcOrd="0" destOrd="0" presId="urn:microsoft.com/office/officeart/2005/8/layout/orgChart1"/>
    <dgm:cxn modelId="{E009AC46-7AAD-4E53-8A29-5E155EC1AE26}" type="presOf" srcId="{379D8B6C-F149-435A-A8BB-0829FB0833A8}" destId="{7B2BBD4E-6DB1-40C7-855A-8C8C51F604DC}" srcOrd="0" destOrd="0" presId="urn:microsoft.com/office/officeart/2005/8/layout/orgChart1"/>
    <dgm:cxn modelId="{5EBF1139-79A3-4602-96AE-91116133ADD2}" srcId="{A07E1070-6291-47DB-99D1-65BA99B5898F}" destId="{379D8B6C-F149-435A-A8BB-0829FB0833A8}" srcOrd="0" destOrd="0" parTransId="{DB5D85C9-583C-4C3D-B838-0C9CEABC3719}" sibTransId="{344DE103-9ABD-4B5F-A470-CCDC93A30E67}"/>
    <dgm:cxn modelId="{3AAB0DFF-4998-4BA1-9889-6F55BBB4CFB0}" srcId="{379D8B6C-F149-435A-A8BB-0829FB0833A8}" destId="{8769675D-081A-420B-90A7-39E986CBBAC7}" srcOrd="2" destOrd="0" parTransId="{8E6B0C01-DCA2-46FE-BFE1-778F6FCC55D0}" sibTransId="{B51DF2CD-71F6-4C29-AF81-309CBAA9E284}"/>
    <dgm:cxn modelId="{00590D2E-B5D5-4BC8-89C1-9D4CE93C85BC}" type="presOf" srcId="{894F5DEE-F551-46D1-BD5E-3DA527EA1D8E}" destId="{1F26A930-9443-4F81-85CA-779D66B7F78F}" srcOrd="1" destOrd="0" presId="urn:microsoft.com/office/officeart/2005/8/layout/orgChart1"/>
    <dgm:cxn modelId="{AA251391-0F54-48A2-8D19-5202AF734F1B}" type="presOf" srcId="{8769675D-081A-420B-90A7-39E986CBBAC7}" destId="{5B2D5877-4862-462E-90EA-7D822DC45AC4}" srcOrd="1" destOrd="0" presId="urn:microsoft.com/office/officeart/2005/8/layout/orgChart1"/>
    <dgm:cxn modelId="{FF291FE5-7A17-4ED7-8B4C-AE01C9E8ADD0}" srcId="{379D8B6C-F149-435A-A8BB-0829FB0833A8}" destId="{894F5DEE-F551-46D1-BD5E-3DA527EA1D8E}" srcOrd="1" destOrd="0" parTransId="{846EF610-A437-4443-B1A5-0A796814EC88}" sibTransId="{6BB7541A-57AF-4E6F-B817-9905A61F80C5}"/>
    <dgm:cxn modelId="{43F3DE49-F1C5-4612-A644-98EB92E04FB5}" srcId="{379D8B6C-F149-435A-A8BB-0829FB0833A8}" destId="{445AC3F2-1118-4A8A-9AF8-8CF251CBAE38}" srcOrd="3" destOrd="0" parTransId="{EB471C14-B18B-4B28-81BB-D5BAAA1124DF}" sibTransId="{714508DC-E1F6-40FA-B05A-D31B8D385B9B}"/>
    <dgm:cxn modelId="{6D8E41C6-71DE-4BFD-A6A6-A8D0C96C1128}" type="presOf" srcId="{8769675D-081A-420B-90A7-39E986CBBAC7}" destId="{3363D0D6-1606-4607-8526-C7478A4533ED}" srcOrd="0" destOrd="0" presId="urn:microsoft.com/office/officeart/2005/8/layout/orgChart1"/>
    <dgm:cxn modelId="{DD19F50A-4324-4786-AFC0-1D4CC65268AA}" type="presOf" srcId="{379D8B6C-F149-435A-A8BB-0829FB0833A8}" destId="{D332CC82-9D10-46D6-9DD8-CF3BBCA4D986}" srcOrd="1" destOrd="0" presId="urn:microsoft.com/office/officeart/2005/8/layout/orgChart1"/>
    <dgm:cxn modelId="{19A28226-C730-4916-AEDC-06A2EBFF162E}" type="presOf" srcId="{894F5DEE-F551-46D1-BD5E-3DA527EA1D8E}" destId="{8536DF4B-F134-4DD2-9F2B-CB735111815B}" srcOrd="0" destOrd="0" presId="urn:microsoft.com/office/officeart/2005/8/layout/orgChart1"/>
    <dgm:cxn modelId="{F54CE860-EFED-46DB-85D3-747234A071DC}" srcId="{379D8B6C-F149-435A-A8BB-0829FB0833A8}" destId="{C770D45A-C9CB-4E39-8EF4-1D8FAB88BAD5}" srcOrd="0" destOrd="0" parTransId="{4760CE2B-4548-47BD-A573-969D80C06870}" sibTransId="{1D1C7AD3-2688-4AE6-839E-64B2D5D99ECF}"/>
    <dgm:cxn modelId="{F417CF3F-976F-4971-8405-3B38AB62DE55}" type="presOf" srcId="{C770D45A-C9CB-4E39-8EF4-1D8FAB88BAD5}" destId="{FE3979CF-A905-4D26-B8B1-0799DE4D5A40}" srcOrd="1" destOrd="0" presId="urn:microsoft.com/office/officeart/2005/8/layout/orgChart1"/>
    <dgm:cxn modelId="{984F64C1-E581-44D0-8069-8047550B66CE}" type="presOf" srcId="{846EF610-A437-4443-B1A5-0A796814EC88}" destId="{D39A7837-F216-421E-942F-294A9079FEDF}" srcOrd="0" destOrd="0" presId="urn:microsoft.com/office/officeart/2005/8/layout/orgChart1"/>
    <dgm:cxn modelId="{005A2B82-0EB0-42FA-800A-355F90310F1C}" type="presParOf" srcId="{877FA2B1-125E-4DC9-AF0C-D3293C75C1AB}" destId="{EE5F4270-70E1-4BA5-A0C8-8339FE366C4D}" srcOrd="0" destOrd="0" presId="urn:microsoft.com/office/officeart/2005/8/layout/orgChart1"/>
    <dgm:cxn modelId="{8EEDDA1A-C1CB-47AC-B1D9-4E7D0EBC6940}" type="presParOf" srcId="{EE5F4270-70E1-4BA5-A0C8-8339FE366C4D}" destId="{0F593D52-5338-4298-9AB5-FBBE42562476}" srcOrd="0" destOrd="0" presId="urn:microsoft.com/office/officeart/2005/8/layout/orgChart1"/>
    <dgm:cxn modelId="{D2AFDDB8-E250-4734-9924-0C3D63A4AAB3}" type="presParOf" srcId="{0F593D52-5338-4298-9AB5-FBBE42562476}" destId="{7B2BBD4E-6DB1-40C7-855A-8C8C51F604DC}" srcOrd="0" destOrd="0" presId="urn:microsoft.com/office/officeart/2005/8/layout/orgChart1"/>
    <dgm:cxn modelId="{B4E69A44-F225-44B6-B400-66AD068831E7}" type="presParOf" srcId="{0F593D52-5338-4298-9AB5-FBBE42562476}" destId="{D332CC82-9D10-46D6-9DD8-CF3BBCA4D986}" srcOrd="1" destOrd="0" presId="urn:microsoft.com/office/officeart/2005/8/layout/orgChart1"/>
    <dgm:cxn modelId="{F50B433A-A449-422D-A68C-832CB7654860}" type="presParOf" srcId="{EE5F4270-70E1-4BA5-A0C8-8339FE366C4D}" destId="{92490D35-9D21-43F3-8C53-F27091DFBD0A}" srcOrd="1" destOrd="0" presId="urn:microsoft.com/office/officeart/2005/8/layout/orgChart1"/>
    <dgm:cxn modelId="{B36FC6C7-7B45-498E-91AA-8B0B02D02E85}" type="presParOf" srcId="{92490D35-9D21-43F3-8C53-F27091DFBD0A}" destId="{D39A7837-F216-421E-942F-294A9079FEDF}" srcOrd="0" destOrd="0" presId="urn:microsoft.com/office/officeart/2005/8/layout/orgChart1"/>
    <dgm:cxn modelId="{12DB342B-A40D-444B-B9D9-580E1548A56E}" type="presParOf" srcId="{92490D35-9D21-43F3-8C53-F27091DFBD0A}" destId="{7CD01D55-8D5D-4BEB-B186-4F1174988C92}" srcOrd="1" destOrd="0" presId="urn:microsoft.com/office/officeart/2005/8/layout/orgChart1"/>
    <dgm:cxn modelId="{F6B8B3AE-E4C4-495F-A3AB-CE3B2CFDEAE6}" type="presParOf" srcId="{7CD01D55-8D5D-4BEB-B186-4F1174988C92}" destId="{508E12A1-5908-443F-A157-FA084BF922EB}" srcOrd="0" destOrd="0" presId="urn:microsoft.com/office/officeart/2005/8/layout/orgChart1"/>
    <dgm:cxn modelId="{32BEA679-8B18-46D6-94F9-CC8B2354ED32}" type="presParOf" srcId="{508E12A1-5908-443F-A157-FA084BF922EB}" destId="{8536DF4B-F134-4DD2-9F2B-CB735111815B}" srcOrd="0" destOrd="0" presId="urn:microsoft.com/office/officeart/2005/8/layout/orgChart1"/>
    <dgm:cxn modelId="{6681405C-F283-43B3-8E31-9EAC2C085896}" type="presParOf" srcId="{508E12A1-5908-443F-A157-FA084BF922EB}" destId="{1F26A930-9443-4F81-85CA-779D66B7F78F}" srcOrd="1" destOrd="0" presId="urn:microsoft.com/office/officeart/2005/8/layout/orgChart1"/>
    <dgm:cxn modelId="{55360B4C-D4A9-4CAF-81D7-AB71D488C838}" type="presParOf" srcId="{7CD01D55-8D5D-4BEB-B186-4F1174988C92}" destId="{5CA2BF52-60D7-4D2E-B5A1-09348D02B344}" srcOrd="1" destOrd="0" presId="urn:microsoft.com/office/officeart/2005/8/layout/orgChart1"/>
    <dgm:cxn modelId="{C28B29EF-7833-4CAE-B01E-2DF4CA7EE3AF}" type="presParOf" srcId="{7CD01D55-8D5D-4BEB-B186-4F1174988C92}" destId="{79FD7EA8-C118-4F0B-8490-2B34C222872F}" srcOrd="2" destOrd="0" presId="urn:microsoft.com/office/officeart/2005/8/layout/orgChart1"/>
    <dgm:cxn modelId="{6FD8CFE8-5A53-404D-B90A-207DF78A2B29}" type="presParOf" srcId="{92490D35-9D21-43F3-8C53-F27091DFBD0A}" destId="{4DDE7B61-F8DE-4207-B5D1-3F530F0F5A55}" srcOrd="2" destOrd="0" presId="urn:microsoft.com/office/officeart/2005/8/layout/orgChart1"/>
    <dgm:cxn modelId="{8928D5F2-F8DD-49F1-8521-ADF907C7D194}" type="presParOf" srcId="{92490D35-9D21-43F3-8C53-F27091DFBD0A}" destId="{B9EA06CD-6095-4728-A07D-4F5CBFA71557}" srcOrd="3" destOrd="0" presId="urn:microsoft.com/office/officeart/2005/8/layout/orgChart1"/>
    <dgm:cxn modelId="{E60438CF-E94C-4098-82B5-692AEE5F6DAB}" type="presParOf" srcId="{B9EA06CD-6095-4728-A07D-4F5CBFA71557}" destId="{60F1D2B3-FD8D-4595-86CF-3EEB8390627C}" srcOrd="0" destOrd="0" presId="urn:microsoft.com/office/officeart/2005/8/layout/orgChart1"/>
    <dgm:cxn modelId="{396ED9ED-7971-45E3-8BDA-FC169968942E}" type="presParOf" srcId="{60F1D2B3-FD8D-4595-86CF-3EEB8390627C}" destId="{3363D0D6-1606-4607-8526-C7478A4533ED}" srcOrd="0" destOrd="0" presId="urn:microsoft.com/office/officeart/2005/8/layout/orgChart1"/>
    <dgm:cxn modelId="{10415440-FF50-46B1-9389-A697F2D22474}" type="presParOf" srcId="{60F1D2B3-FD8D-4595-86CF-3EEB8390627C}" destId="{5B2D5877-4862-462E-90EA-7D822DC45AC4}" srcOrd="1" destOrd="0" presId="urn:microsoft.com/office/officeart/2005/8/layout/orgChart1"/>
    <dgm:cxn modelId="{A4265436-E1B8-4B54-B737-20ACFC79220E}" type="presParOf" srcId="{B9EA06CD-6095-4728-A07D-4F5CBFA71557}" destId="{1F1EBF8A-6C20-455B-AEAC-672DFE01E9C5}" srcOrd="1" destOrd="0" presId="urn:microsoft.com/office/officeart/2005/8/layout/orgChart1"/>
    <dgm:cxn modelId="{EB8B7A7E-55D8-41D8-9C11-0B09544306AA}" type="presParOf" srcId="{B9EA06CD-6095-4728-A07D-4F5CBFA71557}" destId="{9225F47B-5E7E-45EC-BA3A-6AD28E0830D2}" srcOrd="2" destOrd="0" presId="urn:microsoft.com/office/officeart/2005/8/layout/orgChart1"/>
    <dgm:cxn modelId="{993E6187-A02A-425A-A829-98673C2E1FB7}" type="presParOf" srcId="{92490D35-9D21-43F3-8C53-F27091DFBD0A}" destId="{E584CD91-4A2F-47A3-811E-EF6533683206}" srcOrd="4" destOrd="0" presId="urn:microsoft.com/office/officeart/2005/8/layout/orgChart1"/>
    <dgm:cxn modelId="{795E79F1-D7BE-46FA-81C2-7FD804FF5CA6}" type="presParOf" srcId="{92490D35-9D21-43F3-8C53-F27091DFBD0A}" destId="{05192538-7A6B-4CDB-B64E-1121044FB066}" srcOrd="5" destOrd="0" presId="urn:microsoft.com/office/officeart/2005/8/layout/orgChart1"/>
    <dgm:cxn modelId="{157844C5-66E6-43B0-B822-3B7E87EF53E3}" type="presParOf" srcId="{05192538-7A6B-4CDB-B64E-1121044FB066}" destId="{12A35C2F-B120-41B5-A8DE-167324680217}" srcOrd="0" destOrd="0" presId="urn:microsoft.com/office/officeart/2005/8/layout/orgChart1"/>
    <dgm:cxn modelId="{6028A44C-013D-4B2B-A14C-5F46FA9AAE21}" type="presParOf" srcId="{12A35C2F-B120-41B5-A8DE-167324680217}" destId="{8514FC1B-ED09-498C-BDE3-A70F1804C207}" srcOrd="0" destOrd="0" presId="urn:microsoft.com/office/officeart/2005/8/layout/orgChart1"/>
    <dgm:cxn modelId="{73891770-01A3-4C7F-BFFA-6DD9B8690545}" type="presParOf" srcId="{12A35C2F-B120-41B5-A8DE-167324680217}" destId="{57302557-3533-4528-817B-F8F5A117E13C}" srcOrd="1" destOrd="0" presId="urn:microsoft.com/office/officeart/2005/8/layout/orgChart1"/>
    <dgm:cxn modelId="{A6972C86-4525-4CB7-8D00-C3F25F12FD53}" type="presParOf" srcId="{05192538-7A6B-4CDB-B64E-1121044FB066}" destId="{AA1D84FC-1C34-4F18-91B7-9C4903FA1210}" srcOrd="1" destOrd="0" presId="urn:microsoft.com/office/officeart/2005/8/layout/orgChart1"/>
    <dgm:cxn modelId="{4660C952-E3CB-45FB-BD5C-9BD3FC8D4E05}" type="presParOf" srcId="{05192538-7A6B-4CDB-B64E-1121044FB066}" destId="{A1740487-1609-46C6-A9FF-95922D7B22F8}" srcOrd="2" destOrd="0" presId="urn:microsoft.com/office/officeart/2005/8/layout/orgChart1"/>
    <dgm:cxn modelId="{145BD215-5370-477F-9DDB-DCBC857E0206}" type="presParOf" srcId="{EE5F4270-70E1-4BA5-A0C8-8339FE366C4D}" destId="{A9E0ED29-ADBB-44DA-AB47-B317EABECA4F}" srcOrd="2" destOrd="0" presId="urn:microsoft.com/office/officeart/2005/8/layout/orgChart1"/>
    <dgm:cxn modelId="{6A958224-A6ED-4C2C-B3CC-3F2AB44AE0CF}" type="presParOf" srcId="{A9E0ED29-ADBB-44DA-AB47-B317EABECA4F}" destId="{EBF12F15-FF51-466D-9DC1-DB5F870F0D37}" srcOrd="0" destOrd="0" presId="urn:microsoft.com/office/officeart/2005/8/layout/orgChart1"/>
    <dgm:cxn modelId="{2C288BB0-BBCF-41AE-8B45-6F87E2D17DC2}" type="presParOf" srcId="{A9E0ED29-ADBB-44DA-AB47-B317EABECA4F}" destId="{849F9D47-B431-43F1-B946-6B1F8E1422CA}" srcOrd="1" destOrd="0" presId="urn:microsoft.com/office/officeart/2005/8/layout/orgChart1"/>
    <dgm:cxn modelId="{18FC3912-F032-4725-AD06-A6A5DF6989F6}" type="presParOf" srcId="{849F9D47-B431-43F1-B946-6B1F8E1422CA}" destId="{5118C9EC-42E8-41E7-9049-36142DA0B3BD}" srcOrd="0" destOrd="0" presId="urn:microsoft.com/office/officeart/2005/8/layout/orgChart1"/>
    <dgm:cxn modelId="{92B9BC8D-364D-4C34-9B01-9785C7C8619B}" type="presParOf" srcId="{5118C9EC-42E8-41E7-9049-36142DA0B3BD}" destId="{883274F9-B8CE-43D1-A909-E5D216BB032C}" srcOrd="0" destOrd="0" presId="urn:microsoft.com/office/officeart/2005/8/layout/orgChart1"/>
    <dgm:cxn modelId="{D9E5FB29-8883-4778-BD4E-519E505BE85A}" type="presParOf" srcId="{5118C9EC-42E8-41E7-9049-36142DA0B3BD}" destId="{FE3979CF-A905-4D26-B8B1-0799DE4D5A40}" srcOrd="1" destOrd="0" presId="urn:microsoft.com/office/officeart/2005/8/layout/orgChart1"/>
    <dgm:cxn modelId="{893B0092-C760-4ECA-BD1A-5DA417112BC4}" type="presParOf" srcId="{849F9D47-B431-43F1-B946-6B1F8E1422CA}" destId="{61E0465C-21F7-43D3-ABC9-A44E98E8D19B}" srcOrd="1" destOrd="0" presId="urn:microsoft.com/office/officeart/2005/8/layout/orgChart1"/>
    <dgm:cxn modelId="{D9EEF141-B7E5-4E6C-ADF8-49C857A51422}" type="presParOf" srcId="{849F9D47-B431-43F1-B946-6B1F8E1422CA}" destId="{44984049-4174-4772-9FDD-C9813D798AC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12F15-FF51-466D-9DC1-DB5F870F0D37}">
      <dsp:nvSpPr>
        <dsp:cNvPr id="0" name=""/>
        <dsp:cNvSpPr/>
      </dsp:nvSpPr>
      <dsp:spPr>
        <a:xfrm>
          <a:off x="3504562" y="1432533"/>
          <a:ext cx="229237" cy="1004279"/>
        </a:xfrm>
        <a:custGeom>
          <a:avLst/>
          <a:gdLst/>
          <a:ahLst/>
          <a:cxnLst/>
          <a:rect l="0" t="0" r="0" b="0"/>
          <a:pathLst>
            <a:path>
              <a:moveTo>
                <a:pt x="229237" y="0"/>
              </a:moveTo>
              <a:lnTo>
                <a:pt x="229237" y="1004279"/>
              </a:lnTo>
              <a:lnTo>
                <a:pt x="0" y="100427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84CD91-4A2F-47A3-811E-EF6533683206}">
      <dsp:nvSpPr>
        <dsp:cNvPr id="0" name=""/>
        <dsp:cNvSpPr/>
      </dsp:nvSpPr>
      <dsp:spPr>
        <a:xfrm>
          <a:off x="3733800" y="1432533"/>
          <a:ext cx="1701205" cy="3962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026"/>
              </a:lnTo>
              <a:lnTo>
                <a:pt x="1701205" y="167026"/>
              </a:lnTo>
              <a:lnTo>
                <a:pt x="1701205" y="39626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DE7B61-F8DE-4207-B5D1-3F530F0F5A55}">
      <dsp:nvSpPr>
        <dsp:cNvPr id="0" name=""/>
        <dsp:cNvSpPr/>
      </dsp:nvSpPr>
      <dsp:spPr>
        <a:xfrm>
          <a:off x="3688080" y="1432533"/>
          <a:ext cx="91440" cy="20085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0855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9A7837-F216-421E-942F-294A9079FEDF}">
      <dsp:nvSpPr>
        <dsp:cNvPr id="0" name=""/>
        <dsp:cNvSpPr/>
      </dsp:nvSpPr>
      <dsp:spPr>
        <a:xfrm>
          <a:off x="1092109" y="1432533"/>
          <a:ext cx="2641690" cy="2008558"/>
        </a:xfrm>
        <a:custGeom>
          <a:avLst/>
          <a:gdLst/>
          <a:ahLst/>
          <a:cxnLst/>
          <a:rect l="0" t="0" r="0" b="0"/>
          <a:pathLst>
            <a:path>
              <a:moveTo>
                <a:pt x="2641690" y="0"/>
              </a:moveTo>
              <a:lnTo>
                <a:pt x="2641690" y="1779320"/>
              </a:lnTo>
              <a:lnTo>
                <a:pt x="0" y="1779320"/>
              </a:lnTo>
              <a:lnTo>
                <a:pt x="0" y="200855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BBD4E-6DB1-40C7-855A-8C8C51F604DC}">
      <dsp:nvSpPr>
        <dsp:cNvPr id="0" name=""/>
        <dsp:cNvSpPr/>
      </dsp:nvSpPr>
      <dsp:spPr>
        <a:xfrm>
          <a:off x="2642192" y="340925"/>
          <a:ext cx="2183215" cy="1091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3400" kern="1200" dirty="0" smtClean="0"/>
            <a:t>Deca</a:t>
          </a:r>
          <a:endParaRPr lang="en-US" sz="3400" kern="1200" dirty="0"/>
        </a:p>
      </dsp:txBody>
      <dsp:txXfrm>
        <a:off x="2642192" y="340925"/>
        <a:ext cx="2183215" cy="1091607"/>
      </dsp:txXfrm>
    </dsp:sp>
    <dsp:sp modelId="{8536DF4B-F134-4DD2-9F2B-CB735111815B}">
      <dsp:nvSpPr>
        <dsp:cNvPr id="0" name=""/>
        <dsp:cNvSpPr/>
      </dsp:nvSpPr>
      <dsp:spPr>
        <a:xfrm>
          <a:off x="501" y="3441091"/>
          <a:ext cx="2183215" cy="1091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P</a:t>
          </a:r>
          <a:r>
            <a:rPr lang="sr-Latn-RS" sz="3400" kern="1200" dirty="0" smtClean="0"/>
            <a:t>rofesori </a:t>
          </a:r>
          <a:endParaRPr lang="en-US" sz="3400" kern="1200" dirty="0"/>
        </a:p>
      </dsp:txBody>
      <dsp:txXfrm>
        <a:off x="501" y="3441091"/>
        <a:ext cx="2183215" cy="1091607"/>
      </dsp:txXfrm>
    </dsp:sp>
    <dsp:sp modelId="{3363D0D6-1606-4607-8526-C7478A4533ED}">
      <dsp:nvSpPr>
        <dsp:cNvPr id="0" name=""/>
        <dsp:cNvSpPr/>
      </dsp:nvSpPr>
      <dsp:spPr>
        <a:xfrm>
          <a:off x="2642192" y="3441091"/>
          <a:ext cx="2183215" cy="1091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3400" kern="1200" dirty="0" smtClean="0"/>
            <a:t>Sveštena lica</a:t>
          </a:r>
          <a:endParaRPr lang="en-US" sz="3400" kern="1200" dirty="0"/>
        </a:p>
      </dsp:txBody>
      <dsp:txXfrm>
        <a:off x="2642192" y="3441091"/>
        <a:ext cx="2183215" cy="1091607"/>
      </dsp:txXfrm>
    </dsp:sp>
    <dsp:sp modelId="{8514FC1B-ED09-498C-BDE3-A70F1804C207}">
      <dsp:nvSpPr>
        <dsp:cNvPr id="0" name=""/>
        <dsp:cNvSpPr/>
      </dsp:nvSpPr>
      <dsp:spPr>
        <a:xfrm>
          <a:off x="4343397" y="1828797"/>
          <a:ext cx="2183215" cy="1091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3400" kern="1200" dirty="0" smtClean="0"/>
            <a:t>Odrasli</a:t>
          </a:r>
          <a:br>
            <a:rPr lang="sr-Latn-RS" sz="3400" kern="1200" dirty="0" smtClean="0"/>
          </a:br>
          <a:r>
            <a:rPr lang="sr-Latn-RS" sz="3400" kern="1200" dirty="0" smtClean="0"/>
            <a:t>(nesvesno)</a:t>
          </a:r>
          <a:endParaRPr lang="en-US" sz="3400" kern="1200" dirty="0"/>
        </a:p>
      </dsp:txBody>
      <dsp:txXfrm>
        <a:off x="4343397" y="1828797"/>
        <a:ext cx="2183215" cy="1091607"/>
      </dsp:txXfrm>
    </dsp:sp>
    <dsp:sp modelId="{883274F9-B8CE-43D1-A909-E5D216BB032C}">
      <dsp:nvSpPr>
        <dsp:cNvPr id="0" name=""/>
        <dsp:cNvSpPr/>
      </dsp:nvSpPr>
      <dsp:spPr>
        <a:xfrm>
          <a:off x="1321346" y="1891008"/>
          <a:ext cx="2183215" cy="1091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O</a:t>
          </a:r>
          <a:r>
            <a:rPr lang="sr-Latn-RS" sz="3400" kern="1200" dirty="0" smtClean="0"/>
            <a:t>drasli</a:t>
          </a:r>
          <a:br>
            <a:rPr lang="sr-Latn-RS" sz="3400" kern="1200" dirty="0" smtClean="0"/>
          </a:br>
          <a:r>
            <a:rPr lang="sr-Latn-RS" sz="3400" kern="1200" dirty="0" smtClean="0"/>
            <a:t>(svesno) </a:t>
          </a:r>
          <a:endParaRPr lang="en-US" sz="3400" kern="1200" dirty="0"/>
        </a:p>
      </dsp:txBody>
      <dsp:txXfrm>
        <a:off x="1321346" y="1891008"/>
        <a:ext cx="2183215" cy="10916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0251B-3D95-481B-B45A-A2A0A054ECC4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6CA5F-4063-4955-BC6A-04C86C5B1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4338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6CA5F-4063-4955-BC6A-04C86C5B115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8EF6CBE-8A03-40D8-9642-B0D08411D864}" type="datetime1">
              <a:rPr lang="en-US" smtClean="0"/>
              <a:pPr/>
              <a:t>8/29/2013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14700B0-C3E3-4381-83D8-BC4C36EFF6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C8D0C-634A-4E5E-A38D-73F2A84C7817}" type="datetime1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00B0-C3E3-4381-83D8-BC4C36EFF6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2023-E086-4F38-A324-C02ECABB298A}" type="datetime1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00B0-C3E3-4381-83D8-BC4C36EFF6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8E9CAAC-7861-4EEF-ACCB-93578C0E5254}" type="datetime1">
              <a:rPr lang="en-US" smtClean="0"/>
              <a:pPr/>
              <a:t>8/29/2013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14700B0-C3E3-4381-83D8-BC4C36EFF6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D38FC8C-55FD-4826-9C6D-0709BCDCC7BD}" type="datetime1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14700B0-C3E3-4381-83D8-BC4C36EFF6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39329-0B24-4F7A-9D74-9CDDB4B42844}" type="datetime1">
              <a:rPr lang="en-US" smtClean="0"/>
              <a:pPr/>
              <a:t>8/29/2013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00B0-C3E3-4381-83D8-BC4C36EFF6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2BD0-FF63-4097-8801-E85CA60CE53A}" type="datetime1">
              <a:rPr lang="en-US" smtClean="0"/>
              <a:pPr/>
              <a:t>8/29/2013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00B0-C3E3-4381-83D8-BC4C36EFF6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ACBB46E-FDC2-4BD7-A4C6-54DACD9C2262}" type="datetime1">
              <a:rPr lang="en-US" smtClean="0"/>
              <a:pPr/>
              <a:t>8/29/2013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14700B0-C3E3-4381-83D8-BC4C36EFF6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1A38A-EA34-48BB-9B83-70E7ED16D543}" type="datetime1">
              <a:rPr lang="en-US" smtClean="0"/>
              <a:pPr/>
              <a:t>8/29/2013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00B0-C3E3-4381-83D8-BC4C36EFF6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2C71DDD-F2F0-4E71-A1E1-8D7034F6D308}" type="datetime1">
              <a:rPr lang="en-US" smtClean="0"/>
              <a:pPr/>
              <a:t>8/29/2013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14700B0-C3E3-4381-83D8-BC4C36EFF6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72C65D6-0097-4EC1-A073-0E1FCA2847B3}" type="datetime1">
              <a:rPr lang="en-US" smtClean="0"/>
              <a:pPr/>
              <a:t>8/29/2013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14700B0-C3E3-4381-83D8-BC4C36EFF6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238E7CB-4484-4DE3-9260-B948DF18FCE9}" type="datetime1">
              <a:rPr lang="en-US" smtClean="0"/>
              <a:pPr/>
              <a:t>8/29/2013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14700B0-C3E3-4381-83D8-BC4C36EFF6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838200"/>
            <a:ext cx="7772400" cy="1470025"/>
          </a:xfrm>
        </p:spPr>
        <p:txBody>
          <a:bodyPr>
            <a:normAutofit/>
          </a:bodyPr>
          <a:lstStyle/>
          <a:p>
            <a:r>
              <a:rPr lang="sr-Latn-RS" sz="2400" dirty="0" smtClean="0"/>
              <a:t>Religija i humor</a:t>
            </a:r>
            <a:r>
              <a:rPr lang="en-US" sz="2400" dirty="0" smtClean="0"/>
              <a:t>  u</a:t>
            </a:r>
            <a:r>
              <a:rPr lang="sr-Latn-RS" sz="2400" dirty="0" smtClean="0"/>
              <a:t> romanima za decu Branka Ćopića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2362200"/>
            <a:ext cx="5867400" cy="3810000"/>
          </a:xfrm>
        </p:spPr>
        <p:txBody>
          <a:bodyPr>
            <a:normAutofit/>
          </a:bodyPr>
          <a:lstStyle/>
          <a:p>
            <a:endParaRPr lang="sr-Latn-R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</a:t>
            </a:r>
            <a:r>
              <a:rPr lang="sr-Latn-RS" dirty="0" smtClean="0"/>
              <a:t>reći Ćopićev simpozijum   „</a:t>
            </a:r>
            <a:r>
              <a:rPr lang="nn-NO" dirty="0" smtClean="0"/>
              <a:t>Ćopićevsko modelovanje realnosti kroz humor i satiru</a:t>
            </a:r>
            <a:r>
              <a:rPr lang="sr-Latn-RS" dirty="0" smtClean="0"/>
              <a:t>“</a:t>
            </a:r>
          </a:p>
          <a:p>
            <a:r>
              <a:rPr lang="de-AT" dirty="0" smtClean="0"/>
              <a:t>Banjaluka</a:t>
            </a:r>
            <a:r>
              <a:rPr lang="sr-Latn-RS" dirty="0" smtClean="0"/>
              <a:t> 5–7. 9. 2013.             </a:t>
            </a:r>
          </a:p>
          <a:p>
            <a:endParaRPr lang="sr-Latn-RS" dirty="0" smtClean="0"/>
          </a:p>
          <a:p>
            <a:r>
              <a:rPr lang="sr-Latn-RS" dirty="0" smtClean="0"/>
              <a:t>Marija Nenezić (Nikšić)</a:t>
            </a:r>
            <a:endParaRPr lang="en-US" dirty="0" smtClean="0"/>
          </a:p>
          <a:p>
            <a:r>
              <a:rPr lang="en-US" dirty="0" smtClean="0"/>
              <a:t>marijanenezic8@gmail.com</a:t>
            </a:r>
          </a:p>
          <a:p>
            <a:r>
              <a:rPr lang="sr-Latn-RS" dirty="0" smtClean="0"/>
              <a:t>Filozofski fakultet Nikšić</a:t>
            </a:r>
          </a:p>
          <a:p>
            <a:r>
              <a:rPr lang="sr-Latn-RS" dirty="0" smtClean="0"/>
              <a:t>Odsek za srpski jezik i južnoslovenske književnosti</a:t>
            </a:r>
            <a:endParaRPr lang="en-US" dirty="0"/>
          </a:p>
        </p:txBody>
      </p:sp>
      <p:pic>
        <p:nvPicPr>
          <p:cNvPr id="4" name="Picture 3" descr="uc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2590800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00B0-C3E3-4381-83D8-BC4C36EFF6BE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Content Placeholder 4" descr="DSCN5730.JP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 rot="5400000">
            <a:off x="3457575" y="812800"/>
            <a:ext cx="6499225" cy="4873625"/>
          </a:xfrm>
          <a:scene3d>
            <a:camera prst="orthographicFront"/>
            <a:lightRig rig="freezing" dir="t"/>
          </a:scene3d>
          <a:sp3d prstMaterial="metal"/>
        </p:spPr>
      </p:pic>
      <p:sp>
        <p:nvSpPr>
          <p:cNvPr id="12" name="TextBox 11"/>
          <p:cNvSpPr txBox="1"/>
          <p:nvPr/>
        </p:nvSpPr>
        <p:spPr>
          <a:xfrm>
            <a:off x="2133600" y="228600"/>
            <a:ext cx="18288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 smtClean="0"/>
              <a:t>Ilustracije knjige </a:t>
            </a:r>
            <a:r>
              <a:rPr lang="sr-Latn-RS" sz="2400" cap="small" dirty="0" smtClean="0"/>
              <a:t>Glava u klancu noge na vrancu </a:t>
            </a:r>
            <a:r>
              <a:rPr lang="sr-Latn-RS" sz="2400" dirty="0" smtClean="0"/>
              <a:t>deo su diplomskog rada Sonje Radenković na Grafičkom odseku Fakulteta Primenjenih umetnosti u Beogradu</a:t>
            </a:r>
            <a:r>
              <a:rPr lang="sr-Latn-RS" sz="2400" dirty="0" smtClean="0">
                <a:solidFill>
                  <a:srgbClr val="FF0000"/>
                </a:solidFill>
              </a:rPr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Komičnost u sudaru religija: Magareće godine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RS" i="1" dirty="0" smtClean="0"/>
          </a:p>
          <a:p>
            <a:endParaRPr lang="sr-Latn-RS" i="1" dirty="0" smtClean="0"/>
          </a:p>
          <a:p>
            <a:endParaRPr lang="sr-Latn-RS" i="1" dirty="0" smtClean="0"/>
          </a:p>
          <a:p>
            <a:r>
              <a:rPr lang="en-US" i="1" dirty="0" smtClean="0"/>
              <a:t>B</a:t>
            </a:r>
            <a:r>
              <a:rPr lang="sr-Latn-RS" i="1" dirty="0" smtClean="0"/>
              <a:t>rate slatki</a:t>
            </a:r>
            <a:r>
              <a:rPr lang="sr-Latn-RS" dirty="0" smtClean="0"/>
              <a:t>, </a:t>
            </a:r>
            <a:r>
              <a:rPr lang="sr-Latn-RS" i="1" dirty="0" smtClean="0"/>
              <a:t>kad li me zdipi za uši pa uvrći</a:t>
            </a:r>
            <a:r>
              <a:rPr lang="sr-Latn-RS" dirty="0" smtClean="0"/>
              <a:t>, </a:t>
            </a:r>
            <a:r>
              <a:rPr lang="sr-Latn-RS" i="1" dirty="0" smtClean="0"/>
              <a:t>uvrći kao da cijedi morko ćebe</a:t>
            </a:r>
            <a:r>
              <a:rPr lang="sr-Latn-RS" dirty="0" smtClean="0"/>
              <a:t>. </a:t>
            </a:r>
            <a:r>
              <a:rPr lang="sr-Latn-RS" i="1" dirty="0" smtClean="0"/>
              <a:t>Hamide</a:t>
            </a:r>
            <a:r>
              <a:rPr lang="sr-Latn-RS" dirty="0" smtClean="0"/>
              <a:t>, </a:t>
            </a:r>
            <a:r>
              <a:rPr lang="sr-Latn-RS" i="1" dirty="0" smtClean="0"/>
              <a:t>veli</a:t>
            </a:r>
            <a:r>
              <a:rPr lang="sr-Latn-RS" dirty="0" smtClean="0"/>
              <a:t>, </a:t>
            </a:r>
            <a:r>
              <a:rPr lang="sr-Latn-RS" i="1" dirty="0" smtClean="0"/>
              <a:t>Rusu jedan</a:t>
            </a:r>
            <a:r>
              <a:rPr lang="sr-Latn-RS" dirty="0" smtClean="0"/>
              <a:t>, </a:t>
            </a:r>
            <a:r>
              <a:rPr lang="sr-Latn-RS" i="1" dirty="0" smtClean="0"/>
              <a:t>bezbožniče</a:t>
            </a:r>
            <a:r>
              <a:rPr lang="sr-Latn-RS" dirty="0" smtClean="0"/>
              <a:t>, </a:t>
            </a:r>
            <a:r>
              <a:rPr lang="sr-Latn-RS" i="1" dirty="0" smtClean="0"/>
              <a:t>zar tako</a:t>
            </a:r>
            <a:r>
              <a:rPr lang="sr-Latn-RS" dirty="0" smtClean="0"/>
              <a:t>, </a:t>
            </a:r>
            <a:r>
              <a:rPr lang="sr-Latn-RS" i="1" dirty="0" smtClean="0"/>
              <a:t>a</a:t>
            </a:r>
            <a:r>
              <a:rPr lang="sr-Latn-RS" dirty="0" smtClean="0"/>
              <a:t>?  [...] </a:t>
            </a:r>
            <a:r>
              <a:rPr lang="sr-Latn-RS" i="1" dirty="0" smtClean="0"/>
              <a:t>Kuda</a:t>
            </a:r>
            <a:r>
              <a:rPr lang="sr-Latn-RS" dirty="0" smtClean="0"/>
              <a:t>? – </a:t>
            </a:r>
            <a:r>
              <a:rPr lang="sr-Latn-RS" i="1" dirty="0" smtClean="0"/>
              <a:t>pita hodza</a:t>
            </a:r>
            <a:r>
              <a:rPr lang="sr-Latn-RS" dirty="0" smtClean="0"/>
              <a:t>. [...] </a:t>
            </a:r>
            <a:r>
              <a:rPr lang="sr-Latn-RS" i="1" dirty="0" smtClean="0"/>
              <a:t>Zar tamo</a:t>
            </a:r>
            <a:r>
              <a:rPr lang="sr-Latn-RS" dirty="0" smtClean="0"/>
              <a:t>, </a:t>
            </a:r>
            <a:r>
              <a:rPr lang="sr-Latn-RS" i="1" dirty="0" smtClean="0"/>
              <a:t>među pravoslavce</a:t>
            </a:r>
            <a:r>
              <a:rPr lang="sr-Latn-RS" dirty="0" smtClean="0"/>
              <a:t>, </a:t>
            </a:r>
            <a:r>
              <a:rPr lang="sr-Latn-RS" i="1" dirty="0" smtClean="0"/>
              <a:t>da jedeš krmetinu</a:t>
            </a:r>
            <a:r>
              <a:rPr lang="sr-Latn-RS" dirty="0" smtClean="0"/>
              <a:t>? – </a:t>
            </a:r>
            <a:r>
              <a:rPr lang="sr-Latn-RS" i="1" dirty="0" smtClean="0"/>
              <a:t>zabezeknu se hodza</a:t>
            </a:r>
            <a:r>
              <a:rPr lang="sr-Latn-RS" dirty="0" smtClean="0"/>
              <a:t>. </a:t>
            </a:r>
            <a:r>
              <a:rPr lang="sr-Latn-RS" i="1" dirty="0" smtClean="0"/>
              <a:t>O</a:t>
            </a:r>
            <a:r>
              <a:rPr lang="sr-Latn-RS" dirty="0" smtClean="0"/>
              <a:t>, </a:t>
            </a:r>
            <a:r>
              <a:rPr lang="sr-Latn-RS" i="1" dirty="0" smtClean="0"/>
              <a:t>Rusu jedan</a:t>
            </a:r>
            <a:r>
              <a:rPr lang="sr-Latn-RS" dirty="0" smtClean="0"/>
              <a:t>! (Ćopić </a:t>
            </a:r>
            <a:r>
              <a:rPr lang="en-US" dirty="0" smtClean="0"/>
              <a:t>1990</a:t>
            </a:r>
            <a:r>
              <a:rPr lang="sr-Latn-RS" dirty="0" smtClean="0"/>
              <a:t>: </a:t>
            </a:r>
            <a:r>
              <a:rPr lang="sr-Latn-RS" dirty="0" smtClean="0"/>
              <a:t>16</a:t>
            </a:r>
            <a:r>
              <a:rPr lang="sr-Latn-R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14700B0-C3E3-4381-83D8-BC4C36EFF6B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Sveštenici/popovi (verska lica) koja učestvuju u oblikovanju humora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/>
              <a:t>Popovi</a:t>
            </a:r>
          </a:p>
          <a:p>
            <a:r>
              <a:rPr lang="sr-Latn-RS" dirty="0" smtClean="0"/>
              <a:t>Crkvenjaci</a:t>
            </a:r>
          </a:p>
          <a:p>
            <a:r>
              <a:rPr lang="sr-Latn-RS" dirty="0" smtClean="0"/>
              <a:t>Hodže</a:t>
            </a:r>
          </a:p>
          <a:p>
            <a:endParaRPr lang="sr-Latn-RS" dirty="0" smtClean="0"/>
          </a:p>
          <a:p>
            <a:endParaRPr lang="sr-Latn-RS" dirty="0" smtClean="0"/>
          </a:p>
          <a:p>
            <a:pPr>
              <a:buFont typeface="Wingdings" pitchFamily="2" charset="2"/>
              <a:buChar char="v"/>
            </a:pPr>
            <a:r>
              <a:rPr lang="sr-Latn-RS" dirty="0" smtClean="0"/>
              <a:t> Njihov odnos prema religiji, iako je ozbiljan</a:t>
            </a:r>
            <a:r>
              <a:rPr lang="sr-Latn-RS" dirty="0" smtClean="0">
                <a:solidFill>
                  <a:srgbClr val="FF0000"/>
                </a:solidFill>
              </a:rPr>
              <a:t>,</a:t>
            </a:r>
            <a:r>
              <a:rPr lang="sr-Latn-RS" dirty="0" smtClean="0"/>
              <a:t> u dečijoj percepciji postaje smešan.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14700B0-C3E3-4381-83D8-BC4C36EFF6B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Čitanje molitve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RS" dirty="0" smtClean="0"/>
          </a:p>
          <a:p>
            <a:endParaRPr lang="sr-Latn-RS" dirty="0" smtClean="0"/>
          </a:p>
          <a:p>
            <a:r>
              <a:rPr lang="en-US" dirty="0" smtClean="0"/>
              <a:t>J</a:t>
            </a:r>
            <a:r>
              <a:rPr lang="sr-Latn-RS" dirty="0" smtClean="0"/>
              <a:t>ezički nivo oblikovanja religijskog humora</a:t>
            </a:r>
          </a:p>
          <a:p>
            <a:endParaRPr lang="sr-Latn-RS" dirty="0" smtClean="0"/>
          </a:p>
          <a:p>
            <a:pPr>
              <a:buFont typeface="Wingdings" pitchFamily="2" charset="2"/>
              <a:buChar char="v"/>
            </a:pPr>
            <a:r>
              <a:rPr lang="sr-Latn-RS" b="1" i="1" dirty="0" smtClean="0"/>
              <a:t>T</a:t>
            </a:r>
            <a:r>
              <a:rPr lang="sr-Latn-RS" i="1" dirty="0" smtClean="0"/>
              <a:t>riličan Bog </a:t>
            </a:r>
            <a:r>
              <a:rPr lang="sr-Latn-RS" dirty="0" smtClean="0"/>
              <a:t>– </a:t>
            </a:r>
            <a:r>
              <a:rPr lang="sr-Latn-RS" b="1" i="1" dirty="0" smtClean="0"/>
              <a:t>P</a:t>
            </a:r>
            <a:r>
              <a:rPr lang="sr-Latn-RS" i="1" dirty="0" smtClean="0"/>
              <a:t>riličan </a:t>
            </a:r>
            <a:r>
              <a:rPr lang="sr-Latn-RS" i="1" dirty="0" smtClean="0"/>
              <a:t>Bog</a:t>
            </a:r>
            <a:endParaRPr lang="en-US" i="1" dirty="0" smtClean="0"/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R</a:t>
            </a:r>
            <a:r>
              <a:rPr lang="sr-Latn-RS" dirty="0" smtClean="0"/>
              <a:t>eligijski humor je proizvod slobodnog narodnog govora, koji se manifestuje izvrtanjem reči, njihovim ponavljanjem ili komičnim poređenjima.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14700B0-C3E3-4381-83D8-BC4C36EFF6B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Čitanje molitve - Orlovi rano lete </a:t>
            </a:r>
            <a:br>
              <a:rPr lang="sr-Latn-R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RS" cap="small" dirty="0" smtClean="0"/>
          </a:p>
          <a:p>
            <a:pPr>
              <a:buNone/>
            </a:pPr>
            <a:r>
              <a:rPr lang="sr-Latn-RS" cap="small" dirty="0" smtClean="0"/>
              <a:t>	</a:t>
            </a:r>
            <a:r>
              <a:rPr lang="sr-Latn-RS" i="1" cap="small" dirty="0" smtClean="0"/>
              <a:t>Stric je ponovo zažmurio  i počeo u sebi da čita nešto kao molitvu</a:t>
            </a:r>
            <a:r>
              <a:rPr lang="sr-Latn-RS" cap="small" dirty="0" smtClean="0"/>
              <a:t>:</a:t>
            </a:r>
            <a:br>
              <a:rPr lang="sr-Latn-RS" cap="small" dirty="0" smtClean="0"/>
            </a:br>
            <a:r>
              <a:rPr lang="sr-Latn-RS" i="1" cap="small" dirty="0" smtClean="0"/>
              <a:t>Dragi Bože</a:t>
            </a:r>
            <a:r>
              <a:rPr lang="sr-Latn-RS" cap="small" dirty="0" smtClean="0"/>
              <a:t>, </a:t>
            </a:r>
            <a:r>
              <a:rPr lang="sr-Latn-RS" i="1" cap="small" dirty="0" smtClean="0"/>
              <a:t>i sveti Nikola</a:t>
            </a:r>
            <a:r>
              <a:rPr lang="sr-Latn-RS" cap="small" dirty="0" smtClean="0"/>
              <a:t>, </a:t>
            </a:r>
            <a:r>
              <a:rPr lang="sr-Latn-RS" i="1" cap="small" dirty="0" smtClean="0"/>
              <a:t>i sveti Pankracije</a:t>
            </a:r>
            <a:r>
              <a:rPr lang="sr-Latn-RS" cap="small" dirty="0" smtClean="0"/>
              <a:t>, </a:t>
            </a:r>
            <a:r>
              <a:rPr lang="sr-Latn-RS" i="1" cap="small" dirty="0" smtClean="0"/>
              <a:t>i sveti Akakije</a:t>
            </a:r>
            <a:r>
              <a:rPr lang="sr-Latn-RS" cap="small" dirty="0" smtClean="0"/>
              <a:t>, </a:t>
            </a:r>
            <a:r>
              <a:rPr lang="sr-Latn-RS" i="1" cap="small" dirty="0" smtClean="0"/>
              <a:t>dovedite u razred našu staru učiteljicu</a:t>
            </a:r>
            <a:r>
              <a:rPr lang="sr-Latn-RS" cap="small" dirty="0" smtClean="0"/>
              <a:t>, </a:t>
            </a:r>
            <a:r>
              <a:rPr lang="sr-Latn-RS" i="1" cap="small" dirty="0" smtClean="0"/>
              <a:t>gospojicu Lanu </a:t>
            </a:r>
            <a:r>
              <a:rPr lang="sr-Latn-RS" cap="small" dirty="0" smtClean="0"/>
              <a:t>[...].</a:t>
            </a:r>
          </a:p>
          <a:p>
            <a:pPr>
              <a:buNone/>
            </a:pPr>
            <a:r>
              <a:rPr lang="sr-Latn-RS" cap="small" dirty="0" smtClean="0"/>
              <a:t>	</a:t>
            </a:r>
            <a:r>
              <a:rPr lang="sr-Latn-RS" i="1" cap="small" dirty="0" smtClean="0"/>
              <a:t>Sveti Petre</a:t>
            </a:r>
            <a:r>
              <a:rPr lang="sr-Latn-RS" cap="small" dirty="0" smtClean="0"/>
              <a:t>, </a:t>
            </a:r>
            <a:r>
              <a:rPr lang="sr-Latn-RS" i="1" cap="small" dirty="0" smtClean="0"/>
              <a:t>i sveti Luka</a:t>
            </a:r>
            <a:r>
              <a:rPr lang="sr-Latn-RS" cap="small" dirty="0" smtClean="0"/>
              <a:t>, </a:t>
            </a:r>
            <a:r>
              <a:rPr lang="sr-Latn-RS" i="1" cap="small" dirty="0" smtClean="0"/>
              <a:t>i svete časne Verige</a:t>
            </a:r>
            <a:r>
              <a:rPr lang="sr-Latn-RS" cap="small" dirty="0" smtClean="0"/>
              <a:t>, </a:t>
            </a:r>
            <a:r>
              <a:rPr lang="sr-Latn-RS" i="1" cap="small" dirty="0" smtClean="0"/>
              <a:t>i sveta Petko</a:t>
            </a:r>
            <a:r>
              <a:rPr lang="sr-Latn-RS" cap="small" dirty="0" smtClean="0"/>
              <a:t>, </a:t>
            </a:r>
            <a:r>
              <a:rPr lang="sr-Latn-RS" i="1" cap="small" dirty="0" smtClean="0"/>
              <a:t>i sveta Suboto</a:t>
            </a:r>
            <a:r>
              <a:rPr lang="sr-Latn-RS" cap="small" dirty="0" smtClean="0"/>
              <a:t>, </a:t>
            </a:r>
            <a:r>
              <a:rPr lang="sr-Latn-RS" i="1" cap="small" dirty="0" smtClean="0"/>
              <a:t>i sveta Bogorodice Trojeručice</a:t>
            </a:r>
            <a:r>
              <a:rPr lang="sr-Latn-RS" cap="small" dirty="0" smtClean="0"/>
              <a:t>, </a:t>
            </a:r>
            <a:r>
              <a:rPr lang="sr-Latn-RS" i="1" cap="small" dirty="0" smtClean="0"/>
              <a:t>i sveta Stonogice</a:t>
            </a:r>
            <a:r>
              <a:rPr lang="sr-Latn-RS" cap="small" dirty="0" smtClean="0"/>
              <a:t>, </a:t>
            </a:r>
            <a:r>
              <a:rPr lang="sr-Latn-RS" i="1" cap="small" dirty="0" smtClean="0"/>
              <a:t>nosite ovoga svetog Papriku kud god znate</a:t>
            </a:r>
            <a:r>
              <a:rPr lang="sr-Latn-RS" cap="small" dirty="0" smtClean="0"/>
              <a:t>!</a:t>
            </a:r>
          </a:p>
          <a:p>
            <a:pPr>
              <a:buNone/>
            </a:pPr>
            <a:r>
              <a:rPr lang="sr-Latn-RS" cap="small" dirty="0" smtClean="0"/>
              <a:t>(Ćopić </a:t>
            </a:r>
            <a:r>
              <a:rPr lang="en-US" cap="small" dirty="0" smtClean="0"/>
              <a:t>1990:</a:t>
            </a:r>
            <a:r>
              <a:rPr lang="sr-Latn-RS" cap="small" dirty="0" smtClean="0"/>
              <a:t>15)</a:t>
            </a:r>
            <a:endParaRPr lang="sr-Latn-RS" cap="small" dirty="0" smtClean="0"/>
          </a:p>
          <a:p>
            <a:pPr>
              <a:buFont typeface="Courier New" pitchFamily="49" charset="0"/>
              <a:buChar char="o"/>
            </a:pPr>
            <a:endParaRPr lang="sr-Latn-RS" cap="small" dirty="0" smtClean="0"/>
          </a:p>
          <a:p>
            <a:pPr>
              <a:buNone/>
            </a:pPr>
            <a:endParaRPr lang="en-US" cap="smal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14700B0-C3E3-4381-83D8-BC4C36EFF6B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Č</a:t>
            </a:r>
            <a:r>
              <a:rPr lang="sr-Latn-RS" dirty="0" smtClean="0"/>
              <a:t>itanje molitve  - Glava u klancu noge na vrancu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RS" i="1" dirty="0" smtClean="0"/>
          </a:p>
          <a:p>
            <a:endParaRPr lang="sr-Latn-RS" i="1" dirty="0" smtClean="0"/>
          </a:p>
          <a:p>
            <a:endParaRPr lang="sr-Latn-RS" i="1" dirty="0" smtClean="0"/>
          </a:p>
          <a:p>
            <a:r>
              <a:rPr lang="sr-Latn-RS" i="1" dirty="0" smtClean="0"/>
              <a:t>U školi kod popa Vasilija</a:t>
            </a:r>
            <a:r>
              <a:rPr lang="sr-Latn-RS" dirty="0" smtClean="0"/>
              <a:t>, </a:t>
            </a:r>
            <a:r>
              <a:rPr lang="sr-Latn-RS" i="1" dirty="0" smtClean="0"/>
              <a:t>jedino smo do tada naučili </a:t>
            </a:r>
            <a:r>
              <a:rPr lang="sr-Latn-RS" dirty="0" smtClean="0"/>
              <a:t>„</a:t>
            </a:r>
            <a:r>
              <a:rPr lang="sr-Latn-RS" i="1" dirty="0" smtClean="0"/>
              <a:t>Oče naš</a:t>
            </a:r>
            <a:r>
              <a:rPr lang="sr-Latn-RS" dirty="0" smtClean="0"/>
              <a:t>“, </a:t>
            </a:r>
            <a:r>
              <a:rPr lang="sr-Latn-RS" i="1" dirty="0" smtClean="0"/>
              <a:t>i to malo krivo</a:t>
            </a:r>
            <a:r>
              <a:rPr lang="sr-Latn-RS" dirty="0" smtClean="0"/>
              <a:t>, </a:t>
            </a:r>
            <a:r>
              <a:rPr lang="sr-Latn-RS" i="1" dirty="0" smtClean="0"/>
              <a:t>malo napreskok</a:t>
            </a:r>
            <a:r>
              <a:rPr lang="sr-Latn-RS" dirty="0" smtClean="0"/>
              <a:t>, </a:t>
            </a:r>
            <a:r>
              <a:rPr lang="sr-Latn-RS" i="1" dirty="0" smtClean="0"/>
              <a:t>malo bismo progurali</a:t>
            </a:r>
            <a:r>
              <a:rPr lang="sr-Latn-RS" dirty="0" smtClean="0"/>
              <a:t>, </a:t>
            </a:r>
            <a:r>
              <a:rPr lang="sr-Latn-RS" i="1" dirty="0" smtClean="0"/>
              <a:t>ali za nas je dobro bilo</a:t>
            </a:r>
            <a:r>
              <a:rPr lang="sr-Latn-RS" dirty="0" smtClean="0"/>
              <a:t>. [...]</a:t>
            </a:r>
            <a:r>
              <a:rPr lang="sr-Latn-RS" i="1" dirty="0" smtClean="0"/>
              <a:t>Oče naš</a:t>
            </a:r>
            <a:r>
              <a:rPr lang="sr-Latn-RS" dirty="0" smtClean="0"/>
              <a:t>, </a:t>
            </a:r>
            <a:r>
              <a:rPr lang="sr-Latn-RS" i="1" dirty="0" smtClean="0"/>
              <a:t>pop čelaš</a:t>
            </a:r>
            <a:r>
              <a:rPr lang="sr-Latn-RS" dirty="0" smtClean="0"/>
              <a:t>, </a:t>
            </a:r>
            <a:r>
              <a:rPr lang="sr-Latn-RS" i="1" dirty="0" smtClean="0"/>
              <a:t>pop se vere</a:t>
            </a:r>
            <a:r>
              <a:rPr lang="sr-Latn-RS" dirty="0" smtClean="0"/>
              <a:t>, </a:t>
            </a:r>
            <a:r>
              <a:rPr lang="sr-Latn-RS" i="1" dirty="0" smtClean="0"/>
              <a:t>tuke ždere</a:t>
            </a:r>
            <a:r>
              <a:rPr lang="sr-Latn-RS" dirty="0" smtClean="0"/>
              <a:t>... (Ćopić </a:t>
            </a:r>
            <a:r>
              <a:rPr lang="en-US" dirty="0" smtClean="0"/>
              <a:t>1990</a:t>
            </a:r>
            <a:r>
              <a:rPr lang="sr-Latn-RS" dirty="0" smtClean="0"/>
              <a:t>: </a:t>
            </a:r>
            <a:r>
              <a:rPr lang="sr-Latn-RS" dirty="0" smtClean="0"/>
              <a:t>117</a:t>
            </a:r>
            <a:r>
              <a:rPr lang="sr-Latn-RS" dirty="0" smtClean="0"/>
              <a:t>)</a:t>
            </a:r>
            <a:endParaRPr lang="sr-Latn-R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14700B0-C3E3-4381-83D8-BC4C36EFF6B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Magareće godine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/>
              <a:t>Za religiju i humor u ovom romanu možemo reći da su modelovani drugačije: religiozni humor se gradi oko predmeta (Crna knjiga) koji je okidač za sve ostale primere religijskog humora.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14700B0-C3E3-4381-83D8-BC4C36EFF6B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Zaključak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/>
              <a:t>Preko humora religija i vera se „prevode“ u nešto obično i svakodnevno.</a:t>
            </a:r>
          </a:p>
          <a:p>
            <a:endParaRPr lang="sr-Latn-RS" dirty="0" smtClean="0"/>
          </a:p>
          <a:p>
            <a:r>
              <a:rPr lang="sr-Latn-RS" dirty="0" smtClean="0"/>
              <a:t>Karnevalski: smenjivanje vlasti i tiranije iz sveta odraslih, smehom, naivnim pristupom i posmatranjem ozbiljnih stvari.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14700B0-C3E3-4381-83D8-BC4C36EFF6B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sr-Latn-RS" dirty="0" smtClean="0"/>
              <a:t>Ćopić 1990: Ćopić, Branko, </a:t>
            </a:r>
            <a:r>
              <a:rPr lang="sr-Latn-RS" i="1" dirty="0" smtClean="0"/>
              <a:t>Glava u klancu noge na vrancu</a:t>
            </a:r>
            <a:r>
              <a:rPr lang="sr-Latn-RS" dirty="0" smtClean="0"/>
              <a:t>. Beograd: Rad. </a:t>
            </a:r>
          </a:p>
          <a:p>
            <a:pPr marL="457200" indent="-457200">
              <a:buFont typeface="+mj-lt"/>
              <a:buAutoNum type="arabicPeriod"/>
            </a:pPr>
            <a:r>
              <a:rPr lang="sr-Latn-RS" dirty="0" smtClean="0"/>
              <a:t>Ćopić 1990: Ćopić, Branko, </a:t>
            </a:r>
            <a:r>
              <a:rPr lang="sr-Latn-RS" i="1" dirty="0" smtClean="0"/>
              <a:t>Magareće godine</a:t>
            </a:r>
            <a:r>
              <a:rPr lang="sr-Latn-RS" dirty="0" smtClean="0"/>
              <a:t>. Beograd: Rad.</a:t>
            </a:r>
          </a:p>
          <a:p>
            <a:pPr marL="457200" indent="-457200">
              <a:buFont typeface="+mj-lt"/>
              <a:buAutoNum type="arabicPeriod"/>
            </a:pPr>
            <a:r>
              <a:rPr lang="sr-Latn-RS" dirty="0" smtClean="0"/>
              <a:t>Ćopić: 1975: Ćopić, Branko, </a:t>
            </a:r>
            <a:r>
              <a:rPr lang="sr-Latn-RS" i="1" dirty="0" smtClean="0"/>
              <a:t>Orlovi rano lete</a:t>
            </a:r>
            <a:r>
              <a:rPr lang="sr-Latn-RS" dirty="0" smtClean="0"/>
              <a:t>. U: Ćopić Branko: </a:t>
            </a:r>
            <a:r>
              <a:rPr lang="sr-Latn-RS" i="1" dirty="0" smtClean="0"/>
              <a:t>Pionirska triologija</a:t>
            </a:r>
            <a:r>
              <a:rPr lang="sr-Latn-RS" dirty="0" smtClean="0"/>
              <a:t>. Beograd – Sarajevo: Prosveta – Svjetlost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Maksimović</a:t>
            </a:r>
            <a:r>
              <a:rPr lang="en-US" dirty="0" smtClean="0"/>
              <a:t> 2003: </a:t>
            </a:r>
            <a:r>
              <a:rPr lang="en-US" dirty="0" err="1" smtClean="0"/>
              <a:t>Maksimović</a:t>
            </a:r>
            <a:r>
              <a:rPr lang="en-US" dirty="0" smtClean="0"/>
              <a:t>, </a:t>
            </a:r>
            <a:r>
              <a:rPr lang="en-US" dirty="0" err="1" smtClean="0"/>
              <a:t>Goran</a:t>
            </a:r>
            <a:r>
              <a:rPr lang="en-US" dirty="0" smtClean="0"/>
              <a:t>, </a:t>
            </a:r>
            <a:r>
              <a:rPr lang="en-US" i="1" dirty="0" err="1" smtClean="0"/>
              <a:t>Trijumf</a:t>
            </a:r>
            <a:r>
              <a:rPr lang="en-US" i="1" dirty="0" smtClean="0"/>
              <a:t> </a:t>
            </a:r>
            <a:r>
              <a:rPr lang="en-US" i="1" dirty="0" err="1" smtClean="0"/>
              <a:t>smijeha</a:t>
            </a:r>
            <a:r>
              <a:rPr lang="en-US" dirty="0" smtClean="0"/>
              <a:t>, </a:t>
            </a:r>
            <a:r>
              <a:rPr lang="en-US" i="1" dirty="0" err="1" smtClean="0"/>
              <a:t>Komično</a:t>
            </a:r>
            <a:r>
              <a:rPr lang="en-US" i="1" dirty="0" smtClean="0"/>
              <a:t> u </a:t>
            </a:r>
            <a:r>
              <a:rPr lang="en-US" i="1" dirty="0" err="1" smtClean="0"/>
              <a:t>srpskoj</a:t>
            </a:r>
            <a:r>
              <a:rPr lang="en-US" i="1" dirty="0" smtClean="0"/>
              <a:t> </a:t>
            </a:r>
            <a:r>
              <a:rPr lang="en-US" i="1" dirty="0" err="1" smtClean="0"/>
              <a:t>umjetničkoj</a:t>
            </a:r>
            <a:r>
              <a:rPr lang="en-US" i="1" dirty="0" smtClean="0"/>
              <a:t> </a:t>
            </a:r>
            <a:r>
              <a:rPr lang="en-US" i="1" dirty="0" err="1" smtClean="0"/>
              <a:t>prozi</a:t>
            </a:r>
            <a:r>
              <a:rPr lang="en-US" i="1" dirty="0" smtClean="0"/>
              <a:t> od </a:t>
            </a:r>
            <a:r>
              <a:rPr lang="en-US" i="1" dirty="0" err="1" smtClean="0"/>
              <a:t>Dositeja</a:t>
            </a:r>
            <a:r>
              <a:rPr lang="en-US" i="1" dirty="0" smtClean="0"/>
              <a:t> </a:t>
            </a:r>
            <a:r>
              <a:rPr lang="en-US" i="1" dirty="0" err="1" smtClean="0"/>
              <a:t>Obradovića</a:t>
            </a:r>
            <a:r>
              <a:rPr lang="en-US" i="1" dirty="0" smtClean="0"/>
              <a:t> do Petra </a:t>
            </a:r>
            <a:r>
              <a:rPr lang="en-US" i="1" dirty="0" err="1" smtClean="0"/>
              <a:t>Kočića</a:t>
            </a:r>
            <a:r>
              <a:rPr lang="en-US" dirty="0" smtClean="0"/>
              <a:t>, </a:t>
            </a:r>
            <a:r>
              <a:rPr lang="en-US" dirty="0" err="1" smtClean="0"/>
              <a:t>Prosveta</a:t>
            </a:r>
            <a:r>
              <a:rPr lang="en-US" dirty="0" smtClean="0"/>
              <a:t>, </a:t>
            </a:r>
            <a:r>
              <a:rPr lang="en-US" dirty="0" err="1" smtClean="0"/>
              <a:t>Niš</a:t>
            </a:r>
            <a:r>
              <a:rPr lang="en-US" dirty="0" smtClean="0"/>
              <a:t>.</a:t>
            </a:r>
            <a:endParaRPr lang="sr-Latn-R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14700B0-C3E3-4381-83D8-BC4C36EFF6B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67000"/>
            <a:ext cx="7467600" cy="1143000"/>
          </a:xfrm>
        </p:spPr>
        <p:txBody>
          <a:bodyPr/>
          <a:lstStyle/>
          <a:p>
            <a:r>
              <a:rPr lang="sr-Latn-RS" dirty="0" smtClean="0"/>
              <a:t>Hvala na pažnji!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14700B0-C3E3-4381-83D8-BC4C36EFF6B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Sadržaj</a:t>
            </a:r>
            <a:br>
              <a:rPr lang="sr-Latn-R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/>
              <a:t>Uvod</a:t>
            </a:r>
            <a:r>
              <a:rPr lang="en-US" dirty="0" smtClean="0"/>
              <a:t>: </a:t>
            </a:r>
            <a:r>
              <a:rPr lang="sr-Latn-RS" dirty="0" smtClean="0"/>
              <a:t>Pojam humora</a:t>
            </a:r>
          </a:p>
          <a:p>
            <a:r>
              <a:rPr lang="sr-Latn-RS" dirty="0" smtClean="0"/>
              <a:t>Humor u romanu: </a:t>
            </a:r>
            <a:r>
              <a:rPr lang="sr-Latn-RS" cap="small" dirty="0" smtClean="0"/>
              <a:t>Orlovi rano lete</a:t>
            </a:r>
          </a:p>
          <a:p>
            <a:r>
              <a:rPr lang="en-US" dirty="0" smtClean="0"/>
              <a:t>H</a:t>
            </a:r>
            <a:r>
              <a:rPr lang="sr-Latn-RS" dirty="0" smtClean="0"/>
              <a:t>umor u romanu: </a:t>
            </a:r>
            <a:r>
              <a:rPr lang="sr-Latn-RS" cap="small" dirty="0" smtClean="0"/>
              <a:t>Glava u klancu noge na vrancu</a:t>
            </a:r>
          </a:p>
          <a:p>
            <a:r>
              <a:rPr lang="en-US" dirty="0" smtClean="0"/>
              <a:t>H</a:t>
            </a:r>
            <a:r>
              <a:rPr lang="sr-Latn-RS" dirty="0" smtClean="0"/>
              <a:t>umor u romanu: </a:t>
            </a:r>
            <a:r>
              <a:rPr lang="sr-Latn-RS" cap="small" dirty="0" smtClean="0"/>
              <a:t>Magareće godine</a:t>
            </a:r>
          </a:p>
          <a:p>
            <a:r>
              <a:rPr lang="sr-Latn-RS" dirty="0" smtClean="0"/>
              <a:t>Komičnost u sudaru religija: </a:t>
            </a:r>
            <a:r>
              <a:rPr lang="sr-Latn-RS" cap="small" dirty="0" smtClean="0"/>
              <a:t>Magareće godine</a:t>
            </a:r>
            <a:endParaRPr lang="en-US" cap="small" dirty="0" smtClean="0"/>
          </a:p>
          <a:p>
            <a:endParaRPr lang="sr-Latn-R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14700B0-C3E3-4381-83D8-BC4C36EFF6B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Pojam humora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/>
              <a:t>H</a:t>
            </a:r>
            <a:r>
              <a:rPr lang="en-US" dirty="0" err="1" smtClean="0"/>
              <a:t>umor</a:t>
            </a:r>
            <a:r>
              <a:rPr lang="sr-Latn-RS" dirty="0" smtClean="0"/>
              <a:t> – vedra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dobroćudn</a:t>
            </a:r>
            <a:r>
              <a:rPr lang="sr-Cyrl-RS" dirty="0" smtClean="0"/>
              <a:t>а </a:t>
            </a:r>
            <a:r>
              <a:rPr lang="en-US" dirty="0" err="1" smtClean="0"/>
              <a:t>stran</a:t>
            </a:r>
            <a:r>
              <a:rPr lang="sr-Cyrl-RS" dirty="0" smtClean="0"/>
              <a:t>а </a:t>
            </a:r>
            <a:r>
              <a:rPr lang="en-US" dirty="0" err="1" smtClean="0"/>
              <a:t>umjetničkog</a:t>
            </a:r>
            <a:r>
              <a:rPr lang="en-US" dirty="0" smtClean="0"/>
              <a:t> </a:t>
            </a:r>
            <a:r>
              <a:rPr lang="en-US" dirty="0" err="1" smtClean="0"/>
              <a:t>preoblikovanja</a:t>
            </a:r>
            <a:r>
              <a:rPr lang="en-US" dirty="0" smtClean="0"/>
              <a:t> </a:t>
            </a:r>
            <a:r>
              <a:rPr lang="en-US" dirty="0" err="1" smtClean="0"/>
              <a:t>stvarnosti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Maksimović</a:t>
            </a:r>
            <a:r>
              <a:rPr lang="en-US" dirty="0" smtClean="0"/>
              <a:t> </a:t>
            </a:r>
            <a:r>
              <a:rPr lang="en-US" dirty="0" smtClean="0"/>
              <a:t>2003: 153–154).</a:t>
            </a:r>
            <a:endParaRPr lang="sr-Latn-RS" dirty="0" smtClean="0"/>
          </a:p>
          <a:p>
            <a:endParaRPr lang="sr-Latn-RS" dirty="0" smtClean="0"/>
          </a:p>
          <a:p>
            <a:endParaRPr lang="en-US" dirty="0" smtClean="0"/>
          </a:p>
          <a:p>
            <a:endParaRPr lang="sr-Latn-R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14700B0-C3E3-4381-83D8-BC4C36EFF6B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Ćopićev religijski humor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/>
              <a:t>Kao ,,pojava” jednistvena</a:t>
            </a:r>
          </a:p>
          <a:p>
            <a:endParaRPr lang="sr-Latn-RS" dirty="0" smtClean="0"/>
          </a:p>
          <a:p>
            <a:r>
              <a:rPr lang="sr-Latn-RS" dirty="0" smtClean="0"/>
              <a:t>Nije konstantna vrsta humora – naglašen efekat</a:t>
            </a:r>
          </a:p>
          <a:p>
            <a:r>
              <a:rPr lang="en-US" dirty="0" smtClean="0"/>
              <a:t>S</a:t>
            </a:r>
            <a:r>
              <a:rPr lang="sr-Latn-RS" dirty="0" smtClean="0"/>
              <a:t>vi </a:t>
            </a:r>
            <a:r>
              <a:rPr lang="en-US" dirty="0" err="1" smtClean="0"/>
              <a:t>analizirani</a:t>
            </a:r>
            <a:r>
              <a:rPr lang="sr-Latn-RS" dirty="0" smtClean="0"/>
              <a:t> romani počinju molitvom kao vrstom uvoda za religijski humor.</a:t>
            </a:r>
          </a:p>
          <a:p>
            <a:endParaRPr lang="sr-Latn-R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14700B0-C3E3-4381-83D8-BC4C36EFF6B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Glava u klancu noge na vrancu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/>
              <a:t>Ko sve stvara humor – nosioci </a:t>
            </a:r>
            <a:r>
              <a:rPr lang="sr-Latn-RS" dirty="0" smtClean="0"/>
              <a:t>humor</a:t>
            </a:r>
            <a:r>
              <a:rPr lang="en-US" dirty="0" smtClean="0"/>
              <a:t>a.</a:t>
            </a:r>
            <a:endParaRPr lang="sr-Latn-RS" dirty="0" smtClean="0"/>
          </a:p>
          <a:p>
            <a:r>
              <a:rPr lang="sr-Latn-RS" dirty="0" smtClean="0"/>
              <a:t>Situacije koje aktiviraju religijski </a:t>
            </a:r>
            <a:r>
              <a:rPr lang="sr-Latn-RS" dirty="0" smtClean="0"/>
              <a:t>humor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14700B0-C3E3-4381-83D8-BC4C36EFF6B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Orlovi rano 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/>
              <a:t>Ko sve stvara humor – nosioci </a:t>
            </a:r>
            <a:r>
              <a:rPr lang="sr-Latn-RS" dirty="0" smtClean="0"/>
              <a:t>humor</a:t>
            </a:r>
            <a:r>
              <a:rPr lang="en-US" dirty="0" smtClean="0"/>
              <a:t>a.</a:t>
            </a:r>
            <a:endParaRPr lang="sr-Latn-RS" dirty="0" smtClean="0"/>
          </a:p>
          <a:p>
            <a:r>
              <a:rPr lang="sr-Latn-RS" dirty="0" smtClean="0"/>
              <a:t>Situacije koje aktiviraju religijski </a:t>
            </a:r>
            <a:r>
              <a:rPr lang="sr-Latn-RS" dirty="0" smtClean="0"/>
              <a:t>humor</a:t>
            </a:r>
            <a:r>
              <a:rPr lang="en-US" dirty="0" smtClean="0"/>
              <a:t>.</a:t>
            </a:r>
            <a:endParaRPr lang="sr-Latn-R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14700B0-C3E3-4381-83D8-BC4C36EFF6B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Magareće godine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/>
              <a:t>Ko sve stvara humor – nosioci </a:t>
            </a:r>
            <a:r>
              <a:rPr lang="sr-Latn-RS" dirty="0" smtClean="0"/>
              <a:t>humora</a:t>
            </a:r>
            <a:r>
              <a:rPr lang="en-US" dirty="0" smtClean="0"/>
              <a:t>.</a:t>
            </a:r>
            <a:endParaRPr lang="sr-Latn-RS" dirty="0" smtClean="0"/>
          </a:p>
          <a:p>
            <a:r>
              <a:rPr lang="sr-Latn-RS" dirty="0" smtClean="0"/>
              <a:t>Situacije koje aktiviraju religijski </a:t>
            </a:r>
            <a:r>
              <a:rPr lang="sr-Latn-RS" dirty="0" smtClean="0"/>
              <a:t>humor</a:t>
            </a:r>
            <a:r>
              <a:rPr lang="en-US" dirty="0" smtClean="0"/>
              <a:t>.</a:t>
            </a:r>
            <a:endParaRPr lang="sr-Latn-R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14700B0-C3E3-4381-83D8-BC4C36EFF6B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1143000"/>
          </a:xfrm>
        </p:spPr>
        <p:txBody>
          <a:bodyPr/>
          <a:lstStyle/>
          <a:p>
            <a:r>
              <a:rPr lang="sr-Latn-RS" dirty="0" smtClean="0"/>
              <a:t>Nosioci religijskog humora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14700B0-C3E3-4381-83D8-BC4C36EFF6B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Tumačenje religioznih elemenata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RS" dirty="0" smtClean="0"/>
          </a:p>
          <a:p>
            <a:r>
              <a:rPr lang="en-US" dirty="0" smtClean="0"/>
              <a:t>P</a:t>
            </a:r>
            <a:r>
              <a:rPr lang="sr-Latn-RS" dirty="0" smtClean="0"/>
              <a:t>osledica nerazumevanja dece i odraslih u interpretiranju religije dovodi do toga da deca uvek stradaju na neki način: </a:t>
            </a:r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en-US" dirty="0" smtClean="0"/>
              <a:t>B</a:t>
            </a:r>
            <a:r>
              <a:rPr lang="sr-Latn-RS" dirty="0" smtClean="0"/>
              <a:t>atine</a:t>
            </a:r>
          </a:p>
          <a:p>
            <a:r>
              <a:rPr lang="sr-Latn-RS" dirty="0" smtClean="0"/>
              <a:t>Kazna</a:t>
            </a:r>
          </a:p>
          <a:p>
            <a:r>
              <a:rPr lang="sr-Latn-RS" dirty="0" smtClean="0"/>
              <a:t>Prekori</a:t>
            </a:r>
          </a:p>
          <a:p>
            <a:endParaRPr lang="sr-Latn-R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14700B0-C3E3-4381-83D8-BC4C36EFF6B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Custom 1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00B050"/>
      </a:accent1>
      <a:accent2>
        <a:srgbClr val="00B0F0"/>
      </a:accent2>
      <a:accent3>
        <a:srgbClr val="B32C16"/>
      </a:accent3>
      <a:accent4>
        <a:srgbClr val="862110"/>
      </a:accent4>
      <a:accent5>
        <a:srgbClr val="AEBAD5"/>
      </a:accent5>
      <a:accent6>
        <a:srgbClr val="777C84"/>
      </a:accent6>
      <a:hlink>
        <a:srgbClr val="00B050"/>
      </a:hlink>
      <a:folHlink>
        <a:srgbClr val="3B435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</TotalTime>
  <Words>634</Words>
  <Application>Microsoft Office PowerPoint</Application>
  <PresentationFormat>On-screen Show (4:3)</PresentationFormat>
  <Paragraphs>136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Oriel</vt:lpstr>
      <vt:lpstr>Religija i humor  u romanima za decu Branka Ćopića</vt:lpstr>
      <vt:lpstr>Sadržaj </vt:lpstr>
      <vt:lpstr>Pojam humora</vt:lpstr>
      <vt:lpstr>Ćopićev religijski humor</vt:lpstr>
      <vt:lpstr>Glava u klancu noge na vrancu</vt:lpstr>
      <vt:lpstr>Orlovi rano lete</vt:lpstr>
      <vt:lpstr>Magareće godine</vt:lpstr>
      <vt:lpstr>Nosioci religijskog humora </vt:lpstr>
      <vt:lpstr>Tumačenje religioznih elemenata</vt:lpstr>
      <vt:lpstr>Slide 10</vt:lpstr>
      <vt:lpstr>Komičnost u sudaru religija: Magareće godine</vt:lpstr>
      <vt:lpstr>Sveštenici/popovi (verska lica) koja učestvuju u oblikovanju humora</vt:lpstr>
      <vt:lpstr>Čitanje molitve</vt:lpstr>
      <vt:lpstr>Čitanje molitve - Orlovi rano lete  </vt:lpstr>
      <vt:lpstr>Čitanje molitve  - Glava u klancu noge na vrancu</vt:lpstr>
      <vt:lpstr>Magareće godine</vt:lpstr>
      <vt:lpstr>Zaključak</vt:lpstr>
      <vt:lpstr>Literatura</vt:lpstr>
      <vt:lpstr>Hvala na pažnji!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Korisnik</dc:creator>
  <cp:lastModifiedBy>Korisnik</cp:lastModifiedBy>
  <cp:revision>51</cp:revision>
  <dcterms:created xsi:type="dcterms:W3CDTF">2013-08-23T23:51:54Z</dcterms:created>
  <dcterms:modified xsi:type="dcterms:W3CDTF">2013-08-29T21:45:34Z</dcterms:modified>
</cp:coreProperties>
</file>