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58" r:id="rId4"/>
    <p:sldId id="288" r:id="rId5"/>
    <p:sldId id="289" r:id="rId6"/>
    <p:sldId id="290" r:id="rId7"/>
    <p:sldId id="291" r:id="rId8"/>
    <p:sldId id="292" r:id="rId9"/>
    <p:sldId id="293" r:id="rId10"/>
    <p:sldId id="294" r:id="rId11"/>
    <p:sldId id="295" r:id="rId12"/>
    <p:sldId id="296" r:id="rId13"/>
    <p:sldId id="297" r:id="rId14"/>
    <p:sldId id="298" r:id="rId15"/>
    <p:sldId id="299" r:id="rId16"/>
    <p:sldId id="300" r:id="rId17"/>
    <p:sldId id="301" r:id="rId18"/>
    <p:sldId id="285" r:id="rId19"/>
    <p:sldId id="302" r:id="rId20"/>
    <p:sldId id="303" r:id="rId21"/>
    <p:sldId id="305" r:id="rId22"/>
    <p:sldId id="304" r:id="rId23"/>
  </p:sldIdLst>
  <p:sldSz cx="9144000" cy="6858000" type="screen4x3"/>
  <p:notesSz cx="9144000" cy="6858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</p:clrMru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133" autoAdjust="0"/>
  </p:normalViewPr>
  <p:slideViewPr>
    <p:cSldViewPr>
      <p:cViewPr varScale="1">
        <p:scale>
          <a:sx n="67" d="100"/>
          <a:sy n="67" d="100"/>
        </p:scale>
        <p:origin x="-1392" y="-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4827B7D-02ED-4B35-BA98-6354E638F27B}" type="doc">
      <dgm:prSet loTypeId="urn:microsoft.com/office/officeart/2005/8/layout/hierarchy2" loCatId="hierarchy" qsTypeId="urn:microsoft.com/office/officeart/2005/8/quickstyle/simple3" qsCatId="simple" csTypeId="urn:microsoft.com/office/officeart/2005/8/colors/accent0_1" csCatId="mainScheme"/>
      <dgm:spPr/>
    </dgm:pt>
    <dgm:pt modelId="{777D6079-3ED0-4FCF-8614-AFE23ABAB7B1}">
      <dgm:prSet/>
      <dgm:spPr/>
      <dgm:t>
        <a:bodyPr/>
        <a:lstStyle/>
        <a:p>
          <a:pPr marR="0" algn="ctr" rtl="0"/>
          <a:r>
            <a:rPr lang="hr-HR" baseline="0" smtClean="0">
              <a:latin typeface="Times New Roman" pitchFamily="18" charset="0"/>
              <a:cs typeface="Times New Roman" pitchFamily="18" charset="0"/>
            </a:rPr>
            <a:t>imenski izraz</a:t>
          </a:r>
          <a:endParaRPr lang="hr-HR" smtClean="0">
            <a:latin typeface="Times New Roman" pitchFamily="18" charset="0"/>
            <a:cs typeface="Times New Roman" pitchFamily="18" charset="0"/>
          </a:endParaRPr>
        </a:p>
      </dgm:t>
    </dgm:pt>
    <dgm:pt modelId="{6C45B298-9106-45E4-B593-5A238BEA32C2}" type="parTrans" cxnId="{CBFB590F-E6CF-4381-924D-E5EE47B45424}">
      <dgm:prSet/>
      <dgm:spPr/>
      <dgm:t>
        <a:bodyPr/>
        <a:lstStyle/>
        <a:p>
          <a:endParaRPr lang="hr-HR"/>
        </a:p>
      </dgm:t>
    </dgm:pt>
    <dgm:pt modelId="{4D8553DB-B85E-4819-AAE2-88F4BAAAE9A1}" type="sibTrans" cxnId="{CBFB590F-E6CF-4381-924D-E5EE47B45424}">
      <dgm:prSet/>
      <dgm:spPr/>
      <dgm:t>
        <a:bodyPr/>
        <a:lstStyle/>
        <a:p>
          <a:endParaRPr lang="hr-HR"/>
        </a:p>
      </dgm:t>
    </dgm:pt>
    <dgm:pt modelId="{7B852322-4BE1-43AC-9207-7CF4981108AA}">
      <dgm:prSet/>
      <dgm:spPr/>
      <dgm:t>
        <a:bodyPr/>
        <a:lstStyle/>
        <a:p>
          <a:pPr marR="0" algn="ctr" rtl="0"/>
          <a:r>
            <a:rPr lang="hr-HR" baseline="0" smtClean="0">
              <a:latin typeface="Times New Roman" pitchFamily="18" charset="0"/>
              <a:cs typeface="Times New Roman" pitchFamily="18" charset="0"/>
            </a:rPr>
            <a:t>nereferencijalan</a:t>
          </a:r>
          <a:endParaRPr lang="hr-HR" smtClean="0">
            <a:latin typeface="Times New Roman" pitchFamily="18" charset="0"/>
            <a:cs typeface="Times New Roman" pitchFamily="18" charset="0"/>
          </a:endParaRPr>
        </a:p>
      </dgm:t>
    </dgm:pt>
    <dgm:pt modelId="{46E12993-6D2A-4F40-93BB-FE3A5EFDDDBB}" type="parTrans" cxnId="{838A166D-A3E4-442B-8C73-41BB5F01B1CE}">
      <dgm:prSet/>
      <dgm:spPr/>
      <dgm:t>
        <a:bodyPr/>
        <a:lstStyle/>
        <a:p>
          <a:endParaRPr lang="hr-HR">
            <a:latin typeface="Times New Roman" pitchFamily="18" charset="0"/>
            <a:cs typeface="Times New Roman" pitchFamily="18" charset="0"/>
          </a:endParaRPr>
        </a:p>
      </dgm:t>
    </dgm:pt>
    <dgm:pt modelId="{54E8B26D-EA25-422E-813F-7A1186FA9D62}" type="sibTrans" cxnId="{838A166D-A3E4-442B-8C73-41BB5F01B1CE}">
      <dgm:prSet/>
      <dgm:spPr/>
      <dgm:t>
        <a:bodyPr/>
        <a:lstStyle/>
        <a:p>
          <a:endParaRPr lang="hr-HR"/>
        </a:p>
      </dgm:t>
    </dgm:pt>
    <dgm:pt modelId="{3B9E8E82-4D6B-4D4A-A8C2-651928292F40}">
      <dgm:prSet/>
      <dgm:spPr/>
      <dgm:t>
        <a:bodyPr/>
        <a:lstStyle/>
        <a:p>
          <a:pPr marR="0" algn="ctr" rtl="0"/>
          <a:r>
            <a:rPr lang="hr-HR" baseline="0" smtClean="0">
              <a:latin typeface="Times New Roman" pitchFamily="18" charset="0"/>
              <a:cs typeface="Times New Roman" pitchFamily="18" charset="0"/>
            </a:rPr>
            <a:t>referencijalan</a:t>
          </a:r>
          <a:endParaRPr lang="hr-HR" smtClean="0">
            <a:latin typeface="Times New Roman" pitchFamily="18" charset="0"/>
            <a:cs typeface="Times New Roman" pitchFamily="18" charset="0"/>
          </a:endParaRPr>
        </a:p>
      </dgm:t>
    </dgm:pt>
    <dgm:pt modelId="{94726A02-6ACC-4727-967E-816C68408506}" type="parTrans" cxnId="{6C34A0DD-9298-4FAC-8650-1735A4DF2122}">
      <dgm:prSet/>
      <dgm:spPr/>
      <dgm:t>
        <a:bodyPr/>
        <a:lstStyle/>
        <a:p>
          <a:endParaRPr lang="hr-HR">
            <a:latin typeface="Times New Roman" pitchFamily="18" charset="0"/>
            <a:cs typeface="Times New Roman" pitchFamily="18" charset="0"/>
          </a:endParaRPr>
        </a:p>
      </dgm:t>
    </dgm:pt>
    <dgm:pt modelId="{64B3A301-9D36-47B9-BB36-13FF3EEC6A4D}" type="sibTrans" cxnId="{6C34A0DD-9298-4FAC-8650-1735A4DF2122}">
      <dgm:prSet/>
      <dgm:spPr/>
      <dgm:t>
        <a:bodyPr/>
        <a:lstStyle/>
        <a:p>
          <a:endParaRPr lang="hr-HR"/>
        </a:p>
      </dgm:t>
    </dgm:pt>
    <dgm:pt modelId="{F4A02FF6-84A3-4343-824D-C57E30AB4D6B}">
      <dgm:prSet/>
      <dgm:spPr/>
      <dgm:t>
        <a:bodyPr/>
        <a:lstStyle/>
        <a:p>
          <a:pPr marR="0" algn="ctr" rtl="0"/>
          <a:r>
            <a:rPr lang="hr-HR" baseline="0" smtClean="0">
              <a:latin typeface="Times New Roman" pitchFamily="18" charset="0"/>
              <a:cs typeface="Times New Roman" pitchFamily="18" charset="0"/>
            </a:rPr>
            <a:t>jedinični referent</a:t>
          </a:r>
          <a:endParaRPr lang="hr-HR" smtClean="0">
            <a:latin typeface="Times New Roman" pitchFamily="18" charset="0"/>
            <a:cs typeface="Times New Roman" pitchFamily="18" charset="0"/>
          </a:endParaRPr>
        </a:p>
      </dgm:t>
    </dgm:pt>
    <dgm:pt modelId="{C8687961-9300-4FDB-A4FF-63B76D615FCA}" type="parTrans" cxnId="{157D8F6F-4E24-4C06-B703-ABC2BE34BEA9}">
      <dgm:prSet/>
      <dgm:spPr/>
      <dgm:t>
        <a:bodyPr/>
        <a:lstStyle/>
        <a:p>
          <a:endParaRPr lang="hr-HR">
            <a:latin typeface="Times New Roman" pitchFamily="18" charset="0"/>
            <a:cs typeface="Times New Roman" pitchFamily="18" charset="0"/>
          </a:endParaRPr>
        </a:p>
      </dgm:t>
    </dgm:pt>
    <dgm:pt modelId="{1217C481-CEC9-4E5E-A209-6E52F986EF93}" type="sibTrans" cxnId="{157D8F6F-4E24-4C06-B703-ABC2BE34BEA9}">
      <dgm:prSet/>
      <dgm:spPr/>
      <dgm:t>
        <a:bodyPr/>
        <a:lstStyle/>
        <a:p>
          <a:endParaRPr lang="hr-HR"/>
        </a:p>
      </dgm:t>
    </dgm:pt>
    <dgm:pt modelId="{2200BCFC-DF7C-429F-BB86-93B347FD4AB3}">
      <dgm:prSet/>
      <dgm:spPr/>
      <dgm:t>
        <a:bodyPr/>
        <a:lstStyle/>
        <a:p>
          <a:pPr marR="0" algn="ctr" rtl="0"/>
          <a:r>
            <a:rPr lang="hr-HR" baseline="0" smtClean="0">
              <a:latin typeface="Times New Roman" pitchFamily="18" charset="0"/>
              <a:cs typeface="Times New Roman" pitchFamily="18" charset="0"/>
            </a:rPr>
            <a:t>kontekstualna jedinstvenost</a:t>
          </a:r>
          <a:endParaRPr lang="hr-HR" smtClean="0">
            <a:latin typeface="Times New Roman" pitchFamily="18" charset="0"/>
            <a:cs typeface="Times New Roman" pitchFamily="18" charset="0"/>
          </a:endParaRPr>
        </a:p>
      </dgm:t>
    </dgm:pt>
    <dgm:pt modelId="{10B48AE4-06FE-4FB7-8C84-BAC91A6B9AED}" type="parTrans" cxnId="{220DFF5A-AF72-4C3A-92EC-104EEF7BB4BD}">
      <dgm:prSet/>
      <dgm:spPr/>
      <dgm:t>
        <a:bodyPr/>
        <a:lstStyle/>
        <a:p>
          <a:endParaRPr lang="hr-HR">
            <a:latin typeface="Times New Roman" pitchFamily="18" charset="0"/>
            <a:cs typeface="Times New Roman" pitchFamily="18" charset="0"/>
          </a:endParaRPr>
        </a:p>
      </dgm:t>
    </dgm:pt>
    <dgm:pt modelId="{9FF345CC-B34A-4C37-A8CD-87E1FD39C508}" type="sibTrans" cxnId="{220DFF5A-AF72-4C3A-92EC-104EEF7BB4BD}">
      <dgm:prSet/>
      <dgm:spPr/>
      <dgm:t>
        <a:bodyPr/>
        <a:lstStyle/>
        <a:p>
          <a:endParaRPr lang="hr-HR"/>
        </a:p>
      </dgm:t>
    </dgm:pt>
    <dgm:pt modelId="{7B756C20-2FFC-417A-BF04-99C9A9604C51}">
      <dgm:prSet/>
      <dgm:spPr/>
      <dgm:t>
        <a:bodyPr/>
        <a:lstStyle/>
        <a:p>
          <a:pPr marR="0" algn="ctr" rtl="0"/>
          <a:r>
            <a:rPr lang="hr-HR" baseline="0" smtClean="0">
              <a:latin typeface="Times New Roman" pitchFamily="18" charset="0"/>
              <a:cs typeface="Times New Roman" pitchFamily="18" charset="0"/>
            </a:rPr>
            <a:t>nekontekstualna jedinstvenost</a:t>
          </a:r>
          <a:endParaRPr lang="hr-HR" smtClean="0">
            <a:latin typeface="Times New Roman" pitchFamily="18" charset="0"/>
            <a:cs typeface="Times New Roman" pitchFamily="18" charset="0"/>
          </a:endParaRPr>
        </a:p>
      </dgm:t>
    </dgm:pt>
    <dgm:pt modelId="{03D842E7-EA7E-448D-8956-D8A873AED24C}" type="parTrans" cxnId="{00DC3182-B134-4B75-9157-09AA4098B7CD}">
      <dgm:prSet/>
      <dgm:spPr/>
      <dgm:t>
        <a:bodyPr/>
        <a:lstStyle/>
        <a:p>
          <a:endParaRPr lang="hr-HR">
            <a:latin typeface="Times New Roman" pitchFamily="18" charset="0"/>
            <a:cs typeface="Times New Roman" pitchFamily="18" charset="0"/>
          </a:endParaRPr>
        </a:p>
      </dgm:t>
    </dgm:pt>
    <dgm:pt modelId="{B87507D6-BB10-49FE-9D51-54C066B911B0}" type="sibTrans" cxnId="{00DC3182-B134-4B75-9157-09AA4098B7CD}">
      <dgm:prSet/>
      <dgm:spPr/>
      <dgm:t>
        <a:bodyPr/>
        <a:lstStyle/>
        <a:p>
          <a:endParaRPr lang="hr-HR"/>
        </a:p>
      </dgm:t>
    </dgm:pt>
    <dgm:pt modelId="{6B447B32-5CB4-4B12-BD55-49A5DD0B42A8}">
      <dgm:prSet/>
      <dgm:spPr/>
      <dgm:t>
        <a:bodyPr/>
        <a:lstStyle/>
        <a:p>
          <a:pPr marR="0" algn="ctr" rtl="0"/>
          <a:r>
            <a:rPr lang="hr-HR" baseline="0" smtClean="0">
              <a:latin typeface="Times New Roman" pitchFamily="18" charset="0"/>
              <a:cs typeface="Times New Roman" pitchFamily="18" charset="0"/>
            </a:rPr>
            <a:t>nejedinični referent</a:t>
          </a:r>
          <a:endParaRPr lang="hr-HR" smtClean="0">
            <a:latin typeface="Times New Roman" pitchFamily="18" charset="0"/>
            <a:cs typeface="Times New Roman" pitchFamily="18" charset="0"/>
          </a:endParaRPr>
        </a:p>
      </dgm:t>
    </dgm:pt>
    <dgm:pt modelId="{59B1FF92-5F40-4AFD-BABA-AEEE9F2AAD46}" type="parTrans" cxnId="{857127A8-7827-4E67-8FE7-DEF97504C1E1}">
      <dgm:prSet/>
      <dgm:spPr/>
      <dgm:t>
        <a:bodyPr/>
        <a:lstStyle/>
        <a:p>
          <a:endParaRPr lang="hr-HR">
            <a:latin typeface="Times New Roman" pitchFamily="18" charset="0"/>
            <a:cs typeface="Times New Roman" pitchFamily="18" charset="0"/>
          </a:endParaRPr>
        </a:p>
      </dgm:t>
    </dgm:pt>
    <dgm:pt modelId="{78CF47F8-83F9-4006-A7D0-7903D010D7BD}" type="sibTrans" cxnId="{857127A8-7827-4E67-8FE7-DEF97504C1E1}">
      <dgm:prSet/>
      <dgm:spPr/>
      <dgm:t>
        <a:bodyPr/>
        <a:lstStyle/>
        <a:p>
          <a:endParaRPr lang="hr-HR"/>
        </a:p>
      </dgm:t>
    </dgm:pt>
    <dgm:pt modelId="{E58A5C3D-1853-4CC5-AE92-D5ACEDE9F3A5}">
      <dgm:prSet/>
      <dgm:spPr/>
      <dgm:t>
        <a:bodyPr/>
        <a:lstStyle/>
        <a:p>
          <a:pPr marR="0" algn="ctr" rtl="0"/>
          <a:r>
            <a:rPr lang="hr-HR" baseline="0" dirty="0" smtClean="0">
              <a:latin typeface="Times New Roman" pitchFamily="18" charset="0"/>
              <a:cs typeface="Times New Roman" pitchFamily="18" charset="0"/>
            </a:rPr>
            <a:t>zbirni referent</a:t>
          </a:r>
          <a:endParaRPr lang="hr-HR" dirty="0" smtClean="0">
            <a:latin typeface="Times New Roman" pitchFamily="18" charset="0"/>
            <a:cs typeface="Times New Roman" pitchFamily="18" charset="0"/>
          </a:endParaRPr>
        </a:p>
      </dgm:t>
    </dgm:pt>
    <dgm:pt modelId="{8BED2CAE-ADB2-43E0-9C24-7E443C5C3200}" type="parTrans" cxnId="{A8ED84E8-312B-493D-B817-238E3BBB1234}">
      <dgm:prSet/>
      <dgm:spPr/>
      <dgm:t>
        <a:bodyPr/>
        <a:lstStyle/>
        <a:p>
          <a:endParaRPr lang="hr-HR">
            <a:latin typeface="Times New Roman" pitchFamily="18" charset="0"/>
            <a:cs typeface="Times New Roman" pitchFamily="18" charset="0"/>
          </a:endParaRPr>
        </a:p>
      </dgm:t>
    </dgm:pt>
    <dgm:pt modelId="{31C7F8DD-1049-43FC-9C6F-31D371075E07}" type="sibTrans" cxnId="{A8ED84E8-312B-493D-B817-238E3BBB1234}">
      <dgm:prSet/>
      <dgm:spPr/>
      <dgm:t>
        <a:bodyPr/>
        <a:lstStyle/>
        <a:p>
          <a:endParaRPr lang="hr-HR"/>
        </a:p>
      </dgm:t>
    </dgm:pt>
    <dgm:pt modelId="{BE568730-0241-4DCD-8C47-8284D5A3AB51}" type="pres">
      <dgm:prSet presAssocID="{54827B7D-02ED-4B35-BA98-6354E638F27B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001DAA1C-4B1D-4EC7-A653-B1801DC4DBE9}" type="pres">
      <dgm:prSet presAssocID="{777D6079-3ED0-4FCF-8614-AFE23ABAB7B1}" presName="root1" presStyleCnt="0"/>
      <dgm:spPr/>
    </dgm:pt>
    <dgm:pt modelId="{E271F939-D5D7-4F45-BF6B-0BAD84F8FF61}" type="pres">
      <dgm:prSet presAssocID="{777D6079-3ED0-4FCF-8614-AFE23ABAB7B1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267E58F7-1D58-45A9-8963-3685E7F5E4CE}" type="pres">
      <dgm:prSet presAssocID="{777D6079-3ED0-4FCF-8614-AFE23ABAB7B1}" presName="level2hierChild" presStyleCnt="0"/>
      <dgm:spPr/>
    </dgm:pt>
    <dgm:pt modelId="{C2A13F16-DA74-4400-A28C-4DFEED6FFE82}" type="pres">
      <dgm:prSet presAssocID="{46E12993-6D2A-4F40-93BB-FE3A5EFDDDBB}" presName="conn2-1" presStyleLbl="parChTrans1D2" presStyleIdx="0" presStyleCnt="2"/>
      <dgm:spPr/>
      <dgm:t>
        <a:bodyPr/>
        <a:lstStyle/>
        <a:p>
          <a:endParaRPr lang="hr-HR"/>
        </a:p>
      </dgm:t>
    </dgm:pt>
    <dgm:pt modelId="{D969F744-9DA3-48E9-95AC-80D7001F04A8}" type="pres">
      <dgm:prSet presAssocID="{46E12993-6D2A-4F40-93BB-FE3A5EFDDDBB}" presName="connTx" presStyleLbl="parChTrans1D2" presStyleIdx="0" presStyleCnt="2"/>
      <dgm:spPr/>
      <dgm:t>
        <a:bodyPr/>
        <a:lstStyle/>
        <a:p>
          <a:endParaRPr lang="hr-HR"/>
        </a:p>
      </dgm:t>
    </dgm:pt>
    <dgm:pt modelId="{D2D68BD6-0A57-4FE6-B9E2-7D5842615C86}" type="pres">
      <dgm:prSet presAssocID="{7B852322-4BE1-43AC-9207-7CF4981108AA}" presName="root2" presStyleCnt="0"/>
      <dgm:spPr/>
    </dgm:pt>
    <dgm:pt modelId="{0F60E071-F33F-4B36-82BE-1CF53C39847F}" type="pres">
      <dgm:prSet presAssocID="{7B852322-4BE1-43AC-9207-7CF4981108AA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BAE6996D-C9AC-45CF-AD39-D0614DC104BA}" type="pres">
      <dgm:prSet presAssocID="{7B852322-4BE1-43AC-9207-7CF4981108AA}" presName="level3hierChild" presStyleCnt="0"/>
      <dgm:spPr/>
    </dgm:pt>
    <dgm:pt modelId="{A65BD25D-0BD9-47B7-A018-FDC40035CE71}" type="pres">
      <dgm:prSet presAssocID="{94726A02-6ACC-4727-967E-816C68408506}" presName="conn2-1" presStyleLbl="parChTrans1D2" presStyleIdx="1" presStyleCnt="2"/>
      <dgm:spPr/>
      <dgm:t>
        <a:bodyPr/>
        <a:lstStyle/>
        <a:p>
          <a:endParaRPr lang="hr-HR"/>
        </a:p>
      </dgm:t>
    </dgm:pt>
    <dgm:pt modelId="{0E5C860B-4F58-4004-9A4C-E4CCDB641682}" type="pres">
      <dgm:prSet presAssocID="{94726A02-6ACC-4727-967E-816C68408506}" presName="connTx" presStyleLbl="parChTrans1D2" presStyleIdx="1" presStyleCnt="2"/>
      <dgm:spPr/>
      <dgm:t>
        <a:bodyPr/>
        <a:lstStyle/>
        <a:p>
          <a:endParaRPr lang="hr-HR"/>
        </a:p>
      </dgm:t>
    </dgm:pt>
    <dgm:pt modelId="{7762C28B-BF60-400C-9B40-C33699505466}" type="pres">
      <dgm:prSet presAssocID="{3B9E8E82-4D6B-4D4A-A8C2-651928292F40}" presName="root2" presStyleCnt="0"/>
      <dgm:spPr/>
    </dgm:pt>
    <dgm:pt modelId="{6717F220-80D8-4D74-B6A0-090028C9B160}" type="pres">
      <dgm:prSet presAssocID="{3B9E8E82-4D6B-4D4A-A8C2-651928292F40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7BA1413A-EDF3-4184-A1E4-9A20C3A36E61}" type="pres">
      <dgm:prSet presAssocID="{3B9E8E82-4D6B-4D4A-A8C2-651928292F40}" presName="level3hierChild" presStyleCnt="0"/>
      <dgm:spPr/>
    </dgm:pt>
    <dgm:pt modelId="{520078A1-36FD-43F1-AEB3-9D16880E760D}" type="pres">
      <dgm:prSet presAssocID="{C8687961-9300-4FDB-A4FF-63B76D615FCA}" presName="conn2-1" presStyleLbl="parChTrans1D3" presStyleIdx="0" presStyleCnt="3"/>
      <dgm:spPr/>
      <dgm:t>
        <a:bodyPr/>
        <a:lstStyle/>
        <a:p>
          <a:endParaRPr lang="hr-HR"/>
        </a:p>
      </dgm:t>
    </dgm:pt>
    <dgm:pt modelId="{12F1280B-CF9A-44C3-B50A-E449EA9E043F}" type="pres">
      <dgm:prSet presAssocID="{C8687961-9300-4FDB-A4FF-63B76D615FCA}" presName="connTx" presStyleLbl="parChTrans1D3" presStyleIdx="0" presStyleCnt="3"/>
      <dgm:spPr/>
      <dgm:t>
        <a:bodyPr/>
        <a:lstStyle/>
        <a:p>
          <a:endParaRPr lang="hr-HR"/>
        </a:p>
      </dgm:t>
    </dgm:pt>
    <dgm:pt modelId="{FBAA5C17-9712-4681-AAB6-D5A530B741D0}" type="pres">
      <dgm:prSet presAssocID="{F4A02FF6-84A3-4343-824D-C57E30AB4D6B}" presName="root2" presStyleCnt="0"/>
      <dgm:spPr/>
    </dgm:pt>
    <dgm:pt modelId="{DEFA088B-E327-4E8A-9D11-B23F63349552}" type="pres">
      <dgm:prSet presAssocID="{F4A02FF6-84A3-4343-824D-C57E30AB4D6B}" presName="LevelTwoTextNode" presStyleLbl="node3" presStyleIdx="0" presStyleCnt="3" custLinFactNeighborY="-11356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B8718659-6DB8-44EE-8AA6-FA50B4624F70}" type="pres">
      <dgm:prSet presAssocID="{F4A02FF6-84A3-4343-824D-C57E30AB4D6B}" presName="level3hierChild" presStyleCnt="0"/>
      <dgm:spPr/>
    </dgm:pt>
    <dgm:pt modelId="{B98FF83E-19CB-4718-A6CB-DA882C1177F7}" type="pres">
      <dgm:prSet presAssocID="{10B48AE4-06FE-4FB7-8C84-BAC91A6B9AED}" presName="conn2-1" presStyleLbl="parChTrans1D4" presStyleIdx="0" presStyleCnt="2"/>
      <dgm:spPr/>
      <dgm:t>
        <a:bodyPr/>
        <a:lstStyle/>
        <a:p>
          <a:endParaRPr lang="hr-HR"/>
        </a:p>
      </dgm:t>
    </dgm:pt>
    <dgm:pt modelId="{B159D59A-5A9E-4DCA-BE24-128A208C1C1F}" type="pres">
      <dgm:prSet presAssocID="{10B48AE4-06FE-4FB7-8C84-BAC91A6B9AED}" presName="connTx" presStyleLbl="parChTrans1D4" presStyleIdx="0" presStyleCnt="2"/>
      <dgm:spPr/>
      <dgm:t>
        <a:bodyPr/>
        <a:lstStyle/>
        <a:p>
          <a:endParaRPr lang="hr-HR"/>
        </a:p>
      </dgm:t>
    </dgm:pt>
    <dgm:pt modelId="{7EC2832A-8B92-4265-AC4C-9EE5DBC37431}" type="pres">
      <dgm:prSet presAssocID="{2200BCFC-DF7C-429F-BB86-93B347FD4AB3}" presName="root2" presStyleCnt="0"/>
      <dgm:spPr/>
    </dgm:pt>
    <dgm:pt modelId="{59DE87C0-BD93-4B40-9EE0-09F23B0EAB40}" type="pres">
      <dgm:prSet presAssocID="{2200BCFC-DF7C-429F-BB86-93B347FD4AB3}" presName="LevelTwoTextNode" presStyleLbl="node4" presStyleIdx="0" presStyleCnt="2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C6877526-88C2-4773-8204-B0C84855FB8B}" type="pres">
      <dgm:prSet presAssocID="{2200BCFC-DF7C-429F-BB86-93B347FD4AB3}" presName="level3hierChild" presStyleCnt="0"/>
      <dgm:spPr/>
    </dgm:pt>
    <dgm:pt modelId="{ECDF09CF-81E6-4EB3-A7D1-277D50BBE28C}" type="pres">
      <dgm:prSet presAssocID="{03D842E7-EA7E-448D-8956-D8A873AED24C}" presName="conn2-1" presStyleLbl="parChTrans1D4" presStyleIdx="1" presStyleCnt="2"/>
      <dgm:spPr/>
      <dgm:t>
        <a:bodyPr/>
        <a:lstStyle/>
        <a:p>
          <a:endParaRPr lang="hr-HR"/>
        </a:p>
      </dgm:t>
    </dgm:pt>
    <dgm:pt modelId="{4B5C4B33-79B3-4923-A75D-3079A29D7116}" type="pres">
      <dgm:prSet presAssocID="{03D842E7-EA7E-448D-8956-D8A873AED24C}" presName="connTx" presStyleLbl="parChTrans1D4" presStyleIdx="1" presStyleCnt="2"/>
      <dgm:spPr/>
      <dgm:t>
        <a:bodyPr/>
        <a:lstStyle/>
        <a:p>
          <a:endParaRPr lang="hr-HR"/>
        </a:p>
      </dgm:t>
    </dgm:pt>
    <dgm:pt modelId="{E27581D7-7AFA-4C20-8DE8-31B6CFFC00AA}" type="pres">
      <dgm:prSet presAssocID="{7B756C20-2FFC-417A-BF04-99C9A9604C51}" presName="root2" presStyleCnt="0"/>
      <dgm:spPr/>
    </dgm:pt>
    <dgm:pt modelId="{07F867B2-10BC-438C-85BA-55EABFE0C2AF}" type="pres">
      <dgm:prSet presAssocID="{7B756C20-2FFC-417A-BF04-99C9A9604C51}" presName="LevelTwoTextNode" presStyleLbl="node4" presStyleIdx="1" presStyleCnt="2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A2F4A570-7D55-4099-A830-8FDD242B3B31}" type="pres">
      <dgm:prSet presAssocID="{7B756C20-2FFC-417A-BF04-99C9A9604C51}" presName="level3hierChild" presStyleCnt="0"/>
      <dgm:spPr/>
    </dgm:pt>
    <dgm:pt modelId="{99FDB9C0-9AEF-4855-9C3C-341E762A7400}" type="pres">
      <dgm:prSet presAssocID="{59B1FF92-5F40-4AFD-BABA-AEEE9F2AAD46}" presName="conn2-1" presStyleLbl="parChTrans1D3" presStyleIdx="1" presStyleCnt="3"/>
      <dgm:spPr/>
      <dgm:t>
        <a:bodyPr/>
        <a:lstStyle/>
        <a:p>
          <a:endParaRPr lang="hr-HR"/>
        </a:p>
      </dgm:t>
    </dgm:pt>
    <dgm:pt modelId="{0653C6C7-8775-48CC-98CA-909A41A2A5C9}" type="pres">
      <dgm:prSet presAssocID="{59B1FF92-5F40-4AFD-BABA-AEEE9F2AAD46}" presName="connTx" presStyleLbl="parChTrans1D3" presStyleIdx="1" presStyleCnt="3"/>
      <dgm:spPr/>
      <dgm:t>
        <a:bodyPr/>
        <a:lstStyle/>
        <a:p>
          <a:endParaRPr lang="hr-HR"/>
        </a:p>
      </dgm:t>
    </dgm:pt>
    <dgm:pt modelId="{E38FFBA7-3414-4179-B936-F5478A62C3B7}" type="pres">
      <dgm:prSet presAssocID="{6B447B32-5CB4-4B12-BD55-49A5DD0B42A8}" presName="root2" presStyleCnt="0"/>
      <dgm:spPr/>
    </dgm:pt>
    <dgm:pt modelId="{D991DE1F-FFEE-4396-9BC9-13F332FBA312}" type="pres">
      <dgm:prSet presAssocID="{6B447B32-5CB4-4B12-BD55-49A5DD0B42A8}" presName="LevelTwoTextNod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A1692C51-01EB-4882-ADEE-C71957894072}" type="pres">
      <dgm:prSet presAssocID="{6B447B32-5CB4-4B12-BD55-49A5DD0B42A8}" presName="level3hierChild" presStyleCnt="0"/>
      <dgm:spPr/>
    </dgm:pt>
    <dgm:pt modelId="{95C25D8E-A75D-43B9-8F83-DFAD599F8FAE}" type="pres">
      <dgm:prSet presAssocID="{8BED2CAE-ADB2-43E0-9C24-7E443C5C3200}" presName="conn2-1" presStyleLbl="parChTrans1D3" presStyleIdx="2" presStyleCnt="3"/>
      <dgm:spPr/>
      <dgm:t>
        <a:bodyPr/>
        <a:lstStyle/>
        <a:p>
          <a:endParaRPr lang="hr-HR"/>
        </a:p>
      </dgm:t>
    </dgm:pt>
    <dgm:pt modelId="{F9FBC1F0-29BB-43DB-9441-17BCB01E0945}" type="pres">
      <dgm:prSet presAssocID="{8BED2CAE-ADB2-43E0-9C24-7E443C5C3200}" presName="connTx" presStyleLbl="parChTrans1D3" presStyleIdx="2" presStyleCnt="3"/>
      <dgm:spPr/>
      <dgm:t>
        <a:bodyPr/>
        <a:lstStyle/>
        <a:p>
          <a:endParaRPr lang="hr-HR"/>
        </a:p>
      </dgm:t>
    </dgm:pt>
    <dgm:pt modelId="{DF787938-1FD3-470E-AD64-D4E333826D73}" type="pres">
      <dgm:prSet presAssocID="{E58A5C3D-1853-4CC5-AE92-D5ACEDE9F3A5}" presName="root2" presStyleCnt="0"/>
      <dgm:spPr/>
    </dgm:pt>
    <dgm:pt modelId="{55551F92-F48F-4C5A-BE61-1CF4AEB81C1C}" type="pres">
      <dgm:prSet presAssocID="{E58A5C3D-1853-4CC5-AE92-D5ACEDE9F3A5}" presName="LevelTwoTextNod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E24C562D-A598-4C11-98B4-DD0216614165}" type="pres">
      <dgm:prSet presAssocID="{E58A5C3D-1853-4CC5-AE92-D5ACEDE9F3A5}" presName="level3hierChild" presStyleCnt="0"/>
      <dgm:spPr/>
    </dgm:pt>
  </dgm:ptLst>
  <dgm:cxnLst>
    <dgm:cxn modelId="{97B84922-6750-454A-980C-FEE824DCAD62}" type="presOf" srcId="{7B852322-4BE1-43AC-9207-7CF4981108AA}" destId="{0F60E071-F33F-4B36-82BE-1CF53C39847F}" srcOrd="0" destOrd="0" presId="urn:microsoft.com/office/officeart/2005/8/layout/hierarchy2"/>
    <dgm:cxn modelId="{22FAD65F-3E66-4D28-BEC6-ED24AB924933}" type="presOf" srcId="{C8687961-9300-4FDB-A4FF-63B76D615FCA}" destId="{12F1280B-CF9A-44C3-B50A-E449EA9E043F}" srcOrd="1" destOrd="0" presId="urn:microsoft.com/office/officeart/2005/8/layout/hierarchy2"/>
    <dgm:cxn modelId="{838A166D-A3E4-442B-8C73-41BB5F01B1CE}" srcId="{777D6079-3ED0-4FCF-8614-AFE23ABAB7B1}" destId="{7B852322-4BE1-43AC-9207-7CF4981108AA}" srcOrd="0" destOrd="0" parTransId="{46E12993-6D2A-4F40-93BB-FE3A5EFDDDBB}" sibTransId="{54E8B26D-EA25-422E-813F-7A1186FA9D62}"/>
    <dgm:cxn modelId="{7B1AF37F-F486-4DA5-9018-4AEB7D2F5590}" type="presOf" srcId="{03D842E7-EA7E-448D-8956-D8A873AED24C}" destId="{ECDF09CF-81E6-4EB3-A7D1-277D50BBE28C}" srcOrd="0" destOrd="0" presId="urn:microsoft.com/office/officeart/2005/8/layout/hierarchy2"/>
    <dgm:cxn modelId="{9E9C1297-1C64-4366-8749-9318ADBA77BA}" type="presOf" srcId="{94726A02-6ACC-4727-967E-816C68408506}" destId="{A65BD25D-0BD9-47B7-A018-FDC40035CE71}" srcOrd="0" destOrd="0" presId="urn:microsoft.com/office/officeart/2005/8/layout/hierarchy2"/>
    <dgm:cxn modelId="{40A1E045-23D3-4D41-8AF2-8DB516EB060E}" type="presOf" srcId="{46E12993-6D2A-4F40-93BB-FE3A5EFDDDBB}" destId="{D969F744-9DA3-48E9-95AC-80D7001F04A8}" srcOrd="1" destOrd="0" presId="urn:microsoft.com/office/officeart/2005/8/layout/hierarchy2"/>
    <dgm:cxn modelId="{CB0143C4-7F03-4004-8715-1D38AC8D2AE1}" type="presOf" srcId="{777D6079-3ED0-4FCF-8614-AFE23ABAB7B1}" destId="{E271F939-D5D7-4F45-BF6B-0BAD84F8FF61}" srcOrd="0" destOrd="0" presId="urn:microsoft.com/office/officeart/2005/8/layout/hierarchy2"/>
    <dgm:cxn modelId="{4C2EC86B-BBCA-44AE-9FAD-1C5A298512EB}" type="presOf" srcId="{8BED2CAE-ADB2-43E0-9C24-7E443C5C3200}" destId="{95C25D8E-A75D-43B9-8F83-DFAD599F8FAE}" srcOrd="0" destOrd="0" presId="urn:microsoft.com/office/officeart/2005/8/layout/hierarchy2"/>
    <dgm:cxn modelId="{157D8F6F-4E24-4C06-B703-ABC2BE34BEA9}" srcId="{3B9E8E82-4D6B-4D4A-A8C2-651928292F40}" destId="{F4A02FF6-84A3-4343-824D-C57E30AB4D6B}" srcOrd="0" destOrd="0" parTransId="{C8687961-9300-4FDB-A4FF-63B76D615FCA}" sibTransId="{1217C481-CEC9-4E5E-A209-6E52F986EF93}"/>
    <dgm:cxn modelId="{857127A8-7827-4E67-8FE7-DEF97504C1E1}" srcId="{3B9E8E82-4D6B-4D4A-A8C2-651928292F40}" destId="{6B447B32-5CB4-4B12-BD55-49A5DD0B42A8}" srcOrd="1" destOrd="0" parTransId="{59B1FF92-5F40-4AFD-BABA-AEEE9F2AAD46}" sibTransId="{78CF47F8-83F9-4006-A7D0-7903D010D7BD}"/>
    <dgm:cxn modelId="{573587F9-B7EF-44C8-89D9-A2AC5B3F041B}" type="presOf" srcId="{6B447B32-5CB4-4B12-BD55-49A5DD0B42A8}" destId="{D991DE1F-FFEE-4396-9BC9-13F332FBA312}" srcOrd="0" destOrd="0" presId="urn:microsoft.com/office/officeart/2005/8/layout/hierarchy2"/>
    <dgm:cxn modelId="{8DF32242-4579-4D0E-8EDE-AFDE02ACCABB}" type="presOf" srcId="{46E12993-6D2A-4F40-93BB-FE3A5EFDDDBB}" destId="{C2A13F16-DA74-4400-A28C-4DFEED6FFE82}" srcOrd="0" destOrd="0" presId="urn:microsoft.com/office/officeart/2005/8/layout/hierarchy2"/>
    <dgm:cxn modelId="{FBCCF5E2-0C9A-44EC-9A9A-C20BC8A29B29}" type="presOf" srcId="{59B1FF92-5F40-4AFD-BABA-AEEE9F2AAD46}" destId="{0653C6C7-8775-48CC-98CA-909A41A2A5C9}" srcOrd="1" destOrd="0" presId="urn:microsoft.com/office/officeart/2005/8/layout/hierarchy2"/>
    <dgm:cxn modelId="{CBFB590F-E6CF-4381-924D-E5EE47B45424}" srcId="{54827B7D-02ED-4B35-BA98-6354E638F27B}" destId="{777D6079-3ED0-4FCF-8614-AFE23ABAB7B1}" srcOrd="0" destOrd="0" parTransId="{6C45B298-9106-45E4-B593-5A238BEA32C2}" sibTransId="{4D8553DB-B85E-4819-AAE2-88F4BAAAE9A1}"/>
    <dgm:cxn modelId="{8D668211-D34A-48CD-8847-8A9694C57BDD}" type="presOf" srcId="{E58A5C3D-1853-4CC5-AE92-D5ACEDE9F3A5}" destId="{55551F92-F48F-4C5A-BE61-1CF4AEB81C1C}" srcOrd="0" destOrd="0" presId="urn:microsoft.com/office/officeart/2005/8/layout/hierarchy2"/>
    <dgm:cxn modelId="{1AF9F8D7-EE02-4B65-88E2-D0F95238B1E4}" type="presOf" srcId="{2200BCFC-DF7C-429F-BB86-93B347FD4AB3}" destId="{59DE87C0-BD93-4B40-9EE0-09F23B0EAB40}" srcOrd="0" destOrd="0" presId="urn:microsoft.com/office/officeart/2005/8/layout/hierarchy2"/>
    <dgm:cxn modelId="{17B6BA16-E7B5-4072-9B2F-F27E5DF0B8FA}" type="presOf" srcId="{F4A02FF6-84A3-4343-824D-C57E30AB4D6B}" destId="{DEFA088B-E327-4E8A-9D11-B23F63349552}" srcOrd="0" destOrd="0" presId="urn:microsoft.com/office/officeart/2005/8/layout/hierarchy2"/>
    <dgm:cxn modelId="{F0375797-5316-4547-908D-C9928EB25D15}" type="presOf" srcId="{94726A02-6ACC-4727-967E-816C68408506}" destId="{0E5C860B-4F58-4004-9A4C-E4CCDB641682}" srcOrd="1" destOrd="0" presId="urn:microsoft.com/office/officeart/2005/8/layout/hierarchy2"/>
    <dgm:cxn modelId="{49D605C4-4E13-4B92-B60D-491D9E9492E7}" type="presOf" srcId="{C8687961-9300-4FDB-A4FF-63B76D615FCA}" destId="{520078A1-36FD-43F1-AEB3-9D16880E760D}" srcOrd="0" destOrd="0" presId="urn:microsoft.com/office/officeart/2005/8/layout/hierarchy2"/>
    <dgm:cxn modelId="{E171F69D-CA25-44C0-A2A8-48B9DBE49BBE}" type="presOf" srcId="{03D842E7-EA7E-448D-8956-D8A873AED24C}" destId="{4B5C4B33-79B3-4923-A75D-3079A29D7116}" srcOrd="1" destOrd="0" presId="urn:microsoft.com/office/officeart/2005/8/layout/hierarchy2"/>
    <dgm:cxn modelId="{22B44490-6912-4647-AADF-AD4A02312053}" type="presOf" srcId="{10B48AE4-06FE-4FB7-8C84-BAC91A6B9AED}" destId="{B98FF83E-19CB-4718-A6CB-DA882C1177F7}" srcOrd="0" destOrd="0" presId="urn:microsoft.com/office/officeart/2005/8/layout/hierarchy2"/>
    <dgm:cxn modelId="{00DC3182-B134-4B75-9157-09AA4098B7CD}" srcId="{F4A02FF6-84A3-4343-824D-C57E30AB4D6B}" destId="{7B756C20-2FFC-417A-BF04-99C9A9604C51}" srcOrd="1" destOrd="0" parTransId="{03D842E7-EA7E-448D-8956-D8A873AED24C}" sibTransId="{B87507D6-BB10-49FE-9D51-54C066B911B0}"/>
    <dgm:cxn modelId="{6C34A0DD-9298-4FAC-8650-1735A4DF2122}" srcId="{777D6079-3ED0-4FCF-8614-AFE23ABAB7B1}" destId="{3B9E8E82-4D6B-4D4A-A8C2-651928292F40}" srcOrd="1" destOrd="0" parTransId="{94726A02-6ACC-4727-967E-816C68408506}" sibTransId="{64B3A301-9D36-47B9-BB36-13FF3EEC6A4D}"/>
    <dgm:cxn modelId="{DC99E264-3CE1-4101-951E-EC84EAC7EAAA}" type="presOf" srcId="{3B9E8E82-4D6B-4D4A-A8C2-651928292F40}" destId="{6717F220-80D8-4D74-B6A0-090028C9B160}" srcOrd="0" destOrd="0" presId="urn:microsoft.com/office/officeart/2005/8/layout/hierarchy2"/>
    <dgm:cxn modelId="{220DFF5A-AF72-4C3A-92EC-104EEF7BB4BD}" srcId="{F4A02FF6-84A3-4343-824D-C57E30AB4D6B}" destId="{2200BCFC-DF7C-429F-BB86-93B347FD4AB3}" srcOrd="0" destOrd="0" parTransId="{10B48AE4-06FE-4FB7-8C84-BAC91A6B9AED}" sibTransId="{9FF345CC-B34A-4C37-A8CD-87E1FD39C508}"/>
    <dgm:cxn modelId="{CB35D2FB-E723-44CA-B167-031DDED427D6}" type="presOf" srcId="{7B756C20-2FFC-417A-BF04-99C9A9604C51}" destId="{07F867B2-10BC-438C-85BA-55EABFE0C2AF}" srcOrd="0" destOrd="0" presId="urn:microsoft.com/office/officeart/2005/8/layout/hierarchy2"/>
    <dgm:cxn modelId="{A8ED84E8-312B-493D-B817-238E3BBB1234}" srcId="{3B9E8E82-4D6B-4D4A-A8C2-651928292F40}" destId="{E58A5C3D-1853-4CC5-AE92-D5ACEDE9F3A5}" srcOrd="2" destOrd="0" parTransId="{8BED2CAE-ADB2-43E0-9C24-7E443C5C3200}" sibTransId="{31C7F8DD-1049-43FC-9C6F-31D371075E07}"/>
    <dgm:cxn modelId="{943DF43A-D7A5-49A2-8F4B-3AB52199117E}" type="presOf" srcId="{10B48AE4-06FE-4FB7-8C84-BAC91A6B9AED}" destId="{B159D59A-5A9E-4DCA-BE24-128A208C1C1F}" srcOrd="1" destOrd="0" presId="urn:microsoft.com/office/officeart/2005/8/layout/hierarchy2"/>
    <dgm:cxn modelId="{647259B7-7901-4941-9111-CC80E53C7D0C}" type="presOf" srcId="{54827B7D-02ED-4B35-BA98-6354E638F27B}" destId="{BE568730-0241-4DCD-8C47-8284D5A3AB51}" srcOrd="0" destOrd="0" presId="urn:microsoft.com/office/officeart/2005/8/layout/hierarchy2"/>
    <dgm:cxn modelId="{0D115646-73F9-4AF0-8F37-73BE6ACA8878}" type="presOf" srcId="{59B1FF92-5F40-4AFD-BABA-AEEE9F2AAD46}" destId="{99FDB9C0-9AEF-4855-9C3C-341E762A7400}" srcOrd="0" destOrd="0" presId="urn:microsoft.com/office/officeart/2005/8/layout/hierarchy2"/>
    <dgm:cxn modelId="{939013BF-C402-45EC-AC6C-E930712F5110}" type="presOf" srcId="{8BED2CAE-ADB2-43E0-9C24-7E443C5C3200}" destId="{F9FBC1F0-29BB-43DB-9441-17BCB01E0945}" srcOrd="1" destOrd="0" presId="urn:microsoft.com/office/officeart/2005/8/layout/hierarchy2"/>
    <dgm:cxn modelId="{3D7A1DE8-3C5C-4E2A-876C-5B7CC3966841}" type="presParOf" srcId="{BE568730-0241-4DCD-8C47-8284D5A3AB51}" destId="{001DAA1C-4B1D-4EC7-A653-B1801DC4DBE9}" srcOrd="0" destOrd="0" presId="urn:microsoft.com/office/officeart/2005/8/layout/hierarchy2"/>
    <dgm:cxn modelId="{81DC2D4A-200F-4439-9E80-85FF039AA8D4}" type="presParOf" srcId="{001DAA1C-4B1D-4EC7-A653-B1801DC4DBE9}" destId="{E271F939-D5D7-4F45-BF6B-0BAD84F8FF61}" srcOrd="0" destOrd="0" presId="urn:microsoft.com/office/officeart/2005/8/layout/hierarchy2"/>
    <dgm:cxn modelId="{7DDF21C5-B588-4920-8FF2-139CFB87EAB7}" type="presParOf" srcId="{001DAA1C-4B1D-4EC7-A653-B1801DC4DBE9}" destId="{267E58F7-1D58-45A9-8963-3685E7F5E4CE}" srcOrd="1" destOrd="0" presId="urn:microsoft.com/office/officeart/2005/8/layout/hierarchy2"/>
    <dgm:cxn modelId="{DC6AACBE-3389-4D0B-B944-69D0A9307338}" type="presParOf" srcId="{267E58F7-1D58-45A9-8963-3685E7F5E4CE}" destId="{C2A13F16-DA74-4400-A28C-4DFEED6FFE82}" srcOrd="0" destOrd="0" presId="urn:microsoft.com/office/officeart/2005/8/layout/hierarchy2"/>
    <dgm:cxn modelId="{89240583-5ADB-4561-8489-F42EA79AE7A5}" type="presParOf" srcId="{C2A13F16-DA74-4400-A28C-4DFEED6FFE82}" destId="{D969F744-9DA3-48E9-95AC-80D7001F04A8}" srcOrd="0" destOrd="0" presId="urn:microsoft.com/office/officeart/2005/8/layout/hierarchy2"/>
    <dgm:cxn modelId="{1C7C9675-440B-46E8-8367-C501BB19ADB7}" type="presParOf" srcId="{267E58F7-1D58-45A9-8963-3685E7F5E4CE}" destId="{D2D68BD6-0A57-4FE6-B9E2-7D5842615C86}" srcOrd="1" destOrd="0" presId="urn:microsoft.com/office/officeart/2005/8/layout/hierarchy2"/>
    <dgm:cxn modelId="{95C123B1-355F-4358-A172-00A0AF57B83E}" type="presParOf" srcId="{D2D68BD6-0A57-4FE6-B9E2-7D5842615C86}" destId="{0F60E071-F33F-4B36-82BE-1CF53C39847F}" srcOrd="0" destOrd="0" presId="urn:microsoft.com/office/officeart/2005/8/layout/hierarchy2"/>
    <dgm:cxn modelId="{4054B400-45F1-4372-A2FD-3017F1EAC02E}" type="presParOf" srcId="{D2D68BD6-0A57-4FE6-B9E2-7D5842615C86}" destId="{BAE6996D-C9AC-45CF-AD39-D0614DC104BA}" srcOrd="1" destOrd="0" presId="urn:microsoft.com/office/officeart/2005/8/layout/hierarchy2"/>
    <dgm:cxn modelId="{908B6438-2C78-4C15-AE20-82E1C138D0A3}" type="presParOf" srcId="{267E58F7-1D58-45A9-8963-3685E7F5E4CE}" destId="{A65BD25D-0BD9-47B7-A018-FDC40035CE71}" srcOrd="2" destOrd="0" presId="urn:microsoft.com/office/officeart/2005/8/layout/hierarchy2"/>
    <dgm:cxn modelId="{AB40A340-7689-460F-92D5-323180F233C0}" type="presParOf" srcId="{A65BD25D-0BD9-47B7-A018-FDC40035CE71}" destId="{0E5C860B-4F58-4004-9A4C-E4CCDB641682}" srcOrd="0" destOrd="0" presId="urn:microsoft.com/office/officeart/2005/8/layout/hierarchy2"/>
    <dgm:cxn modelId="{CD5E171A-8305-4110-860C-D73806473B56}" type="presParOf" srcId="{267E58F7-1D58-45A9-8963-3685E7F5E4CE}" destId="{7762C28B-BF60-400C-9B40-C33699505466}" srcOrd="3" destOrd="0" presId="urn:microsoft.com/office/officeart/2005/8/layout/hierarchy2"/>
    <dgm:cxn modelId="{76F2B61E-5DAB-46E7-83BA-B9795D63C498}" type="presParOf" srcId="{7762C28B-BF60-400C-9B40-C33699505466}" destId="{6717F220-80D8-4D74-B6A0-090028C9B160}" srcOrd="0" destOrd="0" presId="urn:microsoft.com/office/officeart/2005/8/layout/hierarchy2"/>
    <dgm:cxn modelId="{49CEF1A6-D0C0-4580-93F9-439D32885C81}" type="presParOf" srcId="{7762C28B-BF60-400C-9B40-C33699505466}" destId="{7BA1413A-EDF3-4184-A1E4-9A20C3A36E61}" srcOrd="1" destOrd="0" presId="urn:microsoft.com/office/officeart/2005/8/layout/hierarchy2"/>
    <dgm:cxn modelId="{42CCCADC-7DD8-4915-BBF8-F2D1B3FFA180}" type="presParOf" srcId="{7BA1413A-EDF3-4184-A1E4-9A20C3A36E61}" destId="{520078A1-36FD-43F1-AEB3-9D16880E760D}" srcOrd="0" destOrd="0" presId="urn:microsoft.com/office/officeart/2005/8/layout/hierarchy2"/>
    <dgm:cxn modelId="{31FC1F4F-8D44-479E-BA60-C422FA939BB0}" type="presParOf" srcId="{520078A1-36FD-43F1-AEB3-9D16880E760D}" destId="{12F1280B-CF9A-44C3-B50A-E449EA9E043F}" srcOrd="0" destOrd="0" presId="urn:microsoft.com/office/officeart/2005/8/layout/hierarchy2"/>
    <dgm:cxn modelId="{30118384-25E1-494C-BFA7-1BC7DB0C6EB7}" type="presParOf" srcId="{7BA1413A-EDF3-4184-A1E4-9A20C3A36E61}" destId="{FBAA5C17-9712-4681-AAB6-D5A530B741D0}" srcOrd="1" destOrd="0" presId="urn:microsoft.com/office/officeart/2005/8/layout/hierarchy2"/>
    <dgm:cxn modelId="{52D1B3F9-F56A-496A-B256-3A00D709EC39}" type="presParOf" srcId="{FBAA5C17-9712-4681-AAB6-D5A530B741D0}" destId="{DEFA088B-E327-4E8A-9D11-B23F63349552}" srcOrd="0" destOrd="0" presId="urn:microsoft.com/office/officeart/2005/8/layout/hierarchy2"/>
    <dgm:cxn modelId="{EA455529-4E2F-4EF7-8C9D-7DBC3090B6C6}" type="presParOf" srcId="{FBAA5C17-9712-4681-AAB6-D5A530B741D0}" destId="{B8718659-6DB8-44EE-8AA6-FA50B4624F70}" srcOrd="1" destOrd="0" presId="urn:microsoft.com/office/officeart/2005/8/layout/hierarchy2"/>
    <dgm:cxn modelId="{552671D5-557C-49B9-88FA-D2B25DE96B31}" type="presParOf" srcId="{B8718659-6DB8-44EE-8AA6-FA50B4624F70}" destId="{B98FF83E-19CB-4718-A6CB-DA882C1177F7}" srcOrd="0" destOrd="0" presId="urn:microsoft.com/office/officeart/2005/8/layout/hierarchy2"/>
    <dgm:cxn modelId="{14FE925B-F21A-4449-8180-6B302F232E33}" type="presParOf" srcId="{B98FF83E-19CB-4718-A6CB-DA882C1177F7}" destId="{B159D59A-5A9E-4DCA-BE24-128A208C1C1F}" srcOrd="0" destOrd="0" presId="urn:microsoft.com/office/officeart/2005/8/layout/hierarchy2"/>
    <dgm:cxn modelId="{236ECBE9-BC10-4A3C-9395-09EE32955469}" type="presParOf" srcId="{B8718659-6DB8-44EE-8AA6-FA50B4624F70}" destId="{7EC2832A-8B92-4265-AC4C-9EE5DBC37431}" srcOrd="1" destOrd="0" presId="urn:microsoft.com/office/officeart/2005/8/layout/hierarchy2"/>
    <dgm:cxn modelId="{DAE83DEE-467E-49FD-ADA5-0264FF604B0B}" type="presParOf" srcId="{7EC2832A-8B92-4265-AC4C-9EE5DBC37431}" destId="{59DE87C0-BD93-4B40-9EE0-09F23B0EAB40}" srcOrd="0" destOrd="0" presId="urn:microsoft.com/office/officeart/2005/8/layout/hierarchy2"/>
    <dgm:cxn modelId="{DB444860-86A3-47AC-BAA2-6CB21CB399A5}" type="presParOf" srcId="{7EC2832A-8B92-4265-AC4C-9EE5DBC37431}" destId="{C6877526-88C2-4773-8204-B0C84855FB8B}" srcOrd="1" destOrd="0" presId="urn:microsoft.com/office/officeart/2005/8/layout/hierarchy2"/>
    <dgm:cxn modelId="{5198FF09-DD75-4020-BB9E-B6C3D43D1968}" type="presParOf" srcId="{B8718659-6DB8-44EE-8AA6-FA50B4624F70}" destId="{ECDF09CF-81E6-4EB3-A7D1-277D50BBE28C}" srcOrd="2" destOrd="0" presId="urn:microsoft.com/office/officeart/2005/8/layout/hierarchy2"/>
    <dgm:cxn modelId="{E3834C3B-48D9-4CE3-B270-20AFE593AF9C}" type="presParOf" srcId="{ECDF09CF-81E6-4EB3-A7D1-277D50BBE28C}" destId="{4B5C4B33-79B3-4923-A75D-3079A29D7116}" srcOrd="0" destOrd="0" presId="urn:microsoft.com/office/officeart/2005/8/layout/hierarchy2"/>
    <dgm:cxn modelId="{DEC30820-003B-4D03-A203-473EA0E35FEC}" type="presParOf" srcId="{B8718659-6DB8-44EE-8AA6-FA50B4624F70}" destId="{E27581D7-7AFA-4C20-8DE8-31B6CFFC00AA}" srcOrd="3" destOrd="0" presId="urn:microsoft.com/office/officeart/2005/8/layout/hierarchy2"/>
    <dgm:cxn modelId="{40F746DF-363D-4987-9FD6-4DD715398AB1}" type="presParOf" srcId="{E27581D7-7AFA-4C20-8DE8-31B6CFFC00AA}" destId="{07F867B2-10BC-438C-85BA-55EABFE0C2AF}" srcOrd="0" destOrd="0" presId="urn:microsoft.com/office/officeart/2005/8/layout/hierarchy2"/>
    <dgm:cxn modelId="{DF141D4C-3D87-451B-804E-F28E785D0BA6}" type="presParOf" srcId="{E27581D7-7AFA-4C20-8DE8-31B6CFFC00AA}" destId="{A2F4A570-7D55-4099-A830-8FDD242B3B31}" srcOrd="1" destOrd="0" presId="urn:microsoft.com/office/officeart/2005/8/layout/hierarchy2"/>
    <dgm:cxn modelId="{34D99CEA-9F06-4F3D-BDE0-9BE93DEE499D}" type="presParOf" srcId="{7BA1413A-EDF3-4184-A1E4-9A20C3A36E61}" destId="{99FDB9C0-9AEF-4855-9C3C-341E762A7400}" srcOrd="2" destOrd="0" presId="urn:microsoft.com/office/officeart/2005/8/layout/hierarchy2"/>
    <dgm:cxn modelId="{38B37652-DA53-40A5-A5B9-FA42975428B5}" type="presParOf" srcId="{99FDB9C0-9AEF-4855-9C3C-341E762A7400}" destId="{0653C6C7-8775-48CC-98CA-909A41A2A5C9}" srcOrd="0" destOrd="0" presId="urn:microsoft.com/office/officeart/2005/8/layout/hierarchy2"/>
    <dgm:cxn modelId="{E79E32CA-A497-44F0-BDEB-67AE2B887109}" type="presParOf" srcId="{7BA1413A-EDF3-4184-A1E4-9A20C3A36E61}" destId="{E38FFBA7-3414-4179-B936-F5478A62C3B7}" srcOrd="3" destOrd="0" presId="urn:microsoft.com/office/officeart/2005/8/layout/hierarchy2"/>
    <dgm:cxn modelId="{250765F3-8AE2-4598-9B4C-DD72BCBE968D}" type="presParOf" srcId="{E38FFBA7-3414-4179-B936-F5478A62C3B7}" destId="{D991DE1F-FFEE-4396-9BC9-13F332FBA312}" srcOrd="0" destOrd="0" presId="urn:microsoft.com/office/officeart/2005/8/layout/hierarchy2"/>
    <dgm:cxn modelId="{AFD9E18B-89B1-4369-82C6-0830164BDA0F}" type="presParOf" srcId="{E38FFBA7-3414-4179-B936-F5478A62C3B7}" destId="{A1692C51-01EB-4882-ADEE-C71957894072}" srcOrd="1" destOrd="0" presId="urn:microsoft.com/office/officeart/2005/8/layout/hierarchy2"/>
    <dgm:cxn modelId="{96EEC6E2-A4A5-45F1-8036-7D50DC1336B7}" type="presParOf" srcId="{7BA1413A-EDF3-4184-A1E4-9A20C3A36E61}" destId="{95C25D8E-A75D-43B9-8F83-DFAD599F8FAE}" srcOrd="4" destOrd="0" presId="urn:microsoft.com/office/officeart/2005/8/layout/hierarchy2"/>
    <dgm:cxn modelId="{2093D767-14C2-478C-ABBF-DA8F6555B7A3}" type="presParOf" srcId="{95C25D8E-A75D-43B9-8F83-DFAD599F8FAE}" destId="{F9FBC1F0-29BB-43DB-9441-17BCB01E0945}" srcOrd="0" destOrd="0" presId="urn:microsoft.com/office/officeart/2005/8/layout/hierarchy2"/>
    <dgm:cxn modelId="{975FF649-6CE5-4362-93E6-24EB0853BEBA}" type="presParOf" srcId="{7BA1413A-EDF3-4184-A1E4-9A20C3A36E61}" destId="{DF787938-1FD3-470E-AD64-D4E333826D73}" srcOrd="5" destOrd="0" presId="urn:microsoft.com/office/officeart/2005/8/layout/hierarchy2"/>
    <dgm:cxn modelId="{7D904775-04A3-4E27-9EDE-21B73AADA55B}" type="presParOf" srcId="{DF787938-1FD3-470E-AD64-D4E333826D73}" destId="{55551F92-F48F-4C5A-BE61-1CF4AEB81C1C}" srcOrd="0" destOrd="0" presId="urn:microsoft.com/office/officeart/2005/8/layout/hierarchy2"/>
    <dgm:cxn modelId="{BB1959B2-AF8B-464D-BBB6-F3F24AC3BEA2}" type="presParOf" srcId="{DF787938-1FD3-470E-AD64-D4E333826D73}" destId="{E24C562D-A598-4C11-98B4-DD0216614165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3F990E1-3D3C-40D1-A82F-56E6477610B5}" type="doc">
      <dgm:prSet loTypeId="urn:microsoft.com/office/officeart/2005/8/layout/hierarchy2" loCatId="hierarchy" qsTypeId="urn:microsoft.com/office/officeart/2005/8/quickstyle/simple3" qsCatId="simple" csTypeId="urn:microsoft.com/office/officeart/2005/8/colors/accent0_1" csCatId="mainScheme"/>
      <dgm:spPr/>
    </dgm:pt>
    <dgm:pt modelId="{9337B7F8-98D5-4723-BA99-3B13DF4B49A5}">
      <dgm:prSet/>
      <dgm:spPr/>
      <dgm:t>
        <a:bodyPr/>
        <a:lstStyle/>
        <a:p>
          <a:pPr marR="0" algn="ctr" rtl="0"/>
          <a:r>
            <a:rPr lang="hr-HR" baseline="0" smtClean="0">
              <a:latin typeface="Times New Roman" pitchFamily="18" charset="0"/>
              <a:cs typeface="Times New Roman" pitchFamily="18" charset="0"/>
            </a:rPr>
            <a:t>imenski izraz</a:t>
          </a:r>
          <a:endParaRPr lang="hr-HR" smtClean="0">
            <a:latin typeface="Times New Roman" pitchFamily="18" charset="0"/>
            <a:cs typeface="Times New Roman" pitchFamily="18" charset="0"/>
          </a:endParaRPr>
        </a:p>
      </dgm:t>
    </dgm:pt>
    <dgm:pt modelId="{CA6D0BC6-248C-44F6-85B8-7804EF40756E}" type="parTrans" cxnId="{ED0AFF47-9C5F-411C-9690-6B99A8199F5C}">
      <dgm:prSet/>
      <dgm:spPr/>
      <dgm:t>
        <a:bodyPr/>
        <a:lstStyle/>
        <a:p>
          <a:endParaRPr lang="hr-HR"/>
        </a:p>
      </dgm:t>
    </dgm:pt>
    <dgm:pt modelId="{F92E892D-A8B4-47D9-AF81-26C106A85E55}" type="sibTrans" cxnId="{ED0AFF47-9C5F-411C-9690-6B99A8199F5C}">
      <dgm:prSet/>
      <dgm:spPr/>
      <dgm:t>
        <a:bodyPr/>
        <a:lstStyle/>
        <a:p>
          <a:endParaRPr lang="hr-HR"/>
        </a:p>
      </dgm:t>
    </dgm:pt>
    <dgm:pt modelId="{FB752A2C-0D78-4A63-8F3A-E3D133C06974}">
      <dgm:prSet/>
      <dgm:spPr/>
      <dgm:t>
        <a:bodyPr/>
        <a:lstStyle/>
        <a:p>
          <a:pPr marR="0" algn="ctr" rtl="0"/>
          <a:r>
            <a:rPr lang="hr-HR" baseline="0" smtClean="0">
              <a:latin typeface="Times New Roman" pitchFamily="18" charset="0"/>
              <a:cs typeface="Times New Roman" pitchFamily="18" charset="0"/>
            </a:rPr>
            <a:t>nereferencijalan</a:t>
          </a:r>
          <a:endParaRPr lang="hr-HR" smtClean="0">
            <a:latin typeface="Times New Roman" pitchFamily="18" charset="0"/>
            <a:cs typeface="Times New Roman" pitchFamily="18" charset="0"/>
          </a:endParaRPr>
        </a:p>
      </dgm:t>
    </dgm:pt>
    <dgm:pt modelId="{9B1DE7B1-640F-4949-AB6B-7BA434B40955}" type="parTrans" cxnId="{06DDB537-5D16-4B87-A875-F9D470EE8DF9}">
      <dgm:prSet/>
      <dgm:spPr/>
      <dgm:t>
        <a:bodyPr/>
        <a:lstStyle/>
        <a:p>
          <a:endParaRPr lang="hr-HR">
            <a:latin typeface="Times New Roman" pitchFamily="18" charset="0"/>
            <a:cs typeface="Times New Roman" pitchFamily="18" charset="0"/>
          </a:endParaRPr>
        </a:p>
      </dgm:t>
    </dgm:pt>
    <dgm:pt modelId="{63ED304A-D082-4A4A-8BF7-D47DC3A87C6E}" type="sibTrans" cxnId="{06DDB537-5D16-4B87-A875-F9D470EE8DF9}">
      <dgm:prSet/>
      <dgm:spPr/>
      <dgm:t>
        <a:bodyPr/>
        <a:lstStyle/>
        <a:p>
          <a:endParaRPr lang="hr-HR"/>
        </a:p>
      </dgm:t>
    </dgm:pt>
    <dgm:pt modelId="{D86FEE19-5144-4898-BF11-FE1398C4A333}">
      <dgm:prSet/>
      <dgm:spPr/>
      <dgm:t>
        <a:bodyPr/>
        <a:lstStyle/>
        <a:p>
          <a:pPr marR="0" algn="ctr" rtl="0"/>
          <a:r>
            <a:rPr lang="hr-HR" baseline="0" smtClean="0">
              <a:latin typeface="Times New Roman" pitchFamily="18" charset="0"/>
              <a:cs typeface="Times New Roman" pitchFamily="18" charset="0"/>
            </a:rPr>
            <a:t>referencijalan</a:t>
          </a:r>
          <a:endParaRPr lang="hr-HR" smtClean="0">
            <a:latin typeface="Times New Roman" pitchFamily="18" charset="0"/>
            <a:cs typeface="Times New Roman" pitchFamily="18" charset="0"/>
          </a:endParaRPr>
        </a:p>
      </dgm:t>
    </dgm:pt>
    <dgm:pt modelId="{C91A60F3-CDD5-4DC8-A1FD-DECFC9D61725}" type="parTrans" cxnId="{516500C6-14C6-45EC-AC33-BB29D45384FF}">
      <dgm:prSet/>
      <dgm:spPr/>
      <dgm:t>
        <a:bodyPr/>
        <a:lstStyle/>
        <a:p>
          <a:endParaRPr lang="hr-HR">
            <a:latin typeface="Times New Roman" pitchFamily="18" charset="0"/>
            <a:cs typeface="Times New Roman" pitchFamily="18" charset="0"/>
          </a:endParaRPr>
        </a:p>
      </dgm:t>
    </dgm:pt>
    <dgm:pt modelId="{BFFB0E9B-6041-47FD-8B7F-EE5F6BA6EAF0}" type="sibTrans" cxnId="{516500C6-14C6-45EC-AC33-BB29D45384FF}">
      <dgm:prSet/>
      <dgm:spPr/>
      <dgm:t>
        <a:bodyPr/>
        <a:lstStyle/>
        <a:p>
          <a:endParaRPr lang="hr-HR"/>
        </a:p>
      </dgm:t>
    </dgm:pt>
    <dgm:pt modelId="{AE89BAA5-3AF4-45ED-A903-73204D366EC2}">
      <dgm:prSet/>
      <dgm:spPr/>
      <dgm:t>
        <a:bodyPr/>
        <a:lstStyle/>
        <a:p>
          <a:pPr marR="0" algn="ctr" rtl="0"/>
          <a:r>
            <a:rPr lang="hr-HR" baseline="0" smtClean="0">
              <a:latin typeface="Times New Roman" pitchFamily="18" charset="0"/>
              <a:cs typeface="Times New Roman" pitchFamily="18" charset="0"/>
            </a:rPr>
            <a:t>nespecificiran referent</a:t>
          </a:r>
          <a:endParaRPr lang="hr-HR" smtClean="0">
            <a:latin typeface="Times New Roman" pitchFamily="18" charset="0"/>
            <a:cs typeface="Times New Roman" pitchFamily="18" charset="0"/>
          </a:endParaRPr>
        </a:p>
      </dgm:t>
    </dgm:pt>
    <dgm:pt modelId="{A22CB191-A36A-42BC-90AD-810CDFDC02D9}" type="parTrans" cxnId="{E01DA334-6C24-420C-8A63-C98A655AF8D5}">
      <dgm:prSet/>
      <dgm:spPr/>
      <dgm:t>
        <a:bodyPr/>
        <a:lstStyle/>
        <a:p>
          <a:endParaRPr lang="hr-HR">
            <a:latin typeface="Times New Roman" pitchFamily="18" charset="0"/>
            <a:cs typeface="Times New Roman" pitchFamily="18" charset="0"/>
          </a:endParaRPr>
        </a:p>
      </dgm:t>
    </dgm:pt>
    <dgm:pt modelId="{14C44AEC-96EB-40BE-BF1F-D9FD0BA443C4}" type="sibTrans" cxnId="{E01DA334-6C24-420C-8A63-C98A655AF8D5}">
      <dgm:prSet/>
      <dgm:spPr/>
      <dgm:t>
        <a:bodyPr/>
        <a:lstStyle/>
        <a:p>
          <a:endParaRPr lang="hr-HR"/>
        </a:p>
      </dgm:t>
    </dgm:pt>
    <dgm:pt modelId="{9671D56F-8DBA-4D01-A901-BD5D1813BE2B}">
      <dgm:prSet/>
      <dgm:spPr/>
      <dgm:t>
        <a:bodyPr/>
        <a:lstStyle/>
        <a:p>
          <a:pPr marR="0" algn="ctr" rtl="0"/>
          <a:r>
            <a:rPr lang="hr-HR" baseline="0" smtClean="0">
              <a:latin typeface="Times New Roman" pitchFamily="18" charset="0"/>
              <a:cs typeface="Times New Roman" pitchFamily="18" charset="0"/>
            </a:rPr>
            <a:t>specificiran referent</a:t>
          </a:r>
          <a:endParaRPr lang="hr-HR" smtClean="0">
            <a:latin typeface="Times New Roman" pitchFamily="18" charset="0"/>
            <a:cs typeface="Times New Roman" pitchFamily="18" charset="0"/>
          </a:endParaRPr>
        </a:p>
      </dgm:t>
    </dgm:pt>
    <dgm:pt modelId="{66441925-394B-439B-9DCE-D99D09BC8162}" type="parTrans" cxnId="{A9762DA4-C54E-41A4-9647-DDDE215F2541}">
      <dgm:prSet/>
      <dgm:spPr/>
      <dgm:t>
        <a:bodyPr/>
        <a:lstStyle/>
        <a:p>
          <a:endParaRPr lang="hr-HR">
            <a:latin typeface="Times New Roman" pitchFamily="18" charset="0"/>
            <a:cs typeface="Times New Roman" pitchFamily="18" charset="0"/>
          </a:endParaRPr>
        </a:p>
      </dgm:t>
    </dgm:pt>
    <dgm:pt modelId="{DB7AD638-1971-431A-B6D0-8A390B0C76BD}" type="sibTrans" cxnId="{A9762DA4-C54E-41A4-9647-DDDE215F2541}">
      <dgm:prSet/>
      <dgm:spPr/>
      <dgm:t>
        <a:bodyPr/>
        <a:lstStyle/>
        <a:p>
          <a:endParaRPr lang="hr-HR"/>
        </a:p>
      </dgm:t>
    </dgm:pt>
    <dgm:pt modelId="{7C891741-6A46-4D46-AB0E-3C0DF028C0B5}">
      <dgm:prSet/>
      <dgm:spPr/>
      <dgm:t>
        <a:bodyPr/>
        <a:lstStyle/>
        <a:p>
          <a:pPr marR="0" algn="ctr" rtl="0"/>
          <a:r>
            <a:rPr lang="hr-HR" baseline="0" smtClean="0">
              <a:latin typeface="Times New Roman" pitchFamily="18" charset="0"/>
              <a:cs typeface="Times New Roman" pitchFamily="18" charset="0"/>
            </a:rPr>
            <a:t>situacijski poznat</a:t>
          </a:r>
          <a:endParaRPr lang="hr-HR" smtClean="0">
            <a:latin typeface="Times New Roman" pitchFamily="18" charset="0"/>
            <a:cs typeface="Times New Roman" pitchFamily="18" charset="0"/>
          </a:endParaRPr>
        </a:p>
      </dgm:t>
    </dgm:pt>
    <dgm:pt modelId="{8C9FA17F-B463-4B3B-AEDD-1005249AD3BE}" type="parTrans" cxnId="{67F2B928-F696-44FC-BE15-BAF8A089B877}">
      <dgm:prSet/>
      <dgm:spPr/>
      <dgm:t>
        <a:bodyPr/>
        <a:lstStyle/>
        <a:p>
          <a:endParaRPr lang="hr-HR">
            <a:latin typeface="Times New Roman" pitchFamily="18" charset="0"/>
            <a:cs typeface="Times New Roman" pitchFamily="18" charset="0"/>
          </a:endParaRPr>
        </a:p>
      </dgm:t>
    </dgm:pt>
    <dgm:pt modelId="{6D2ACB24-E0D8-4DE5-947B-4411AD9B87E8}" type="sibTrans" cxnId="{67F2B928-F696-44FC-BE15-BAF8A089B877}">
      <dgm:prSet/>
      <dgm:spPr/>
      <dgm:t>
        <a:bodyPr/>
        <a:lstStyle/>
        <a:p>
          <a:endParaRPr lang="hr-HR"/>
        </a:p>
      </dgm:t>
    </dgm:pt>
    <dgm:pt modelId="{CFD2D0E3-650C-4C58-A82C-442BDDAD6E1B}">
      <dgm:prSet/>
      <dgm:spPr/>
      <dgm:t>
        <a:bodyPr/>
        <a:lstStyle/>
        <a:p>
          <a:pPr marR="0" algn="ctr" rtl="0"/>
          <a:r>
            <a:rPr lang="hr-HR" baseline="0" smtClean="0">
              <a:latin typeface="Times New Roman" pitchFamily="18" charset="0"/>
              <a:cs typeface="Times New Roman" pitchFamily="18" charset="0"/>
            </a:rPr>
            <a:t>situacijski prepoznatljiv</a:t>
          </a:r>
          <a:endParaRPr lang="hr-HR" smtClean="0">
            <a:latin typeface="Times New Roman" pitchFamily="18" charset="0"/>
            <a:cs typeface="Times New Roman" pitchFamily="18" charset="0"/>
          </a:endParaRPr>
        </a:p>
      </dgm:t>
    </dgm:pt>
    <dgm:pt modelId="{DFF31084-F643-4144-9280-0E56E1D97EB4}" type="parTrans" cxnId="{06772E73-1C4C-4F23-BA10-FE71EF466EBC}">
      <dgm:prSet/>
      <dgm:spPr/>
      <dgm:t>
        <a:bodyPr/>
        <a:lstStyle/>
        <a:p>
          <a:endParaRPr lang="hr-HR">
            <a:latin typeface="Times New Roman" pitchFamily="18" charset="0"/>
            <a:cs typeface="Times New Roman" pitchFamily="18" charset="0"/>
          </a:endParaRPr>
        </a:p>
      </dgm:t>
    </dgm:pt>
    <dgm:pt modelId="{507BE0C6-9D07-49B4-997C-15D588F8BE76}" type="sibTrans" cxnId="{06772E73-1C4C-4F23-BA10-FE71EF466EBC}">
      <dgm:prSet/>
      <dgm:spPr/>
      <dgm:t>
        <a:bodyPr/>
        <a:lstStyle/>
        <a:p>
          <a:endParaRPr lang="hr-HR"/>
        </a:p>
      </dgm:t>
    </dgm:pt>
    <dgm:pt modelId="{00ECE757-F44A-4FE5-A8AA-FDBBF147D3FF}">
      <dgm:prSet/>
      <dgm:spPr/>
      <dgm:t>
        <a:bodyPr/>
        <a:lstStyle/>
        <a:p>
          <a:pPr marR="0" algn="ctr" rtl="0"/>
          <a:r>
            <a:rPr lang="hr-HR" baseline="0" smtClean="0">
              <a:latin typeface="Times New Roman" pitchFamily="18" charset="0"/>
              <a:cs typeface="Times New Roman" pitchFamily="18" charset="0"/>
            </a:rPr>
            <a:t>tekstualno poznat</a:t>
          </a:r>
        </a:p>
      </dgm:t>
    </dgm:pt>
    <dgm:pt modelId="{46F909C9-3A1F-4DA9-92E2-C1A9A968C9B9}" type="parTrans" cxnId="{8BD3D4DE-37C2-40AD-84C7-9C5337CF4F70}">
      <dgm:prSet/>
      <dgm:spPr/>
      <dgm:t>
        <a:bodyPr/>
        <a:lstStyle/>
        <a:p>
          <a:endParaRPr lang="hr-HR">
            <a:latin typeface="Times New Roman" pitchFamily="18" charset="0"/>
            <a:cs typeface="Times New Roman" pitchFamily="18" charset="0"/>
          </a:endParaRPr>
        </a:p>
      </dgm:t>
    </dgm:pt>
    <dgm:pt modelId="{92502010-14E4-43E9-945F-904C5E9CC45A}" type="sibTrans" cxnId="{8BD3D4DE-37C2-40AD-84C7-9C5337CF4F70}">
      <dgm:prSet/>
      <dgm:spPr/>
      <dgm:t>
        <a:bodyPr/>
        <a:lstStyle/>
        <a:p>
          <a:endParaRPr lang="hr-HR"/>
        </a:p>
      </dgm:t>
    </dgm:pt>
    <dgm:pt modelId="{B9097A75-14E2-4941-B365-EC5FE7BA8E13}">
      <dgm:prSet/>
      <dgm:spPr/>
      <dgm:t>
        <a:bodyPr/>
        <a:lstStyle/>
        <a:p>
          <a:pPr marR="0" algn="ctr" rtl="0"/>
          <a:r>
            <a:rPr lang="hr-HR" baseline="0" smtClean="0">
              <a:latin typeface="Times New Roman" pitchFamily="18" charset="0"/>
              <a:cs typeface="Times New Roman" pitchFamily="18" charset="0"/>
            </a:rPr>
            <a:t>tekstualno prepoznatljiv</a:t>
          </a:r>
          <a:endParaRPr lang="hr-HR" smtClean="0">
            <a:latin typeface="Times New Roman" pitchFamily="18" charset="0"/>
            <a:cs typeface="Times New Roman" pitchFamily="18" charset="0"/>
          </a:endParaRPr>
        </a:p>
      </dgm:t>
    </dgm:pt>
    <dgm:pt modelId="{7656279E-6301-40E8-A99F-68A791E9E5A0}" type="parTrans" cxnId="{6936FE89-CE83-40CA-AC73-D9AB0E091DD0}">
      <dgm:prSet/>
      <dgm:spPr/>
      <dgm:t>
        <a:bodyPr/>
        <a:lstStyle/>
        <a:p>
          <a:endParaRPr lang="hr-HR">
            <a:latin typeface="Times New Roman" pitchFamily="18" charset="0"/>
            <a:cs typeface="Times New Roman" pitchFamily="18" charset="0"/>
          </a:endParaRPr>
        </a:p>
      </dgm:t>
    </dgm:pt>
    <dgm:pt modelId="{CC26BD9A-6B1C-4C30-A9B3-384A4155908B}" type="sibTrans" cxnId="{6936FE89-CE83-40CA-AC73-D9AB0E091DD0}">
      <dgm:prSet/>
      <dgm:spPr/>
      <dgm:t>
        <a:bodyPr/>
        <a:lstStyle/>
        <a:p>
          <a:endParaRPr lang="hr-HR"/>
        </a:p>
      </dgm:t>
    </dgm:pt>
    <dgm:pt modelId="{631CF44A-350D-4078-BDBB-96E55AA20A4F}" type="pres">
      <dgm:prSet presAssocID="{73F990E1-3D3C-40D1-A82F-56E6477610B5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00865591-7C14-4ACC-95D4-32617CD9865B}" type="pres">
      <dgm:prSet presAssocID="{9337B7F8-98D5-4723-BA99-3B13DF4B49A5}" presName="root1" presStyleCnt="0"/>
      <dgm:spPr/>
    </dgm:pt>
    <dgm:pt modelId="{07CCA360-1A85-4813-97B4-47AC14AC8E8F}" type="pres">
      <dgm:prSet presAssocID="{9337B7F8-98D5-4723-BA99-3B13DF4B49A5}" presName="LevelOneTextNode" presStyleLbl="node0" presStyleIdx="0" presStyleCnt="1" custLinFactNeighborX="-13623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A0A47750-7205-4737-8DDF-1B000E3D1B7B}" type="pres">
      <dgm:prSet presAssocID="{9337B7F8-98D5-4723-BA99-3B13DF4B49A5}" presName="level2hierChild" presStyleCnt="0"/>
      <dgm:spPr/>
    </dgm:pt>
    <dgm:pt modelId="{6F5FB198-8ABB-4FB6-9856-40C29B5DF256}" type="pres">
      <dgm:prSet presAssocID="{9B1DE7B1-640F-4949-AB6B-7BA434B40955}" presName="conn2-1" presStyleLbl="parChTrans1D2" presStyleIdx="0" presStyleCnt="2"/>
      <dgm:spPr/>
      <dgm:t>
        <a:bodyPr/>
        <a:lstStyle/>
        <a:p>
          <a:endParaRPr lang="hr-HR"/>
        </a:p>
      </dgm:t>
    </dgm:pt>
    <dgm:pt modelId="{B59138E8-7F75-4994-838A-0B684A1C6CEC}" type="pres">
      <dgm:prSet presAssocID="{9B1DE7B1-640F-4949-AB6B-7BA434B40955}" presName="connTx" presStyleLbl="parChTrans1D2" presStyleIdx="0" presStyleCnt="2"/>
      <dgm:spPr/>
      <dgm:t>
        <a:bodyPr/>
        <a:lstStyle/>
        <a:p>
          <a:endParaRPr lang="hr-HR"/>
        </a:p>
      </dgm:t>
    </dgm:pt>
    <dgm:pt modelId="{FD22ABF1-CC7C-4ED1-8EE1-9B06ACD9B653}" type="pres">
      <dgm:prSet presAssocID="{FB752A2C-0D78-4A63-8F3A-E3D133C06974}" presName="root2" presStyleCnt="0"/>
      <dgm:spPr/>
    </dgm:pt>
    <dgm:pt modelId="{2834AF7A-FB9A-4C08-AA65-8BF1F5F9AE7E}" type="pres">
      <dgm:prSet presAssocID="{FB752A2C-0D78-4A63-8F3A-E3D133C06974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D42EEAE8-C88E-40B4-B054-7176D4CFD661}" type="pres">
      <dgm:prSet presAssocID="{FB752A2C-0D78-4A63-8F3A-E3D133C06974}" presName="level3hierChild" presStyleCnt="0"/>
      <dgm:spPr/>
    </dgm:pt>
    <dgm:pt modelId="{40CDF84D-3580-4DB5-8659-E0B52F0EB590}" type="pres">
      <dgm:prSet presAssocID="{C91A60F3-CDD5-4DC8-A1FD-DECFC9D61725}" presName="conn2-1" presStyleLbl="parChTrans1D2" presStyleIdx="1" presStyleCnt="2"/>
      <dgm:spPr/>
      <dgm:t>
        <a:bodyPr/>
        <a:lstStyle/>
        <a:p>
          <a:endParaRPr lang="hr-HR"/>
        </a:p>
      </dgm:t>
    </dgm:pt>
    <dgm:pt modelId="{10D77D0D-239B-462D-8FBB-56CAA2463722}" type="pres">
      <dgm:prSet presAssocID="{C91A60F3-CDD5-4DC8-A1FD-DECFC9D61725}" presName="connTx" presStyleLbl="parChTrans1D2" presStyleIdx="1" presStyleCnt="2"/>
      <dgm:spPr/>
      <dgm:t>
        <a:bodyPr/>
        <a:lstStyle/>
        <a:p>
          <a:endParaRPr lang="hr-HR"/>
        </a:p>
      </dgm:t>
    </dgm:pt>
    <dgm:pt modelId="{6D280C41-B1D7-445E-B1AA-1008BBE9A14D}" type="pres">
      <dgm:prSet presAssocID="{D86FEE19-5144-4898-BF11-FE1398C4A333}" presName="root2" presStyleCnt="0"/>
      <dgm:spPr/>
    </dgm:pt>
    <dgm:pt modelId="{C90566BB-2009-4992-B4EA-7F1021EC89DA}" type="pres">
      <dgm:prSet presAssocID="{D86FEE19-5144-4898-BF11-FE1398C4A333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9C2329FE-35E5-4683-96FB-76E573ED6E95}" type="pres">
      <dgm:prSet presAssocID="{D86FEE19-5144-4898-BF11-FE1398C4A333}" presName="level3hierChild" presStyleCnt="0"/>
      <dgm:spPr/>
    </dgm:pt>
    <dgm:pt modelId="{A6F02AA0-11DE-43C0-8351-2306090B67C3}" type="pres">
      <dgm:prSet presAssocID="{A22CB191-A36A-42BC-90AD-810CDFDC02D9}" presName="conn2-1" presStyleLbl="parChTrans1D3" presStyleIdx="0" presStyleCnt="2"/>
      <dgm:spPr/>
      <dgm:t>
        <a:bodyPr/>
        <a:lstStyle/>
        <a:p>
          <a:endParaRPr lang="hr-HR"/>
        </a:p>
      </dgm:t>
    </dgm:pt>
    <dgm:pt modelId="{AAA59CC2-9A09-4F3A-9BF7-7D97E7E36DFB}" type="pres">
      <dgm:prSet presAssocID="{A22CB191-A36A-42BC-90AD-810CDFDC02D9}" presName="connTx" presStyleLbl="parChTrans1D3" presStyleIdx="0" presStyleCnt="2"/>
      <dgm:spPr/>
      <dgm:t>
        <a:bodyPr/>
        <a:lstStyle/>
        <a:p>
          <a:endParaRPr lang="hr-HR"/>
        </a:p>
      </dgm:t>
    </dgm:pt>
    <dgm:pt modelId="{46578CE0-E2DE-453B-B797-664443A6A1C4}" type="pres">
      <dgm:prSet presAssocID="{AE89BAA5-3AF4-45ED-A903-73204D366EC2}" presName="root2" presStyleCnt="0"/>
      <dgm:spPr/>
    </dgm:pt>
    <dgm:pt modelId="{022E5950-96A7-4B78-9A43-74577C887B1C}" type="pres">
      <dgm:prSet presAssocID="{AE89BAA5-3AF4-45ED-A903-73204D366EC2}" presName="LevelTwoTextNode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93BF0F2E-B683-4F19-A4D5-4DEA0790D985}" type="pres">
      <dgm:prSet presAssocID="{AE89BAA5-3AF4-45ED-A903-73204D366EC2}" presName="level3hierChild" presStyleCnt="0"/>
      <dgm:spPr/>
    </dgm:pt>
    <dgm:pt modelId="{7CFF6372-F3C1-471C-9ED9-DA022CFF936C}" type="pres">
      <dgm:prSet presAssocID="{66441925-394B-439B-9DCE-D99D09BC8162}" presName="conn2-1" presStyleLbl="parChTrans1D3" presStyleIdx="1" presStyleCnt="2"/>
      <dgm:spPr/>
      <dgm:t>
        <a:bodyPr/>
        <a:lstStyle/>
        <a:p>
          <a:endParaRPr lang="hr-HR"/>
        </a:p>
      </dgm:t>
    </dgm:pt>
    <dgm:pt modelId="{27C76DA9-8CB4-4E18-B60C-865AA57E6F40}" type="pres">
      <dgm:prSet presAssocID="{66441925-394B-439B-9DCE-D99D09BC8162}" presName="connTx" presStyleLbl="parChTrans1D3" presStyleIdx="1" presStyleCnt="2"/>
      <dgm:spPr/>
      <dgm:t>
        <a:bodyPr/>
        <a:lstStyle/>
        <a:p>
          <a:endParaRPr lang="hr-HR"/>
        </a:p>
      </dgm:t>
    </dgm:pt>
    <dgm:pt modelId="{7704A520-A10C-4209-8EFA-2E5A0AC5C5E4}" type="pres">
      <dgm:prSet presAssocID="{9671D56F-8DBA-4D01-A901-BD5D1813BE2B}" presName="root2" presStyleCnt="0"/>
      <dgm:spPr/>
    </dgm:pt>
    <dgm:pt modelId="{75DE0CFD-558A-42DA-ABE4-EA3D9FE5D34D}" type="pres">
      <dgm:prSet presAssocID="{9671D56F-8DBA-4D01-A901-BD5D1813BE2B}" presName="LevelTwoTextNode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1EEABD1C-F1C4-4BB6-9F5D-CD13E1CEA67E}" type="pres">
      <dgm:prSet presAssocID="{9671D56F-8DBA-4D01-A901-BD5D1813BE2B}" presName="level3hierChild" presStyleCnt="0"/>
      <dgm:spPr/>
    </dgm:pt>
    <dgm:pt modelId="{6588D2C2-0D23-4F03-AE67-BD9C4D5E8DFA}" type="pres">
      <dgm:prSet presAssocID="{8C9FA17F-B463-4B3B-AEDD-1005249AD3BE}" presName="conn2-1" presStyleLbl="parChTrans1D4" presStyleIdx="0" presStyleCnt="4"/>
      <dgm:spPr/>
      <dgm:t>
        <a:bodyPr/>
        <a:lstStyle/>
        <a:p>
          <a:endParaRPr lang="hr-HR"/>
        </a:p>
      </dgm:t>
    </dgm:pt>
    <dgm:pt modelId="{7E32C605-43AC-41DD-99C7-7F90A3AC7FF1}" type="pres">
      <dgm:prSet presAssocID="{8C9FA17F-B463-4B3B-AEDD-1005249AD3BE}" presName="connTx" presStyleLbl="parChTrans1D4" presStyleIdx="0" presStyleCnt="4"/>
      <dgm:spPr/>
      <dgm:t>
        <a:bodyPr/>
        <a:lstStyle/>
        <a:p>
          <a:endParaRPr lang="hr-HR"/>
        </a:p>
      </dgm:t>
    </dgm:pt>
    <dgm:pt modelId="{D0608377-A704-4786-976F-1D1E468973DC}" type="pres">
      <dgm:prSet presAssocID="{7C891741-6A46-4D46-AB0E-3C0DF028C0B5}" presName="root2" presStyleCnt="0"/>
      <dgm:spPr/>
    </dgm:pt>
    <dgm:pt modelId="{7C0285EF-56DE-4ADA-A5D2-83E1B8B98DCA}" type="pres">
      <dgm:prSet presAssocID="{7C891741-6A46-4D46-AB0E-3C0DF028C0B5}" presName="LevelTwoTextNode" presStyleLbl="node4" presStyleIdx="0" presStyleCnt="4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4EFBF3A1-6087-4DBA-B167-98D5FBC49783}" type="pres">
      <dgm:prSet presAssocID="{7C891741-6A46-4D46-AB0E-3C0DF028C0B5}" presName="level3hierChild" presStyleCnt="0"/>
      <dgm:spPr/>
    </dgm:pt>
    <dgm:pt modelId="{7FA1DB6E-552D-4F9A-81F4-EF8A96BC639E}" type="pres">
      <dgm:prSet presAssocID="{DFF31084-F643-4144-9280-0E56E1D97EB4}" presName="conn2-1" presStyleLbl="parChTrans1D4" presStyleIdx="1" presStyleCnt="4"/>
      <dgm:spPr/>
      <dgm:t>
        <a:bodyPr/>
        <a:lstStyle/>
        <a:p>
          <a:endParaRPr lang="hr-HR"/>
        </a:p>
      </dgm:t>
    </dgm:pt>
    <dgm:pt modelId="{7A11FD7F-1EC9-4F2B-9EDA-7472CA509605}" type="pres">
      <dgm:prSet presAssocID="{DFF31084-F643-4144-9280-0E56E1D97EB4}" presName="connTx" presStyleLbl="parChTrans1D4" presStyleIdx="1" presStyleCnt="4"/>
      <dgm:spPr/>
      <dgm:t>
        <a:bodyPr/>
        <a:lstStyle/>
        <a:p>
          <a:endParaRPr lang="hr-HR"/>
        </a:p>
      </dgm:t>
    </dgm:pt>
    <dgm:pt modelId="{A3532C53-175C-436B-9B7E-3508DF6226EA}" type="pres">
      <dgm:prSet presAssocID="{CFD2D0E3-650C-4C58-A82C-442BDDAD6E1B}" presName="root2" presStyleCnt="0"/>
      <dgm:spPr/>
    </dgm:pt>
    <dgm:pt modelId="{6AC367EF-D8E5-402B-BE42-72016218587A}" type="pres">
      <dgm:prSet presAssocID="{CFD2D0E3-650C-4C58-A82C-442BDDAD6E1B}" presName="LevelTwoTextNode" presStyleLbl="node4" presStyleIdx="1" presStyleCnt="4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04FEFB4E-C427-45BB-8370-5CC15FEB0C94}" type="pres">
      <dgm:prSet presAssocID="{CFD2D0E3-650C-4C58-A82C-442BDDAD6E1B}" presName="level3hierChild" presStyleCnt="0"/>
      <dgm:spPr/>
    </dgm:pt>
    <dgm:pt modelId="{4910372D-FA05-45E6-8FFE-49E14A4B8EFB}" type="pres">
      <dgm:prSet presAssocID="{46F909C9-3A1F-4DA9-92E2-C1A9A968C9B9}" presName="conn2-1" presStyleLbl="parChTrans1D4" presStyleIdx="2" presStyleCnt="4"/>
      <dgm:spPr/>
      <dgm:t>
        <a:bodyPr/>
        <a:lstStyle/>
        <a:p>
          <a:endParaRPr lang="hr-HR"/>
        </a:p>
      </dgm:t>
    </dgm:pt>
    <dgm:pt modelId="{1D1A8DA3-3AC9-40C2-A9A3-E76945C384E5}" type="pres">
      <dgm:prSet presAssocID="{46F909C9-3A1F-4DA9-92E2-C1A9A968C9B9}" presName="connTx" presStyleLbl="parChTrans1D4" presStyleIdx="2" presStyleCnt="4"/>
      <dgm:spPr/>
      <dgm:t>
        <a:bodyPr/>
        <a:lstStyle/>
        <a:p>
          <a:endParaRPr lang="hr-HR"/>
        </a:p>
      </dgm:t>
    </dgm:pt>
    <dgm:pt modelId="{A7F27EC8-E741-4C45-890B-B12E4C546792}" type="pres">
      <dgm:prSet presAssocID="{00ECE757-F44A-4FE5-A8AA-FDBBF147D3FF}" presName="root2" presStyleCnt="0"/>
      <dgm:spPr/>
    </dgm:pt>
    <dgm:pt modelId="{97E5716A-1C2A-4A53-8846-3C0DA8A91417}" type="pres">
      <dgm:prSet presAssocID="{00ECE757-F44A-4FE5-A8AA-FDBBF147D3FF}" presName="LevelTwoTextNode" presStyleLbl="node4" presStyleIdx="2" presStyleCnt="4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7A43F3BC-B847-4E5A-9AA0-12785FFECED3}" type="pres">
      <dgm:prSet presAssocID="{00ECE757-F44A-4FE5-A8AA-FDBBF147D3FF}" presName="level3hierChild" presStyleCnt="0"/>
      <dgm:spPr/>
    </dgm:pt>
    <dgm:pt modelId="{F1B56FEF-A692-446F-A15F-9E7E0DD3085A}" type="pres">
      <dgm:prSet presAssocID="{7656279E-6301-40E8-A99F-68A791E9E5A0}" presName="conn2-1" presStyleLbl="parChTrans1D4" presStyleIdx="3" presStyleCnt="4"/>
      <dgm:spPr/>
      <dgm:t>
        <a:bodyPr/>
        <a:lstStyle/>
        <a:p>
          <a:endParaRPr lang="hr-HR"/>
        </a:p>
      </dgm:t>
    </dgm:pt>
    <dgm:pt modelId="{B6C4EB7C-9D5C-4180-A441-3144152709DB}" type="pres">
      <dgm:prSet presAssocID="{7656279E-6301-40E8-A99F-68A791E9E5A0}" presName="connTx" presStyleLbl="parChTrans1D4" presStyleIdx="3" presStyleCnt="4"/>
      <dgm:spPr/>
      <dgm:t>
        <a:bodyPr/>
        <a:lstStyle/>
        <a:p>
          <a:endParaRPr lang="hr-HR"/>
        </a:p>
      </dgm:t>
    </dgm:pt>
    <dgm:pt modelId="{5796C212-734A-4A63-B565-0E1AE6A66D14}" type="pres">
      <dgm:prSet presAssocID="{B9097A75-14E2-4941-B365-EC5FE7BA8E13}" presName="root2" presStyleCnt="0"/>
      <dgm:spPr/>
    </dgm:pt>
    <dgm:pt modelId="{B14FC3C8-32C0-45BF-84EC-465AF4A55EC5}" type="pres">
      <dgm:prSet presAssocID="{B9097A75-14E2-4941-B365-EC5FE7BA8E13}" presName="LevelTwoTextNode" presStyleLbl="node4" presStyleIdx="3" presStyleCnt="4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31956175-5AD5-44EE-B9FE-69C82F3E7372}" type="pres">
      <dgm:prSet presAssocID="{B9097A75-14E2-4941-B365-EC5FE7BA8E13}" presName="level3hierChild" presStyleCnt="0"/>
      <dgm:spPr/>
    </dgm:pt>
  </dgm:ptLst>
  <dgm:cxnLst>
    <dgm:cxn modelId="{A958E187-BE73-44AF-BAE8-0C0DEBE20836}" type="presOf" srcId="{00ECE757-F44A-4FE5-A8AA-FDBBF147D3FF}" destId="{97E5716A-1C2A-4A53-8846-3C0DA8A91417}" srcOrd="0" destOrd="0" presId="urn:microsoft.com/office/officeart/2005/8/layout/hierarchy2"/>
    <dgm:cxn modelId="{06DDB537-5D16-4B87-A875-F9D470EE8DF9}" srcId="{9337B7F8-98D5-4723-BA99-3B13DF4B49A5}" destId="{FB752A2C-0D78-4A63-8F3A-E3D133C06974}" srcOrd="0" destOrd="0" parTransId="{9B1DE7B1-640F-4949-AB6B-7BA434B40955}" sibTransId="{63ED304A-D082-4A4A-8BF7-D47DC3A87C6E}"/>
    <dgm:cxn modelId="{991540E1-8FC5-440C-8AF3-C4048C01080B}" type="presOf" srcId="{B9097A75-14E2-4941-B365-EC5FE7BA8E13}" destId="{B14FC3C8-32C0-45BF-84EC-465AF4A55EC5}" srcOrd="0" destOrd="0" presId="urn:microsoft.com/office/officeart/2005/8/layout/hierarchy2"/>
    <dgm:cxn modelId="{A9762DA4-C54E-41A4-9647-DDDE215F2541}" srcId="{D86FEE19-5144-4898-BF11-FE1398C4A333}" destId="{9671D56F-8DBA-4D01-A901-BD5D1813BE2B}" srcOrd="1" destOrd="0" parTransId="{66441925-394B-439B-9DCE-D99D09BC8162}" sibTransId="{DB7AD638-1971-431A-B6D0-8A390B0C76BD}"/>
    <dgm:cxn modelId="{06772E73-1C4C-4F23-BA10-FE71EF466EBC}" srcId="{9671D56F-8DBA-4D01-A901-BD5D1813BE2B}" destId="{CFD2D0E3-650C-4C58-A82C-442BDDAD6E1B}" srcOrd="1" destOrd="0" parTransId="{DFF31084-F643-4144-9280-0E56E1D97EB4}" sibTransId="{507BE0C6-9D07-49B4-997C-15D588F8BE76}"/>
    <dgm:cxn modelId="{DF7BF277-7ABD-42AF-A3C2-6746A31B90C6}" type="presOf" srcId="{9B1DE7B1-640F-4949-AB6B-7BA434B40955}" destId="{6F5FB198-8ABB-4FB6-9856-40C29B5DF256}" srcOrd="0" destOrd="0" presId="urn:microsoft.com/office/officeart/2005/8/layout/hierarchy2"/>
    <dgm:cxn modelId="{CCA7FD72-7FFD-4410-B4CE-6E1ACA8470A2}" type="presOf" srcId="{46F909C9-3A1F-4DA9-92E2-C1A9A968C9B9}" destId="{1D1A8DA3-3AC9-40C2-A9A3-E76945C384E5}" srcOrd="1" destOrd="0" presId="urn:microsoft.com/office/officeart/2005/8/layout/hierarchy2"/>
    <dgm:cxn modelId="{19B29C91-4A0A-48FB-8DDF-0F3C0900B233}" type="presOf" srcId="{8C9FA17F-B463-4B3B-AEDD-1005249AD3BE}" destId="{6588D2C2-0D23-4F03-AE67-BD9C4D5E8DFA}" srcOrd="0" destOrd="0" presId="urn:microsoft.com/office/officeart/2005/8/layout/hierarchy2"/>
    <dgm:cxn modelId="{F208E306-4B92-413F-B005-3AEE77B11C0F}" type="presOf" srcId="{7656279E-6301-40E8-A99F-68A791E9E5A0}" destId="{F1B56FEF-A692-446F-A15F-9E7E0DD3085A}" srcOrd="0" destOrd="0" presId="urn:microsoft.com/office/officeart/2005/8/layout/hierarchy2"/>
    <dgm:cxn modelId="{8BD3D4DE-37C2-40AD-84C7-9C5337CF4F70}" srcId="{9671D56F-8DBA-4D01-A901-BD5D1813BE2B}" destId="{00ECE757-F44A-4FE5-A8AA-FDBBF147D3FF}" srcOrd="2" destOrd="0" parTransId="{46F909C9-3A1F-4DA9-92E2-C1A9A968C9B9}" sibTransId="{92502010-14E4-43E9-945F-904C5E9CC45A}"/>
    <dgm:cxn modelId="{384A2D19-7283-4E02-B399-C42D925B72D7}" type="presOf" srcId="{A22CB191-A36A-42BC-90AD-810CDFDC02D9}" destId="{AAA59CC2-9A09-4F3A-9BF7-7D97E7E36DFB}" srcOrd="1" destOrd="0" presId="urn:microsoft.com/office/officeart/2005/8/layout/hierarchy2"/>
    <dgm:cxn modelId="{FF3D1766-C71A-466B-87E5-BED209D49F18}" type="presOf" srcId="{9671D56F-8DBA-4D01-A901-BD5D1813BE2B}" destId="{75DE0CFD-558A-42DA-ABE4-EA3D9FE5D34D}" srcOrd="0" destOrd="0" presId="urn:microsoft.com/office/officeart/2005/8/layout/hierarchy2"/>
    <dgm:cxn modelId="{5C249926-B26B-40B9-AEC9-F74F4DC1E159}" type="presOf" srcId="{73F990E1-3D3C-40D1-A82F-56E6477610B5}" destId="{631CF44A-350D-4078-BDBB-96E55AA20A4F}" srcOrd="0" destOrd="0" presId="urn:microsoft.com/office/officeart/2005/8/layout/hierarchy2"/>
    <dgm:cxn modelId="{1D19AE2B-CF3D-4B5E-9A42-EF5786F444D0}" type="presOf" srcId="{DFF31084-F643-4144-9280-0E56E1D97EB4}" destId="{7FA1DB6E-552D-4F9A-81F4-EF8A96BC639E}" srcOrd="0" destOrd="0" presId="urn:microsoft.com/office/officeart/2005/8/layout/hierarchy2"/>
    <dgm:cxn modelId="{C5883423-BAA1-480D-94DA-A048610A8F5D}" type="presOf" srcId="{AE89BAA5-3AF4-45ED-A903-73204D366EC2}" destId="{022E5950-96A7-4B78-9A43-74577C887B1C}" srcOrd="0" destOrd="0" presId="urn:microsoft.com/office/officeart/2005/8/layout/hierarchy2"/>
    <dgm:cxn modelId="{1F563AA6-91D2-4136-BFFE-99D01CF35810}" type="presOf" srcId="{DFF31084-F643-4144-9280-0E56E1D97EB4}" destId="{7A11FD7F-1EC9-4F2B-9EDA-7472CA509605}" srcOrd="1" destOrd="0" presId="urn:microsoft.com/office/officeart/2005/8/layout/hierarchy2"/>
    <dgm:cxn modelId="{67F2B928-F696-44FC-BE15-BAF8A089B877}" srcId="{9671D56F-8DBA-4D01-A901-BD5D1813BE2B}" destId="{7C891741-6A46-4D46-AB0E-3C0DF028C0B5}" srcOrd="0" destOrd="0" parTransId="{8C9FA17F-B463-4B3B-AEDD-1005249AD3BE}" sibTransId="{6D2ACB24-E0D8-4DE5-947B-4411AD9B87E8}"/>
    <dgm:cxn modelId="{8DD5FF9E-8478-43C6-97B2-846D2B08E4F8}" type="presOf" srcId="{CFD2D0E3-650C-4C58-A82C-442BDDAD6E1B}" destId="{6AC367EF-D8E5-402B-BE42-72016218587A}" srcOrd="0" destOrd="0" presId="urn:microsoft.com/office/officeart/2005/8/layout/hierarchy2"/>
    <dgm:cxn modelId="{516500C6-14C6-45EC-AC33-BB29D45384FF}" srcId="{9337B7F8-98D5-4723-BA99-3B13DF4B49A5}" destId="{D86FEE19-5144-4898-BF11-FE1398C4A333}" srcOrd="1" destOrd="0" parTransId="{C91A60F3-CDD5-4DC8-A1FD-DECFC9D61725}" sibTransId="{BFFB0E9B-6041-47FD-8B7F-EE5F6BA6EAF0}"/>
    <dgm:cxn modelId="{E01DA334-6C24-420C-8A63-C98A655AF8D5}" srcId="{D86FEE19-5144-4898-BF11-FE1398C4A333}" destId="{AE89BAA5-3AF4-45ED-A903-73204D366EC2}" srcOrd="0" destOrd="0" parTransId="{A22CB191-A36A-42BC-90AD-810CDFDC02D9}" sibTransId="{14C44AEC-96EB-40BE-BF1F-D9FD0BA443C4}"/>
    <dgm:cxn modelId="{3CDE6D34-7A6B-4829-87CD-125614B42D16}" type="presOf" srcId="{C91A60F3-CDD5-4DC8-A1FD-DECFC9D61725}" destId="{10D77D0D-239B-462D-8FBB-56CAA2463722}" srcOrd="1" destOrd="0" presId="urn:microsoft.com/office/officeart/2005/8/layout/hierarchy2"/>
    <dgm:cxn modelId="{EDC1BCCB-998D-4B11-B0BB-C46B9046D635}" type="presOf" srcId="{C91A60F3-CDD5-4DC8-A1FD-DECFC9D61725}" destId="{40CDF84D-3580-4DB5-8659-E0B52F0EB590}" srcOrd="0" destOrd="0" presId="urn:microsoft.com/office/officeart/2005/8/layout/hierarchy2"/>
    <dgm:cxn modelId="{6B68A716-2576-43A4-A4E4-5D3592243484}" type="presOf" srcId="{FB752A2C-0D78-4A63-8F3A-E3D133C06974}" destId="{2834AF7A-FB9A-4C08-AA65-8BF1F5F9AE7E}" srcOrd="0" destOrd="0" presId="urn:microsoft.com/office/officeart/2005/8/layout/hierarchy2"/>
    <dgm:cxn modelId="{AB965DB2-A0D3-41CB-B537-DB56D4B9BAC3}" type="presOf" srcId="{9B1DE7B1-640F-4949-AB6B-7BA434B40955}" destId="{B59138E8-7F75-4994-838A-0B684A1C6CEC}" srcOrd="1" destOrd="0" presId="urn:microsoft.com/office/officeart/2005/8/layout/hierarchy2"/>
    <dgm:cxn modelId="{8877B848-44B9-4A7F-8307-201A80799DE1}" type="presOf" srcId="{46F909C9-3A1F-4DA9-92E2-C1A9A968C9B9}" destId="{4910372D-FA05-45E6-8FFE-49E14A4B8EFB}" srcOrd="0" destOrd="0" presId="urn:microsoft.com/office/officeart/2005/8/layout/hierarchy2"/>
    <dgm:cxn modelId="{B287BC65-438F-41F2-8293-3271FC843968}" type="presOf" srcId="{66441925-394B-439B-9DCE-D99D09BC8162}" destId="{7CFF6372-F3C1-471C-9ED9-DA022CFF936C}" srcOrd="0" destOrd="0" presId="urn:microsoft.com/office/officeart/2005/8/layout/hierarchy2"/>
    <dgm:cxn modelId="{6DBF90D9-6571-4457-A2D7-28D5DCCA5458}" type="presOf" srcId="{9337B7F8-98D5-4723-BA99-3B13DF4B49A5}" destId="{07CCA360-1A85-4813-97B4-47AC14AC8E8F}" srcOrd="0" destOrd="0" presId="urn:microsoft.com/office/officeart/2005/8/layout/hierarchy2"/>
    <dgm:cxn modelId="{42AEDD18-119C-4C93-B526-9CBEDA95E2E0}" type="presOf" srcId="{7C891741-6A46-4D46-AB0E-3C0DF028C0B5}" destId="{7C0285EF-56DE-4ADA-A5D2-83E1B8B98DCA}" srcOrd="0" destOrd="0" presId="urn:microsoft.com/office/officeart/2005/8/layout/hierarchy2"/>
    <dgm:cxn modelId="{ED0AFF47-9C5F-411C-9690-6B99A8199F5C}" srcId="{73F990E1-3D3C-40D1-A82F-56E6477610B5}" destId="{9337B7F8-98D5-4723-BA99-3B13DF4B49A5}" srcOrd="0" destOrd="0" parTransId="{CA6D0BC6-248C-44F6-85B8-7804EF40756E}" sibTransId="{F92E892D-A8B4-47D9-AF81-26C106A85E55}"/>
    <dgm:cxn modelId="{A694255A-C7BA-46B1-959E-5841FFC075D7}" type="presOf" srcId="{7656279E-6301-40E8-A99F-68A791E9E5A0}" destId="{B6C4EB7C-9D5C-4180-A441-3144152709DB}" srcOrd="1" destOrd="0" presId="urn:microsoft.com/office/officeart/2005/8/layout/hierarchy2"/>
    <dgm:cxn modelId="{41B97FC9-94F7-46BC-B2BD-376B2713E9C4}" type="presOf" srcId="{66441925-394B-439B-9DCE-D99D09BC8162}" destId="{27C76DA9-8CB4-4E18-B60C-865AA57E6F40}" srcOrd="1" destOrd="0" presId="urn:microsoft.com/office/officeart/2005/8/layout/hierarchy2"/>
    <dgm:cxn modelId="{F8006846-9C37-43E8-8C57-D50B9A161A21}" type="presOf" srcId="{A22CB191-A36A-42BC-90AD-810CDFDC02D9}" destId="{A6F02AA0-11DE-43C0-8351-2306090B67C3}" srcOrd="0" destOrd="0" presId="urn:microsoft.com/office/officeart/2005/8/layout/hierarchy2"/>
    <dgm:cxn modelId="{C4B7787E-B457-4264-B703-9D5BF8A35FF6}" type="presOf" srcId="{D86FEE19-5144-4898-BF11-FE1398C4A333}" destId="{C90566BB-2009-4992-B4EA-7F1021EC89DA}" srcOrd="0" destOrd="0" presId="urn:microsoft.com/office/officeart/2005/8/layout/hierarchy2"/>
    <dgm:cxn modelId="{6936FE89-CE83-40CA-AC73-D9AB0E091DD0}" srcId="{9671D56F-8DBA-4D01-A901-BD5D1813BE2B}" destId="{B9097A75-14E2-4941-B365-EC5FE7BA8E13}" srcOrd="3" destOrd="0" parTransId="{7656279E-6301-40E8-A99F-68A791E9E5A0}" sibTransId="{CC26BD9A-6B1C-4C30-A9B3-384A4155908B}"/>
    <dgm:cxn modelId="{0DF23EC8-80F8-431F-B62E-46E72F3976F4}" type="presOf" srcId="{8C9FA17F-B463-4B3B-AEDD-1005249AD3BE}" destId="{7E32C605-43AC-41DD-99C7-7F90A3AC7FF1}" srcOrd="1" destOrd="0" presId="urn:microsoft.com/office/officeart/2005/8/layout/hierarchy2"/>
    <dgm:cxn modelId="{6F3E8541-234A-44BD-A0D8-51F26AF8451A}" type="presParOf" srcId="{631CF44A-350D-4078-BDBB-96E55AA20A4F}" destId="{00865591-7C14-4ACC-95D4-32617CD9865B}" srcOrd="0" destOrd="0" presId="urn:microsoft.com/office/officeart/2005/8/layout/hierarchy2"/>
    <dgm:cxn modelId="{A0E27814-832D-47C9-A19A-C89E1368350C}" type="presParOf" srcId="{00865591-7C14-4ACC-95D4-32617CD9865B}" destId="{07CCA360-1A85-4813-97B4-47AC14AC8E8F}" srcOrd="0" destOrd="0" presId="urn:microsoft.com/office/officeart/2005/8/layout/hierarchy2"/>
    <dgm:cxn modelId="{0DA7E00A-EA0A-4178-9039-AAC3AAA574CE}" type="presParOf" srcId="{00865591-7C14-4ACC-95D4-32617CD9865B}" destId="{A0A47750-7205-4737-8DDF-1B000E3D1B7B}" srcOrd="1" destOrd="0" presId="urn:microsoft.com/office/officeart/2005/8/layout/hierarchy2"/>
    <dgm:cxn modelId="{B09BC674-9C0B-47CB-A79B-A7055739E197}" type="presParOf" srcId="{A0A47750-7205-4737-8DDF-1B000E3D1B7B}" destId="{6F5FB198-8ABB-4FB6-9856-40C29B5DF256}" srcOrd="0" destOrd="0" presId="urn:microsoft.com/office/officeart/2005/8/layout/hierarchy2"/>
    <dgm:cxn modelId="{791393BB-7DDE-40C9-85AE-36EC46194A70}" type="presParOf" srcId="{6F5FB198-8ABB-4FB6-9856-40C29B5DF256}" destId="{B59138E8-7F75-4994-838A-0B684A1C6CEC}" srcOrd="0" destOrd="0" presId="urn:microsoft.com/office/officeart/2005/8/layout/hierarchy2"/>
    <dgm:cxn modelId="{6E9A9391-B244-4721-BB25-85007153A140}" type="presParOf" srcId="{A0A47750-7205-4737-8DDF-1B000E3D1B7B}" destId="{FD22ABF1-CC7C-4ED1-8EE1-9B06ACD9B653}" srcOrd="1" destOrd="0" presId="urn:microsoft.com/office/officeart/2005/8/layout/hierarchy2"/>
    <dgm:cxn modelId="{D87CCBF2-FB8A-4B72-A7F1-EE20F17C3A34}" type="presParOf" srcId="{FD22ABF1-CC7C-4ED1-8EE1-9B06ACD9B653}" destId="{2834AF7A-FB9A-4C08-AA65-8BF1F5F9AE7E}" srcOrd="0" destOrd="0" presId="urn:microsoft.com/office/officeart/2005/8/layout/hierarchy2"/>
    <dgm:cxn modelId="{CAF858CE-30E4-4831-8A2F-FB8D9ED29653}" type="presParOf" srcId="{FD22ABF1-CC7C-4ED1-8EE1-9B06ACD9B653}" destId="{D42EEAE8-C88E-40B4-B054-7176D4CFD661}" srcOrd="1" destOrd="0" presId="urn:microsoft.com/office/officeart/2005/8/layout/hierarchy2"/>
    <dgm:cxn modelId="{A32CA1B1-F740-4135-B820-47335FEC1864}" type="presParOf" srcId="{A0A47750-7205-4737-8DDF-1B000E3D1B7B}" destId="{40CDF84D-3580-4DB5-8659-E0B52F0EB590}" srcOrd="2" destOrd="0" presId="urn:microsoft.com/office/officeart/2005/8/layout/hierarchy2"/>
    <dgm:cxn modelId="{54400AE4-ACE5-4FD6-A20B-93397876FCFA}" type="presParOf" srcId="{40CDF84D-3580-4DB5-8659-E0B52F0EB590}" destId="{10D77D0D-239B-462D-8FBB-56CAA2463722}" srcOrd="0" destOrd="0" presId="urn:microsoft.com/office/officeart/2005/8/layout/hierarchy2"/>
    <dgm:cxn modelId="{54502EC3-6805-4A83-A251-ABBE546C257A}" type="presParOf" srcId="{A0A47750-7205-4737-8DDF-1B000E3D1B7B}" destId="{6D280C41-B1D7-445E-B1AA-1008BBE9A14D}" srcOrd="3" destOrd="0" presId="urn:microsoft.com/office/officeart/2005/8/layout/hierarchy2"/>
    <dgm:cxn modelId="{45FF1C20-DD8B-4DD1-83E5-C1F5EAF13B9B}" type="presParOf" srcId="{6D280C41-B1D7-445E-B1AA-1008BBE9A14D}" destId="{C90566BB-2009-4992-B4EA-7F1021EC89DA}" srcOrd="0" destOrd="0" presId="urn:microsoft.com/office/officeart/2005/8/layout/hierarchy2"/>
    <dgm:cxn modelId="{74D8030A-4C8C-45F2-A846-3375DC120486}" type="presParOf" srcId="{6D280C41-B1D7-445E-B1AA-1008BBE9A14D}" destId="{9C2329FE-35E5-4683-96FB-76E573ED6E95}" srcOrd="1" destOrd="0" presId="urn:microsoft.com/office/officeart/2005/8/layout/hierarchy2"/>
    <dgm:cxn modelId="{C1A8C3C3-B518-4BC8-AE20-91B8C9BD38A0}" type="presParOf" srcId="{9C2329FE-35E5-4683-96FB-76E573ED6E95}" destId="{A6F02AA0-11DE-43C0-8351-2306090B67C3}" srcOrd="0" destOrd="0" presId="urn:microsoft.com/office/officeart/2005/8/layout/hierarchy2"/>
    <dgm:cxn modelId="{DCF8F823-582E-4FE6-A6F9-D433E64A78A4}" type="presParOf" srcId="{A6F02AA0-11DE-43C0-8351-2306090B67C3}" destId="{AAA59CC2-9A09-4F3A-9BF7-7D97E7E36DFB}" srcOrd="0" destOrd="0" presId="urn:microsoft.com/office/officeart/2005/8/layout/hierarchy2"/>
    <dgm:cxn modelId="{13953C19-3A0B-4966-A046-725105B70D83}" type="presParOf" srcId="{9C2329FE-35E5-4683-96FB-76E573ED6E95}" destId="{46578CE0-E2DE-453B-B797-664443A6A1C4}" srcOrd="1" destOrd="0" presId="urn:microsoft.com/office/officeart/2005/8/layout/hierarchy2"/>
    <dgm:cxn modelId="{41486B44-33F6-4162-93E3-257C10C0896E}" type="presParOf" srcId="{46578CE0-E2DE-453B-B797-664443A6A1C4}" destId="{022E5950-96A7-4B78-9A43-74577C887B1C}" srcOrd="0" destOrd="0" presId="urn:microsoft.com/office/officeart/2005/8/layout/hierarchy2"/>
    <dgm:cxn modelId="{24157E13-B82D-4316-B339-587BF38BD184}" type="presParOf" srcId="{46578CE0-E2DE-453B-B797-664443A6A1C4}" destId="{93BF0F2E-B683-4F19-A4D5-4DEA0790D985}" srcOrd="1" destOrd="0" presId="urn:microsoft.com/office/officeart/2005/8/layout/hierarchy2"/>
    <dgm:cxn modelId="{BB56BBF1-A825-40FB-B5E5-E288EF83E827}" type="presParOf" srcId="{9C2329FE-35E5-4683-96FB-76E573ED6E95}" destId="{7CFF6372-F3C1-471C-9ED9-DA022CFF936C}" srcOrd="2" destOrd="0" presId="urn:microsoft.com/office/officeart/2005/8/layout/hierarchy2"/>
    <dgm:cxn modelId="{8701D263-21C4-4384-99FA-F22C636C5F0B}" type="presParOf" srcId="{7CFF6372-F3C1-471C-9ED9-DA022CFF936C}" destId="{27C76DA9-8CB4-4E18-B60C-865AA57E6F40}" srcOrd="0" destOrd="0" presId="urn:microsoft.com/office/officeart/2005/8/layout/hierarchy2"/>
    <dgm:cxn modelId="{6CDBE8F6-12D1-4A2B-9905-3C4915173CC2}" type="presParOf" srcId="{9C2329FE-35E5-4683-96FB-76E573ED6E95}" destId="{7704A520-A10C-4209-8EFA-2E5A0AC5C5E4}" srcOrd="3" destOrd="0" presId="urn:microsoft.com/office/officeart/2005/8/layout/hierarchy2"/>
    <dgm:cxn modelId="{5A7B3729-AF7B-43CA-8A91-9E879C4BE01B}" type="presParOf" srcId="{7704A520-A10C-4209-8EFA-2E5A0AC5C5E4}" destId="{75DE0CFD-558A-42DA-ABE4-EA3D9FE5D34D}" srcOrd="0" destOrd="0" presId="urn:microsoft.com/office/officeart/2005/8/layout/hierarchy2"/>
    <dgm:cxn modelId="{FF6F4EC1-A9AE-437B-A97D-26C99F27FCAC}" type="presParOf" srcId="{7704A520-A10C-4209-8EFA-2E5A0AC5C5E4}" destId="{1EEABD1C-F1C4-4BB6-9F5D-CD13E1CEA67E}" srcOrd="1" destOrd="0" presId="urn:microsoft.com/office/officeart/2005/8/layout/hierarchy2"/>
    <dgm:cxn modelId="{552F9D7A-40E4-402A-9384-D00BE6EC8F91}" type="presParOf" srcId="{1EEABD1C-F1C4-4BB6-9F5D-CD13E1CEA67E}" destId="{6588D2C2-0D23-4F03-AE67-BD9C4D5E8DFA}" srcOrd="0" destOrd="0" presId="urn:microsoft.com/office/officeart/2005/8/layout/hierarchy2"/>
    <dgm:cxn modelId="{61C88C6C-4247-4D54-9CBA-AE42ABA52B4E}" type="presParOf" srcId="{6588D2C2-0D23-4F03-AE67-BD9C4D5E8DFA}" destId="{7E32C605-43AC-41DD-99C7-7F90A3AC7FF1}" srcOrd="0" destOrd="0" presId="urn:microsoft.com/office/officeart/2005/8/layout/hierarchy2"/>
    <dgm:cxn modelId="{D8E13987-9400-4A94-9CDD-FB2B4D68EF7A}" type="presParOf" srcId="{1EEABD1C-F1C4-4BB6-9F5D-CD13E1CEA67E}" destId="{D0608377-A704-4786-976F-1D1E468973DC}" srcOrd="1" destOrd="0" presId="urn:microsoft.com/office/officeart/2005/8/layout/hierarchy2"/>
    <dgm:cxn modelId="{6D0BBC37-C619-4D37-89EA-3370A31DA92B}" type="presParOf" srcId="{D0608377-A704-4786-976F-1D1E468973DC}" destId="{7C0285EF-56DE-4ADA-A5D2-83E1B8B98DCA}" srcOrd="0" destOrd="0" presId="urn:microsoft.com/office/officeart/2005/8/layout/hierarchy2"/>
    <dgm:cxn modelId="{3BE63847-2C5A-4823-AC40-12F96D007712}" type="presParOf" srcId="{D0608377-A704-4786-976F-1D1E468973DC}" destId="{4EFBF3A1-6087-4DBA-B167-98D5FBC49783}" srcOrd="1" destOrd="0" presId="urn:microsoft.com/office/officeart/2005/8/layout/hierarchy2"/>
    <dgm:cxn modelId="{7D95DEA1-AD1E-4958-B205-8590BEDD9EFD}" type="presParOf" srcId="{1EEABD1C-F1C4-4BB6-9F5D-CD13E1CEA67E}" destId="{7FA1DB6E-552D-4F9A-81F4-EF8A96BC639E}" srcOrd="2" destOrd="0" presId="urn:microsoft.com/office/officeart/2005/8/layout/hierarchy2"/>
    <dgm:cxn modelId="{7FA84E77-5722-40EA-BA6F-75620B686284}" type="presParOf" srcId="{7FA1DB6E-552D-4F9A-81F4-EF8A96BC639E}" destId="{7A11FD7F-1EC9-4F2B-9EDA-7472CA509605}" srcOrd="0" destOrd="0" presId="urn:microsoft.com/office/officeart/2005/8/layout/hierarchy2"/>
    <dgm:cxn modelId="{DB149012-8918-4FEC-8E0A-9E797CDCDAC0}" type="presParOf" srcId="{1EEABD1C-F1C4-4BB6-9F5D-CD13E1CEA67E}" destId="{A3532C53-175C-436B-9B7E-3508DF6226EA}" srcOrd="3" destOrd="0" presId="urn:microsoft.com/office/officeart/2005/8/layout/hierarchy2"/>
    <dgm:cxn modelId="{3CCEE91F-8DF3-4C07-8264-BB390CDD748C}" type="presParOf" srcId="{A3532C53-175C-436B-9B7E-3508DF6226EA}" destId="{6AC367EF-D8E5-402B-BE42-72016218587A}" srcOrd="0" destOrd="0" presId="urn:microsoft.com/office/officeart/2005/8/layout/hierarchy2"/>
    <dgm:cxn modelId="{F6BA2839-9669-4363-ABD5-B24D865161CA}" type="presParOf" srcId="{A3532C53-175C-436B-9B7E-3508DF6226EA}" destId="{04FEFB4E-C427-45BB-8370-5CC15FEB0C94}" srcOrd="1" destOrd="0" presId="urn:microsoft.com/office/officeart/2005/8/layout/hierarchy2"/>
    <dgm:cxn modelId="{6FDC1267-CB1A-4B82-A201-E125DA83B26F}" type="presParOf" srcId="{1EEABD1C-F1C4-4BB6-9F5D-CD13E1CEA67E}" destId="{4910372D-FA05-45E6-8FFE-49E14A4B8EFB}" srcOrd="4" destOrd="0" presId="urn:microsoft.com/office/officeart/2005/8/layout/hierarchy2"/>
    <dgm:cxn modelId="{0C353D2F-7EEB-4F98-8918-9CB676C1B67B}" type="presParOf" srcId="{4910372D-FA05-45E6-8FFE-49E14A4B8EFB}" destId="{1D1A8DA3-3AC9-40C2-A9A3-E76945C384E5}" srcOrd="0" destOrd="0" presId="urn:microsoft.com/office/officeart/2005/8/layout/hierarchy2"/>
    <dgm:cxn modelId="{CA12BE41-5F73-42DA-886B-A452AB58FC1C}" type="presParOf" srcId="{1EEABD1C-F1C4-4BB6-9F5D-CD13E1CEA67E}" destId="{A7F27EC8-E741-4C45-890B-B12E4C546792}" srcOrd="5" destOrd="0" presId="urn:microsoft.com/office/officeart/2005/8/layout/hierarchy2"/>
    <dgm:cxn modelId="{B57959FF-DE52-4F66-AAAC-5D6CFA104656}" type="presParOf" srcId="{A7F27EC8-E741-4C45-890B-B12E4C546792}" destId="{97E5716A-1C2A-4A53-8846-3C0DA8A91417}" srcOrd="0" destOrd="0" presId="urn:microsoft.com/office/officeart/2005/8/layout/hierarchy2"/>
    <dgm:cxn modelId="{EC0A018C-DF28-4BD6-8CEB-FBA022D8FC95}" type="presParOf" srcId="{A7F27EC8-E741-4C45-890B-B12E4C546792}" destId="{7A43F3BC-B847-4E5A-9AA0-12785FFECED3}" srcOrd="1" destOrd="0" presId="urn:microsoft.com/office/officeart/2005/8/layout/hierarchy2"/>
    <dgm:cxn modelId="{A63796A1-445A-4F61-A815-3585C0AA8C8D}" type="presParOf" srcId="{1EEABD1C-F1C4-4BB6-9F5D-CD13E1CEA67E}" destId="{F1B56FEF-A692-446F-A15F-9E7E0DD3085A}" srcOrd="6" destOrd="0" presId="urn:microsoft.com/office/officeart/2005/8/layout/hierarchy2"/>
    <dgm:cxn modelId="{3055765B-1193-44B8-AA08-0C31D691F4F5}" type="presParOf" srcId="{F1B56FEF-A692-446F-A15F-9E7E0DD3085A}" destId="{B6C4EB7C-9D5C-4180-A441-3144152709DB}" srcOrd="0" destOrd="0" presId="urn:microsoft.com/office/officeart/2005/8/layout/hierarchy2"/>
    <dgm:cxn modelId="{91873C9F-24FE-4B8A-9E21-C30010FDEE4E}" type="presParOf" srcId="{1EEABD1C-F1C4-4BB6-9F5D-CD13E1CEA67E}" destId="{5796C212-734A-4A63-B565-0E1AE6A66D14}" srcOrd="7" destOrd="0" presId="urn:microsoft.com/office/officeart/2005/8/layout/hierarchy2"/>
    <dgm:cxn modelId="{41C9A7A5-0FAE-42E1-AD24-8018D17EE995}" type="presParOf" srcId="{5796C212-734A-4A63-B565-0E1AE6A66D14}" destId="{B14FC3C8-32C0-45BF-84EC-465AF4A55EC5}" srcOrd="0" destOrd="0" presId="urn:microsoft.com/office/officeart/2005/8/layout/hierarchy2"/>
    <dgm:cxn modelId="{5A4633B9-C2B5-4C27-BF71-4C99A183FC04}" type="presParOf" srcId="{5796C212-734A-4A63-B565-0E1AE6A66D14}" destId="{31956175-5AD5-44EE-B9FE-69C82F3E7372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271F939-D5D7-4F45-BF6B-0BAD84F8FF61}">
      <dsp:nvSpPr>
        <dsp:cNvPr id="0" name=""/>
        <dsp:cNvSpPr/>
      </dsp:nvSpPr>
      <dsp:spPr>
        <a:xfrm>
          <a:off x="5625" y="1922337"/>
          <a:ext cx="1697682" cy="8488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R="0"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900" kern="1200" baseline="0" smtClean="0">
              <a:latin typeface="Times New Roman" pitchFamily="18" charset="0"/>
              <a:cs typeface="Times New Roman" pitchFamily="18" charset="0"/>
            </a:rPr>
            <a:t>imenski izraz</a:t>
          </a:r>
          <a:endParaRPr lang="hr-HR" sz="1900" kern="1200" smtClean="0">
            <a:latin typeface="Times New Roman" pitchFamily="18" charset="0"/>
            <a:cs typeface="Times New Roman" pitchFamily="18" charset="0"/>
          </a:endParaRPr>
        </a:p>
      </dsp:txBody>
      <dsp:txXfrm>
        <a:off x="5625" y="1922337"/>
        <a:ext cx="1697682" cy="848841"/>
      </dsp:txXfrm>
    </dsp:sp>
    <dsp:sp modelId="{C2A13F16-DA74-4400-A28C-4DFEED6FFE82}">
      <dsp:nvSpPr>
        <dsp:cNvPr id="0" name=""/>
        <dsp:cNvSpPr/>
      </dsp:nvSpPr>
      <dsp:spPr>
        <a:xfrm rot="19457599">
          <a:off x="1624704" y="2087972"/>
          <a:ext cx="836280" cy="29487"/>
        </a:xfrm>
        <a:custGeom>
          <a:avLst/>
          <a:gdLst/>
          <a:ahLst/>
          <a:cxnLst/>
          <a:rect l="0" t="0" r="0" b="0"/>
          <a:pathLst>
            <a:path>
              <a:moveTo>
                <a:pt x="0" y="14743"/>
              </a:moveTo>
              <a:lnTo>
                <a:pt x="836280" y="14743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500" kern="1200">
            <a:latin typeface="Times New Roman" pitchFamily="18" charset="0"/>
            <a:cs typeface="Times New Roman" pitchFamily="18" charset="0"/>
          </a:endParaRPr>
        </a:p>
      </dsp:txBody>
      <dsp:txXfrm rot="19457599">
        <a:off x="2021937" y="2081809"/>
        <a:ext cx="41814" cy="41814"/>
      </dsp:txXfrm>
    </dsp:sp>
    <dsp:sp modelId="{0F60E071-F33F-4B36-82BE-1CF53C39847F}">
      <dsp:nvSpPr>
        <dsp:cNvPr id="0" name=""/>
        <dsp:cNvSpPr/>
      </dsp:nvSpPr>
      <dsp:spPr>
        <a:xfrm>
          <a:off x="2382381" y="1434253"/>
          <a:ext cx="1697682" cy="8488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R="0"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900" kern="1200" baseline="0" smtClean="0">
              <a:latin typeface="Times New Roman" pitchFamily="18" charset="0"/>
              <a:cs typeface="Times New Roman" pitchFamily="18" charset="0"/>
            </a:rPr>
            <a:t>nereferencijalan</a:t>
          </a:r>
          <a:endParaRPr lang="hr-HR" sz="1900" kern="1200" smtClean="0">
            <a:latin typeface="Times New Roman" pitchFamily="18" charset="0"/>
            <a:cs typeface="Times New Roman" pitchFamily="18" charset="0"/>
          </a:endParaRPr>
        </a:p>
      </dsp:txBody>
      <dsp:txXfrm>
        <a:off x="2382381" y="1434253"/>
        <a:ext cx="1697682" cy="848841"/>
      </dsp:txXfrm>
    </dsp:sp>
    <dsp:sp modelId="{A65BD25D-0BD9-47B7-A018-FDC40035CE71}">
      <dsp:nvSpPr>
        <dsp:cNvPr id="0" name=""/>
        <dsp:cNvSpPr/>
      </dsp:nvSpPr>
      <dsp:spPr>
        <a:xfrm rot="2142401">
          <a:off x="1624704" y="2576056"/>
          <a:ext cx="836280" cy="29487"/>
        </a:xfrm>
        <a:custGeom>
          <a:avLst/>
          <a:gdLst/>
          <a:ahLst/>
          <a:cxnLst/>
          <a:rect l="0" t="0" r="0" b="0"/>
          <a:pathLst>
            <a:path>
              <a:moveTo>
                <a:pt x="0" y="14743"/>
              </a:moveTo>
              <a:lnTo>
                <a:pt x="836280" y="14743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500" kern="1200">
            <a:latin typeface="Times New Roman" pitchFamily="18" charset="0"/>
            <a:cs typeface="Times New Roman" pitchFamily="18" charset="0"/>
          </a:endParaRPr>
        </a:p>
      </dsp:txBody>
      <dsp:txXfrm rot="2142401">
        <a:off x="2021937" y="2569892"/>
        <a:ext cx="41814" cy="41814"/>
      </dsp:txXfrm>
    </dsp:sp>
    <dsp:sp modelId="{6717F220-80D8-4D74-B6A0-090028C9B160}">
      <dsp:nvSpPr>
        <dsp:cNvPr id="0" name=""/>
        <dsp:cNvSpPr/>
      </dsp:nvSpPr>
      <dsp:spPr>
        <a:xfrm>
          <a:off x="2382381" y="2410421"/>
          <a:ext cx="1697682" cy="8488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R="0"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900" kern="1200" baseline="0" smtClean="0">
              <a:latin typeface="Times New Roman" pitchFamily="18" charset="0"/>
              <a:cs typeface="Times New Roman" pitchFamily="18" charset="0"/>
            </a:rPr>
            <a:t>referencijalan</a:t>
          </a:r>
          <a:endParaRPr lang="hr-HR" sz="1900" kern="1200" smtClean="0">
            <a:latin typeface="Times New Roman" pitchFamily="18" charset="0"/>
            <a:cs typeface="Times New Roman" pitchFamily="18" charset="0"/>
          </a:endParaRPr>
        </a:p>
      </dsp:txBody>
      <dsp:txXfrm>
        <a:off x="2382381" y="2410421"/>
        <a:ext cx="1697682" cy="848841"/>
      </dsp:txXfrm>
    </dsp:sp>
    <dsp:sp modelId="{520078A1-36FD-43F1-AEB3-9D16880E760D}">
      <dsp:nvSpPr>
        <dsp:cNvPr id="0" name=""/>
        <dsp:cNvSpPr/>
      </dsp:nvSpPr>
      <dsp:spPr>
        <a:xfrm rot="18140352">
          <a:off x="3784869" y="2283817"/>
          <a:ext cx="1269460" cy="29487"/>
        </a:xfrm>
        <a:custGeom>
          <a:avLst/>
          <a:gdLst/>
          <a:ahLst/>
          <a:cxnLst/>
          <a:rect l="0" t="0" r="0" b="0"/>
          <a:pathLst>
            <a:path>
              <a:moveTo>
                <a:pt x="0" y="14743"/>
              </a:moveTo>
              <a:lnTo>
                <a:pt x="1269460" y="14743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500" kern="1200">
            <a:latin typeface="Times New Roman" pitchFamily="18" charset="0"/>
            <a:cs typeface="Times New Roman" pitchFamily="18" charset="0"/>
          </a:endParaRPr>
        </a:p>
      </dsp:txBody>
      <dsp:txXfrm rot="18140352">
        <a:off x="4387863" y="2266824"/>
        <a:ext cx="63473" cy="63473"/>
      </dsp:txXfrm>
    </dsp:sp>
    <dsp:sp modelId="{DEFA088B-E327-4E8A-9D11-B23F63349552}">
      <dsp:nvSpPr>
        <dsp:cNvPr id="0" name=""/>
        <dsp:cNvSpPr/>
      </dsp:nvSpPr>
      <dsp:spPr>
        <a:xfrm>
          <a:off x="4759136" y="1337859"/>
          <a:ext cx="1697682" cy="8488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R="0"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900" kern="1200" baseline="0" smtClean="0">
              <a:latin typeface="Times New Roman" pitchFamily="18" charset="0"/>
              <a:cs typeface="Times New Roman" pitchFamily="18" charset="0"/>
            </a:rPr>
            <a:t>jedinični referent</a:t>
          </a:r>
          <a:endParaRPr lang="hr-HR" sz="1900" kern="1200" smtClean="0">
            <a:latin typeface="Times New Roman" pitchFamily="18" charset="0"/>
            <a:cs typeface="Times New Roman" pitchFamily="18" charset="0"/>
          </a:endParaRPr>
        </a:p>
      </dsp:txBody>
      <dsp:txXfrm>
        <a:off x="4759136" y="1337859"/>
        <a:ext cx="1697682" cy="848841"/>
      </dsp:txXfrm>
    </dsp:sp>
    <dsp:sp modelId="{B98FF83E-19CB-4718-A6CB-DA882C1177F7}">
      <dsp:nvSpPr>
        <dsp:cNvPr id="0" name=""/>
        <dsp:cNvSpPr/>
      </dsp:nvSpPr>
      <dsp:spPr>
        <a:xfrm rot="19801419">
          <a:off x="6404385" y="1551691"/>
          <a:ext cx="783939" cy="29487"/>
        </a:xfrm>
        <a:custGeom>
          <a:avLst/>
          <a:gdLst/>
          <a:ahLst/>
          <a:cxnLst/>
          <a:rect l="0" t="0" r="0" b="0"/>
          <a:pathLst>
            <a:path>
              <a:moveTo>
                <a:pt x="0" y="14743"/>
              </a:moveTo>
              <a:lnTo>
                <a:pt x="783939" y="14743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500" kern="1200">
            <a:latin typeface="Times New Roman" pitchFamily="18" charset="0"/>
            <a:cs typeface="Times New Roman" pitchFamily="18" charset="0"/>
          </a:endParaRPr>
        </a:p>
      </dsp:txBody>
      <dsp:txXfrm rot="19801419">
        <a:off x="6776756" y="1546836"/>
        <a:ext cx="39196" cy="39196"/>
      </dsp:txXfrm>
    </dsp:sp>
    <dsp:sp modelId="{59DE87C0-BD93-4B40-9EE0-09F23B0EAB40}">
      <dsp:nvSpPr>
        <dsp:cNvPr id="0" name=""/>
        <dsp:cNvSpPr/>
      </dsp:nvSpPr>
      <dsp:spPr>
        <a:xfrm>
          <a:off x="7135891" y="946170"/>
          <a:ext cx="1697682" cy="8488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R="0"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900" kern="1200" baseline="0" smtClean="0">
              <a:latin typeface="Times New Roman" pitchFamily="18" charset="0"/>
              <a:cs typeface="Times New Roman" pitchFamily="18" charset="0"/>
            </a:rPr>
            <a:t>kontekstualna jedinstvenost</a:t>
          </a:r>
          <a:endParaRPr lang="hr-HR" sz="1900" kern="1200" smtClean="0">
            <a:latin typeface="Times New Roman" pitchFamily="18" charset="0"/>
            <a:cs typeface="Times New Roman" pitchFamily="18" charset="0"/>
          </a:endParaRPr>
        </a:p>
      </dsp:txBody>
      <dsp:txXfrm>
        <a:off x="7135891" y="946170"/>
        <a:ext cx="1697682" cy="848841"/>
      </dsp:txXfrm>
    </dsp:sp>
    <dsp:sp modelId="{ECDF09CF-81E6-4EB3-A7D1-277D50BBE28C}">
      <dsp:nvSpPr>
        <dsp:cNvPr id="0" name=""/>
        <dsp:cNvSpPr/>
      </dsp:nvSpPr>
      <dsp:spPr>
        <a:xfrm rot="2443115">
          <a:off x="6348372" y="2039775"/>
          <a:ext cx="895965" cy="29487"/>
        </a:xfrm>
        <a:custGeom>
          <a:avLst/>
          <a:gdLst/>
          <a:ahLst/>
          <a:cxnLst/>
          <a:rect l="0" t="0" r="0" b="0"/>
          <a:pathLst>
            <a:path>
              <a:moveTo>
                <a:pt x="0" y="14743"/>
              </a:moveTo>
              <a:lnTo>
                <a:pt x="895965" y="14743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500" kern="1200">
            <a:latin typeface="Times New Roman" pitchFamily="18" charset="0"/>
            <a:cs typeface="Times New Roman" pitchFamily="18" charset="0"/>
          </a:endParaRPr>
        </a:p>
      </dsp:txBody>
      <dsp:txXfrm rot="2443115">
        <a:off x="6773956" y="2032119"/>
        <a:ext cx="44798" cy="44798"/>
      </dsp:txXfrm>
    </dsp:sp>
    <dsp:sp modelId="{07F867B2-10BC-438C-85BA-55EABFE0C2AF}">
      <dsp:nvSpPr>
        <dsp:cNvPr id="0" name=""/>
        <dsp:cNvSpPr/>
      </dsp:nvSpPr>
      <dsp:spPr>
        <a:xfrm>
          <a:off x="7135891" y="1922337"/>
          <a:ext cx="1697682" cy="8488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R="0"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900" kern="1200" baseline="0" smtClean="0">
              <a:latin typeface="Times New Roman" pitchFamily="18" charset="0"/>
              <a:cs typeface="Times New Roman" pitchFamily="18" charset="0"/>
            </a:rPr>
            <a:t>nekontekstualna jedinstvenost</a:t>
          </a:r>
          <a:endParaRPr lang="hr-HR" sz="1900" kern="1200" smtClean="0">
            <a:latin typeface="Times New Roman" pitchFamily="18" charset="0"/>
            <a:cs typeface="Times New Roman" pitchFamily="18" charset="0"/>
          </a:endParaRPr>
        </a:p>
      </dsp:txBody>
      <dsp:txXfrm>
        <a:off x="7135891" y="1922337"/>
        <a:ext cx="1697682" cy="848841"/>
      </dsp:txXfrm>
    </dsp:sp>
    <dsp:sp modelId="{99FDB9C0-9AEF-4855-9C3C-341E762A7400}">
      <dsp:nvSpPr>
        <dsp:cNvPr id="0" name=""/>
        <dsp:cNvSpPr/>
      </dsp:nvSpPr>
      <dsp:spPr>
        <a:xfrm>
          <a:off x="4080063" y="2820098"/>
          <a:ext cx="679072" cy="29487"/>
        </a:xfrm>
        <a:custGeom>
          <a:avLst/>
          <a:gdLst/>
          <a:ahLst/>
          <a:cxnLst/>
          <a:rect l="0" t="0" r="0" b="0"/>
          <a:pathLst>
            <a:path>
              <a:moveTo>
                <a:pt x="0" y="14743"/>
              </a:moveTo>
              <a:lnTo>
                <a:pt x="679072" y="14743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500" kern="1200">
            <a:latin typeface="Times New Roman" pitchFamily="18" charset="0"/>
            <a:cs typeface="Times New Roman" pitchFamily="18" charset="0"/>
          </a:endParaRPr>
        </a:p>
      </dsp:txBody>
      <dsp:txXfrm>
        <a:off x="4402623" y="2817865"/>
        <a:ext cx="33953" cy="33953"/>
      </dsp:txXfrm>
    </dsp:sp>
    <dsp:sp modelId="{D991DE1F-FFEE-4396-9BC9-13F332FBA312}">
      <dsp:nvSpPr>
        <dsp:cNvPr id="0" name=""/>
        <dsp:cNvSpPr/>
      </dsp:nvSpPr>
      <dsp:spPr>
        <a:xfrm>
          <a:off x="4759136" y="2410421"/>
          <a:ext cx="1697682" cy="8488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R="0"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900" kern="1200" baseline="0" smtClean="0">
              <a:latin typeface="Times New Roman" pitchFamily="18" charset="0"/>
              <a:cs typeface="Times New Roman" pitchFamily="18" charset="0"/>
            </a:rPr>
            <a:t>nejedinični referent</a:t>
          </a:r>
          <a:endParaRPr lang="hr-HR" sz="1900" kern="1200" smtClean="0">
            <a:latin typeface="Times New Roman" pitchFamily="18" charset="0"/>
            <a:cs typeface="Times New Roman" pitchFamily="18" charset="0"/>
          </a:endParaRPr>
        </a:p>
      </dsp:txBody>
      <dsp:txXfrm>
        <a:off x="4759136" y="2410421"/>
        <a:ext cx="1697682" cy="848841"/>
      </dsp:txXfrm>
    </dsp:sp>
    <dsp:sp modelId="{95C25D8E-A75D-43B9-8F83-DFAD599F8FAE}">
      <dsp:nvSpPr>
        <dsp:cNvPr id="0" name=""/>
        <dsp:cNvSpPr/>
      </dsp:nvSpPr>
      <dsp:spPr>
        <a:xfrm rot="3310531">
          <a:off x="3825032" y="3308181"/>
          <a:ext cx="1189135" cy="29487"/>
        </a:xfrm>
        <a:custGeom>
          <a:avLst/>
          <a:gdLst/>
          <a:ahLst/>
          <a:cxnLst/>
          <a:rect l="0" t="0" r="0" b="0"/>
          <a:pathLst>
            <a:path>
              <a:moveTo>
                <a:pt x="0" y="14743"/>
              </a:moveTo>
              <a:lnTo>
                <a:pt x="1189135" y="14743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500" kern="1200">
            <a:latin typeface="Times New Roman" pitchFamily="18" charset="0"/>
            <a:cs typeface="Times New Roman" pitchFamily="18" charset="0"/>
          </a:endParaRPr>
        </a:p>
      </dsp:txBody>
      <dsp:txXfrm rot="3310531">
        <a:off x="4389871" y="3293197"/>
        <a:ext cx="59456" cy="59456"/>
      </dsp:txXfrm>
    </dsp:sp>
    <dsp:sp modelId="{55551F92-F48F-4C5A-BE61-1CF4AEB81C1C}">
      <dsp:nvSpPr>
        <dsp:cNvPr id="0" name=""/>
        <dsp:cNvSpPr/>
      </dsp:nvSpPr>
      <dsp:spPr>
        <a:xfrm>
          <a:off x="4759136" y="3386588"/>
          <a:ext cx="1697682" cy="8488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R="0"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900" kern="1200" baseline="0" dirty="0" smtClean="0">
              <a:latin typeface="Times New Roman" pitchFamily="18" charset="0"/>
              <a:cs typeface="Times New Roman" pitchFamily="18" charset="0"/>
            </a:rPr>
            <a:t>zbirni referent</a:t>
          </a:r>
          <a:endParaRPr lang="hr-HR" sz="1900" kern="1200" dirty="0" smtClean="0">
            <a:latin typeface="Times New Roman" pitchFamily="18" charset="0"/>
            <a:cs typeface="Times New Roman" pitchFamily="18" charset="0"/>
          </a:endParaRPr>
        </a:p>
      </dsp:txBody>
      <dsp:txXfrm>
        <a:off x="4759136" y="3386588"/>
        <a:ext cx="1697682" cy="848841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7CCA360-1A85-4813-97B4-47AC14AC8E8F}">
      <dsp:nvSpPr>
        <dsp:cNvPr id="0" name=""/>
        <dsp:cNvSpPr/>
      </dsp:nvSpPr>
      <dsp:spPr>
        <a:xfrm>
          <a:off x="0" y="1289679"/>
          <a:ext cx="1669479" cy="8347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R="0"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900" kern="1200" baseline="0" smtClean="0">
              <a:latin typeface="Times New Roman" pitchFamily="18" charset="0"/>
              <a:cs typeface="Times New Roman" pitchFamily="18" charset="0"/>
            </a:rPr>
            <a:t>imenski izraz</a:t>
          </a:r>
          <a:endParaRPr lang="hr-HR" sz="1900" kern="1200" smtClean="0">
            <a:latin typeface="Times New Roman" pitchFamily="18" charset="0"/>
            <a:cs typeface="Times New Roman" pitchFamily="18" charset="0"/>
          </a:endParaRPr>
        </a:p>
      </dsp:txBody>
      <dsp:txXfrm>
        <a:off x="0" y="1289679"/>
        <a:ext cx="1669479" cy="834739"/>
      </dsp:txXfrm>
    </dsp:sp>
    <dsp:sp modelId="{6F5FB198-8ABB-4FB6-9856-40C29B5DF256}">
      <dsp:nvSpPr>
        <dsp:cNvPr id="0" name=""/>
        <dsp:cNvSpPr/>
      </dsp:nvSpPr>
      <dsp:spPr>
        <a:xfrm rot="19464298">
          <a:off x="1592439" y="1452977"/>
          <a:ext cx="824625" cy="28168"/>
        </a:xfrm>
        <a:custGeom>
          <a:avLst/>
          <a:gdLst/>
          <a:ahLst/>
          <a:cxnLst/>
          <a:rect l="0" t="0" r="0" b="0"/>
          <a:pathLst>
            <a:path>
              <a:moveTo>
                <a:pt x="0" y="14084"/>
              </a:moveTo>
              <a:lnTo>
                <a:pt x="824625" y="14084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500" kern="1200">
            <a:latin typeface="Times New Roman" pitchFamily="18" charset="0"/>
            <a:cs typeface="Times New Roman" pitchFamily="18" charset="0"/>
          </a:endParaRPr>
        </a:p>
      </dsp:txBody>
      <dsp:txXfrm rot="19464298">
        <a:off x="1984136" y="1446445"/>
        <a:ext cx="41231" cy="41231"/>
      </dsp:txXfrm>
    </dsp:sp>
    <dsp:sp modelId="{2834AF7A-FB9A-4C08-AA65-8BF1F5F9AE7E}">
      <dsp:nvSpPr>
        <dsp:cNvPr id="0" name=""/>
        <dsp:cNvSpPr/>
      </dsp:nvSpPr>
      <dsp:spPr>
        <a:xfrm>
          <a:off x="2340024" y="809704"/>
          <a:ext cx="1669479" cy="8347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R="0"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900" kern="1200" baseline="0" smtClean="0">
              <a:latin typeface="Times New Roman" pitchFamily="18" charset="0"/>
              <a:cs typeface="Times New Roman" pitchFamily="18" charset="0"/>
            </a:rPr>
            <a:t>nereferencijalan</a:t>
          </a:r>
          <a:endParaRPr lang="hr-HR" sz="1900" kern="1200" smtClean="0">
            <a:latin typeface="Times New Roman" pitchFamily="18" charset="0"/>
            <a:cs typeface="Times New Roman" pitchFamily="18" charset="0"/>
          </a:endParaRPr>
        </a:p>
      </dsp:txBody>
      <dsp:txXfrm>
        <a:off x="2340024" y="809704"/>
        <a:ext cx="1669479" cy="834739"/>
      </dsp:txXfrm>
    </dsp:sp>
    <dsp:sp modelId="{40CDF84D-3580-4DB5-8659-E0B52F0EB590}">
      <dsp:nvSpPr>
        <dsp:cNvPr id="0" name=""/>
        <dsp:cNvSpPr/>
      </dsp:nvSpPr>
      <dsp:spPr>
        <a:xfrm rot="2135702">
          <a:off x="1592439" y="1932952"/>
          <a:ext cx="824625" cy="28168"/>
        </a:xfrm>
        <a:custGeom>
          <a:avLst/>
          <a:gdLst/>
          <a:ahLst/>
          <a:cxnLst/>
          <a:rect l="0" t="0" r="0" b="0"/>
          <a:pathLst>
            <a:path>
              <a:moveTo>
                <a:pt x="0" y="14084"/>
              </a:moveTo>
              <a:lnTo>
                <a:pt x="824625" y="14084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500" kern="1200">
            <a:latin typeface="Times New Roman" pitchFamily="18" charset="0"/>
            <a:cs typeface="Times New Roman" pitchFamily="18" charset="0"/>
          </a:endParaRPr>
        </a:p>
      </dsp:txBody>
      <dsp:txXfrm rot="2135702">
        <a:off x="1984136" y="1926421"/>
        <a:ext cx="41231" cy="41231"/>
      </dsp:txXfrm>
    </dsp:sp>
    <dsp:sp modelId="{C90566BB-2009-4992-B4EA-7F1021EC89DA}">
      <dsp:nvSpPr>
        <dsp:cNvPr id="0" name=""/>
        <dsp:cNvSpPr/>
      </dsp:nvSpPr>
      <dsp:spPr>
        <a:xfrm>
          <a:off x="2340024" y="1769654"/>
          <a:ext cx="1669479" cy="8347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R="0"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900" kern="1200" baseline="0" smtClean="0">
              <a:latin typeface="Times New Roman" pitchFamily="18" charset="0"/>
              <a:cs typeface="Times New Roman" pitchFamily="18" charset="0"/>
            </a:rPr>
            <a:t>referencijalan</a:t>
          </a:r>
          <a:endParaRPr lang="hr-HR" sz="1900" kern="1200" smtClean="0">
            <a:latin typeface="Times New Roman" pitchFamily="18" charset="0"/>
            <a:cs typeface="Times New Roman" pitchFamily="18" charset="0"/>
          </a:endParaRPr>
        </a:p>
      </dsp:txBody>
      <dsp:txXfrm>
        <a:off x="2340024" y="1769654"/>
        <a:ext cx="1669479" cy="834739"/>
      </dsp:txXfrm>
    </dsp:sp>
    <dsp:sp modelId="{A6F02AA0-11DE-43C0-8351-2306090B67C3}">
      <dsp:nvSpPr>
        <dsp:cNvPr id="0" name=""/>
        <dsp:cNvSpPr/>
      </dsp:nvSpPr>
      <dsp:spPr>
        <a:xfrm rot="19457599">
          <a:off x="3932205" y="1932952"/>
          <a:ext cx="822388" cy="28168"/>
        </a:xfrm>
        <a:custGeom>
          <a:avLst/>
          <a:gdLst/>
          <a:ahLst/>
          <a:cxnLst/>
          <a:rect l="0" t="0" r="0" b="0"/>
          <a:pathLst>
            <a:path>
              <a:moveTo>
                <a:pt x="0" y="14084"/>
              </a:moveTo>
              <a:lnTo>
                <a:pt x="822388" y="14084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500" kern="1200">
            <a:latin typeface="Times New Roman" pitchFamily="18" charset="0"/>
            <a:cs typeface="Times New Roman" pitchFamily="18" charset="0"/>
          </a:endParaRPr>
        </a:p>
      </dsp:txBody>
      <dsp:txXfrm rot="19457599">
        <a:off x="4322840" y="1926477"/>
        <a:ext cx="41119" cy="41119"/>
      </dsp:txXfrm>
    </dsp:sp>
    <dsp:sp modelId="{022E5950-96A7-4B78-9A43-74577C887B1C}">
      <dsp:nvSpPr>
        <dsp:cNvPr id="0" name=""/>
        <dsp:cNvSpPr/>
      </dsp:nvSpPr>
      <dsp:spPr>
        <a:xfrm>
          <a:off x="4677295" y="1289679"/>
          <a:ext cx="1669479" cy="8347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R="0"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900" kern="1200" baseline="0" smtClean="0">
              <a:latin typeface="Times New Roman" pitchFamily="18" charset="0"/>
              <a:cs typeface="Times New Roman" pitchFamily="18" charset="0"/>
            </a:rPr>
            <a:t>nespecificiran referent</a:t>
          </a:r>
          <a:endParaRPr lang="hr-HR" sz="1900" kern="1200" smtClean="0">
            <a:latin typeface="Times New Roman" pitchFamily="18" charset="0"/>
            <a:cs typeface="Times New Roman" pitchFamily="18" charset="0"/>
          </a:endParaRPr>
        </a:p>
      </dsp:txBody>
      <dsp:txXfrm>
        <a:off x="4677295" y="1289679"/>
        <a:ext cx="1669479" cy="834739"/>
      </dsp:txXfrm>
    </dsp:sp>
    <dsp:sp modelId="{7CFF6372-F3C1-471C-9ED9-DA022CFF936C}">
      <dsp:nvSpPr>
        <dsp:cNvPr id="0" name=""/>
        <dsp:cNvSpPr/>
      </dsp:nvSpPr>
      <dsp:spPr>
        <a:xfrm rot="2142401">
          <a:off x="3932205" y="2412927"/>
          <a:ext cx="822388" cy="28168"/>
        </a:xfrm>
        <a:custGeom>
          <a:avLst/>
          <a:gdLst/>
          <a:ahLst/>
          <a:cxnLst/>
          <a:rect l="0" t="0" r="0" b="0"/>
          <a:pathLst>
            <a:path>
              <a:moveTo>
                <a:pt x="0" y="14084"/>
              </a:moveTo>
              <a:lnTo>
                <a:pt x="822388" y="14084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500" kern="1200">
            <a:latin typeface="Times New Roman" pitchFamily="18" charset="0"/>
            <a:cs typeface="Times New Roman" pitchFamily="18" charset="0"/>
          </a:endParaRPr>
        </a:p>
      </dsp:txBody>
      <dsp:txXfrm rot="2142401">
        <a:off x="4322840" y="2406452"/>
        <a:ext cx="41119" cy="41119"/>
      </dsp:txXfrm>
    </dsp:sp>
    <dsp:sp modelId="{75DE0CFD-558A-42DA-ABE4-EA3D9FE5D34D}">
      <dsp:nvSpPr>
        <dsp:cNvPr id="0" name=""/>
        <dsp:cNvSpPr/>
      </dsp:nvSpPr>
      <dsp:spPr>
        <a:xfrm>
          <a:off x="4677295" y="2249630"/>
          <a:ext cx="1669479" cy="8347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R="0"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900" kern="1200" baseline="0" smtClean="0">
              <a:latin typeface="Times New Roman" pitchFamily="18" charset="0"/>
              <a:cs typeface="Times New Roman" pitchFamily="18" charset="0"/>
            </a:rPr>
            <a:t>specificiran referent</a:t>
          </a:r>
          <a:endParaRPr lang="hr-HR" sz="1900" kern="1200" smtClean="0">
            <a:latin typeface="Times New Roman" pitchFamily="18" charset="0"/>
            <a:cs typeface="Times New Roman" pitchFamily="18" charset="0"/>
          </a:endParaRPr>
        </a:p>
      </dsp:txBody>
      <dsp:txXfrm>
        <a:off x="4677295" y="2249630"/>
        <a:ext cx="1669479" cy="834739"/>
      </dsp:txXfrm>
    </dsp:sp>
    <dsp:sp modelId="{6588D2C2-0D23-4F03-AE67-BD9C4D5E8DFA}">
      <dsp:nvSpPr>
        <dsp:cNvPr id="0" name=""/>
        <dsp:cNvSpPr/>
      </dsp:nvSpPr>
      <dsp:spPr>
        <a:xfrm rot="17692822">
          <a:off x="5887050" y="1932952"/>
          <a:ext cx="1587240" cy="28168"/>
        </a:xfrm>
        <a:custGeom>
          <a:avLst/>
          <a:gdLst/>
          <a:ahLst/>
          <a:cxnLst/>
          <a:rect l="0" t="0" r="0" b="0"/>
          <a:pathLst>
            <a:path>
              <a:moveTo>
                <a:pt x="0" y="14084"/>
              </a:moveTo>
              <a:lnTo>
                <a:pt x="1587240" y="14084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600" kern="1200">
            <a:latin typeface="Times New Roman" pitchFamily="18" charset="0"/>
            <a:cs typeface="Times New Roman" pitchFamily="18" charset="0"/>
          </a:endParaRPr>
        </a:p>
      </dsp:txBody>
      <dsp:txXfrm rot="17692822">
        <a:off x="6640990" y="1907355"/>
        <a:ext cx="79362" cy="79362"/>
      </dsp:txXfrm>
    </dsp:sp>
    <dsp:sp modelId="{7C0285EF-56DE-4ADA-A5D2-83E1B8B98DCA}">
      <dsp:nvSpPr>
        <dsp:cNvPr id="0" name=""/>
        <dsp:cNvSpPr/>
      </dsp:nvSpPr>
      <dsp:spPr>
        <a:xfrm>
          <a:off x="7014567" y="809704"/>
          <a:ext cx="1669479" cy="8347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R="0"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900" kern="1200" baseline="0" smtClean="0">
              <a:latin typeface="Times New Roman" pitchFamily="18" charset="0"/>
              <a:cs typeface="Times New Roman" pitchFamily="18" charset="0"/>
            </a:rPr>
            <a:t>situacijski poznat</a:t>
          </a:r>
          <a:endParaRPr lang="hr-HR" sz="1900" kern="1200" smtClean="0">
            <a:latin typeface="Times New Roman" pitchFamily="18" charset="0"/>
            <a:cs typeface="Times New Roman" pitchFamily="18" charset="0"/>
          </a:endParaRPr>
        </a:p>
      </dsp:txBody>
      <dsp:txXfrm>
        <a:off x="7014567" y="809704"/>
        <a:ext cx="1669479" cy="834739"/>
      </dsp:txXfrm>
    </dsp:sp>
    <dsp:sp modelId="{7FA1DB6E-552D-4F9A-81F4-EF8A96BC639E}">
      <dsp:nvSpPr>
        <dsp:cNvPr id="0" name=""/>
        <dsp:cNvSpPr/>
      </dsp:nvSpPr>
      <dsp:spPr>
        <a:xfrm rot="19457599">
          <a:off x="6269477" y="2412927"/>
          <a:ext cx="822388" cy="28168"/>
        </a:xfrm>
        <a:custGeom>
          <a:avLst/>
          <a:gdLst/>
          <a:ahLst/>
          <a:cxnLst/>
          <a:rect l="0" t="0" r="0" b="0"/>
          <a:pathLst>
            <a:path>
              <a:moveTo>
                <a:pt x="0" y="14084"/>
              </a:moveTo>
              <a:lnTo>
                <a:pt x="822388" y="14084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500" kern="1200">
            <a:latin typeface="Times New Roman" pitchFamily="18" charset="0"/>
            <a:cs typeface="Times New Roman" pitchFamily="18" charset="0"/>
          </a:endParaRPr>
        </a:p>
      </dsp:txBody>
      <dsp:txXfrm rot="19457599">
        <a:off x="6660111" y="2406452"/>
        <a:ext cx="41119" cy="41119"/>
      </dsp:txXfrm>
    </dsp:sp>
    <dsp:sp modelId="{6AC367EF-D8E5-402B-BE42-72016218587A}">
      <dsp:nvSpPr>
        <dsp:cNvPr id="0" name=""/>
        <dsp:cNvSpPr/>
      </dsp:nvSpPr>
      <dsp:spPr>
        <a:xfrm>
          <a:off x="7014567" y="1769654"/>
          <a:ext cx="1669479" cy="8347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R="0"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900" kern="1200" baseline="0" smtClean="0">
              <a:latin typeface="Times New Roman" pitchFamily="18" charset="0"/>
              <a:cs typeface="Times New Roman" pitchFamily="18" charset="0"/>
            </a:rPr>
            <a:t>situacijski prepoznatljiv</a:t>
          </a:r>
          <a:endParaRPr lang="hr-HR" sz="1900" kern="1200" smtClean="0">
            <a:latin typeface="Times New Roman" pitchFamily="18" charset="0"/>
            <a:cs typeface="Times New Roman" pitchFamily="18" charset="0"/>
          </a:endParaRPr>
        </a:p>
      </dsp:txBody>
      <dsp:txXfrm>
        <a:off x="7014567" y="1769654"/>
        <a:ext cx="1669479" cy="834739"/>
      </dsp:txXfrm>
    </dsp:sp>
    <dsp:sp modelId="{4910372D-FA05-45E6-8FFE-49E14A4B8EFB}">
      <dsp:nvSpPr>
        <dsp:cNvPr id="0" name=""/>
        <dsp:cNvSpPr/>
      </dsp:nvSpPr>
      <dsp:spPr>
        <a:xfrm rot="2142401">
          <a:off x="6269477" y="2892903"/>
          <a:ext cx="822388" cy="28168"/>
        </a:xfrm>
        <a:custGeom>
          <a:avLst/>
          <a:gdLst/>
          <a:ahLst/>
          <a:cxnLst/>
          <a:rect l="0" t="0" r="0" b="0"/>
          <a:pathLst>
            <a:path>
              <a:moveTo>
                <a:pt x="0" y="14084"/>
              </a:moveTo>
              <a:lnTo>
                <a:pt x="822388" y="14084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500" kern="1200">
            <a:latin typeface="Times New Roman" pitchFamily="18" charset="0"/>
            <a:cs typeface="Times New Roman" pitchFamily="18" charset="0"/>
          </a:endParaRPr>
        </a:p>
      </dsp:txBody>
      <dsp:txXfrm rot="2142401">
        <a:off x="6660111" y="2886427"/>
        <a:ext cx="41119" cy="41119"/>
      </dsp:txXfrm>
    </dsp:sp>
    <dsp:sp modelId="{97E5716A-1C2A-4A53-8846-3C0DA8A91417}">
      <dsp:nvSpPr>
        <dsp:cNvPr id="0" name=""/>
        <dsp:cNvSpPr/>
      </dsp:nvSpPr>
      <dsp:spPr>
        <a:xfrm>
          <a:off x="7014567" y="2729605"/>
          <a:ext cx="1669479" cy="8347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R="0"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900" kern="1200" baseline="0" smtClean="0">
              <a:latin typeface="Times New Roman" pitchFamily="18" charset="0"/>
              <a:cs typeface="Times New Roman" pitchFamily="18" charset="0"/>
            </a:rPr>
            <a:t>tekstualno poznat</a:t>
          </a:r>
        </a:p>
      </dsp:txBody>
      <dsp:txXfrm>
        <a:off x="7014567" y="2729605"/>
        <a:ext cx="1669479" cy="834739"/>
      </dsp:txXfrm>
    </dsp:sp>
    <dsp:sp modelId="{F1B56FEF-A692-446F-A15F-9E7E0DD3085A}">
      <dsp:nvSpPr>
        <dsp:cNvPr id="0" name=""/>
        <dsp:cNvSpPr/>
      </dsp:nvSpPr>
      <dsp:spPr>
        <a:xfrm rot="3907178">
          <a:off x="5887050" y="3372878"/>
          <a:ext cx="1587240" cy="28168"/>
        </a:xfrm>
        <a:custGeom>
          <a:avLst/>
          <a:gdLst/>
          <a:ahLst/>
          <a:cxnLst/>
          <a:rect l="0" t="0" r="0" b="0"/>
          <a:pathLst>
            <a:path>
              <a:moveTo>
                <a:pt x="0" y="14084"/>
              </a:moveTo>
              <a:lnTo>
                <a:pt x="1587240" y="14084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600" kern="1200">
            <a:latin typeface="Times New Roman" pitchFamily="18" charset="0"/>
            <a:cs typeface="Times New Roman" pitchFamily="18" charset="0"/>
          </a:endParaRPr>
        </a:p>
      </dsp:txBody>
      <dsp:txXfrm rot="3907178">
        <a:off x="6640990" y="3347282"/>
        <a:ext cx="79362" cy="79362"/>
      </dsp:txXfrm>
    </dsp:sp>
    <dsp:sp modelId="{B14FC3C8-32C0-45BF-84EC-465AF4A55EC5}">
      <dsp:nvSpPr>
        <dsp:cNvPr id="0" name=""/>
        <dsp:cNvSpPr/>
      </dsp:nvSpPr>
      <dsp:spPr>
        <a:xfrm>
          <a:off x="7014567" y="3689556"/>
          <a:ext cx="1669479" cy="8347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R="0"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900" kern="1200" baseline="0" smtClean="0">
              <a:latin typeface="Times New Roman" pitchFamily="18" charset="0"/>
              <a:cs typeface="Times New Roman" pitchFamily="18" charset="0"/>
            </a:rPr>
            <a:t>tekstualno prepoznatljiv</a:t>
          </a:r>
          <a:endParaRPr lang="hr-HR" sz="1900" kern="1200" smtClean="0">
            <a:latin typeface="Times New Roman" pitchFamily="18" charset="0"/>
            <a:cs typeface="Times New Roman" pitchFamily="18" charset="0"/>
          </a:endParaRPr>
        </a:p>
      </dsp:txBody>
      <dsp:txXfrm>
        <a:off x="7014567" y="3689556"/>
        <a:ext cx="1669479" cy="8347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789072-5948-4315-8299-6F2F5C506D58}" type="datetimeFigureOut">
              <a:rPr lang="hr-HR" smtClean="0"/>
              <a:pPr/>
              <a:t>13.11.2016.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07C23D-4C94-4B2B-B983-84F2B28F189D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915B51-2EFF-4880-B8CF-DFF04488D41A}" type="datetime1">
              <a:rPr lang="en-US" smtClean="0"/>
              <a:pPr/>
              <a:t>11/13/2016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rgbClr val="8A8A8A"/>
                </a:solidFill>
                <a:latin typeface="Calibri"/>
                <a:cs typeface="Calibri"/>
              </a:defRPr>
            </a:lvl1pPr>
          </a:lstStyle>
          <a:p>
            <a:pPr marL="154940">
              <a:lnSpc>
                <a:spcPts val="2005"/>
              </a:lnSpc>
            </a:pPr>
            <a:fld id="{81D60167-4931-47E6-BA6A-407CBD079E47}" type="slidenum">
              <a:rPr dirty="0"/>
              <a:pPr marL="154940">
                <a:lnSpc>
                  <a:spcPts val="2005"/>
                </a:lnSpc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A5FAEA-0DC2-41F0-A61B-F3660684A314}" type="datetime1">
              <a:rPr lang="en-US" smtClean="0"/>
              <a:pPr/>
              <a:t>11/13/2016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rgbClr val="8A8A8A"/>
                </a:solidFill>
                <a:latin typeface="Calibri"/>
                <a:cs typeface="Calibri"/>
              </a:defRPr>
            </a:lvl1pPr>
          </a:lstStyle>
          <a:p>
            <a:pPr marL="154940">
              <a:lnSpc>
                <a:spcPts val="2005"/>
              </a:lnSpc>
            </a:pPr>
            <a:fld id="{81D60167-4931-47E6-BA6A-407CBD079E47}" type="slidenum">
              <a:rPr dirty="0"/>
              <a:pPr marL="154940">
                <a:lnSpc>
                  <a:spcPts val="2005"/>
                </a:lnSpc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8B40B4-B37F-4AEB-A978-7F3F6C505BC8}" type="datetime1">
              <a:rPr lang="en-US" smtClean="0"/>
              <a:pPr/>
              <a:t>11/13/2016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rgbClr val="8A8A8A"/>
                </a:solidFill>
                <a:latin typeface="Calibri"/>
                <a:cs typeface="Calibri"/>
              </a:defRPr>
            </a:lvl1pPr>
          </a:lstStyle>
          <a:p>
            <a:pPr marL="154940">
              <a:lnSpc>
                <a:spcPts val="2005"/>
              </a:lnSpc>
            </a:pPr>
            <a:fld id="{81D60167-4931-47E6-BA6A-407CBD079E47}" type="slidenum">
              <a:rPr dirty="0"/>
              <a:pPr marL="154940">
                <a:lnSpc>
                  <a:spcPts val="2005"/>
                </a:lnSpc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46F9BF-5536-45CA-8FBD-4B1D40DDFF7B}" type="datetime1">
              <a:rPr lang="en-US" smtClean="0"/>
              <a:pPr/>
              <a:t>11/13/2016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rgbClr val="8A8A8A"/>
                </a:solidFill>
                <a:latin typeface="Calibri"/>
                <a:cs typeface="Calibri"/>
              </a:defRPr>
            </a:lvl1pPr>
          </a:lstStyle>
          <a:p>
            <a:pPr marL="154940">
              <a:lnSpc>
                <a:spcPts val="2005"/>
              </a:lnSpc>
            </a:pPr>
            <a:fld id="{81D60167-4931-47E6-BA6A-407CBD079E47}" type="slidenum">
              <a:rPr dirty="0"/>
              <a:pPr marL="154940">
                <a:lnSpc>
                  <a:spcPts val="2005"/>
                </a:lnSpc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33268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0"/>
            <a:ext cx="1908175" cy="5733415"/>
          </a:xfrm>
          <a:custGeom>
            <a:avLst/>
            <a:gdLst/>
            <a:ahLst/>
            <a:cxnLst/>
            <a:rect l="l" t="t" r="r" b="b"/>
            <a:pathLst>
              <a:path w="1908175" h="5733415">
                <a:moveTo>
                  <a:pt x="0" y="5733249"/>
                </a:moveTo>
                <a:lnTo>
                  <a:pt x="1907705" y="5733249"/>
                </a:lnTo>
                <a:lnTo>
                  <a:pt x="1907705" y="0"/>
                </a:lnTo>
                <a:lnTo>
                  <a:pt x="0" y="0"/>
                </a:lnTo>
                <a:lnTo>
                  <a:pt x="0" y="573324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0" y="0"/>
            <a:ext cx="1908175" cy="5733415"/>
          </a:xfrm>
          <a:custGeom>
            <a:avLst/>
            <a:gdLst/>
            <a:ahLst/>
            <a:cxnLst/>
            <a:rect l="l" t="t" r="r" b="b"/>
            <a:pathLst>
              <a:path w="1908175" h="5733415">
                <a:moveTo>
                  <a:pt x="0" y="0"/>
                </a:moveTo>
                <a:lnTo>
                  <a:pt x="1907705" y="0"/>
                </a:lnTo>
                <a:lnTo>
                  <a:pt x="1907705" y="5733249"/>
                </a:lnTo>
                <a:lnTo>
                  <a:pt x="0" y="5733249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0" y="5445226"/>
            <a:ext cx="755650" cy="936625"/>
          </a:xfrm>
          <a:custGeom>
            <a:avLst/>
            <a:gdLst/>
            <a:ahLst/>
            <a:cxnLst/>
            <a:rect l="l" t="t" r="r" b="b"/>
            <a:pathLst>
              <a:path w="755650" h="936625">
                <a:moveTo>
                  <a:pt x="0" y="936091"/>
                </a:moveTo>
                <a:lnTo>
                  <a:pt x="755586" y="936091"/>
                </a:lnTo>
                <a:lnTo>
                  <a:pt x="755586" y="0"/>
                </a:lnTo>
                <a:lnTo>
                  <a:pt x="0" y="0"/>
                </a:lnTo>
                <a:lnTo>
                  <a:pt x="0" y="93609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0" y="5445226"/>
            <a:ext cx="755650" cy="936625"/>
          </a:xfrm>
          <a:custGeom>
            <a:avLst/>
            <a:gdLst/>
            <a:ahLst/>
            <a:cxnLst/>
            <a:rect l="l" t="t" r="r" b="b"/>
            <a:pathLst>
              <a:path w="755650" h="936625">
                <a:moveTo>
                  <a:pt x="0" y="0"/>
                </a:moveTo>
                <a:lnTo>
                  <a:pt x="755573" y="0"/>
                </a:lnTo>
                <a:lnTo>
                  <a:pt x="755573" y="936104"/>
                </a:lnTo>
                <a:lnTo>
                  <a:pt x="0" y="936104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6516217" y="0"/>
            <a:ext cx="1872614" cy="4365625"/>
          </a:xfrm>
          <a:custGeom>
            <a:avLst/>
            <a:gdLst/>
            <a:ahLst/>
            <a:cxnLst/>
            <a:rect l="l" t="t" r="r" b="b"/>
            <a:pathLst>
              <a:path w="1872615" h="4365625">
                <a:moveTo>
                  <a:pt x="0" y="4365104"/>
                </a:moveTo>
                <a:lnTo>
                  <a:pt x="1872195" y="4365104"/>
                </a:lnTo>
                <a:lnTo>
                  <a:pt x="1872195" y="0"/>
                </a:lnTo>
                <a:lnTo>
                  <a:pt x="0" y="0"/>
                </a:lnTo>
                <a:lnTo>
                  <a:pt x="0" y="436510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6516217" y="0"/>
            <a:ext cx="1872614" cy="4365625"/>
          </a:xfrm>
          <a:custGeom>
            <a:avLst/>
            <a:gdLst/>
            <a:ahLst/>
            <a:cxnLst/>
            <a:rect l="l" t="t" r="r" b="b"/>
            <a:pathLst>
              <a:path w="1872615" h="4365625">
                <a:moveTo>
                  <a:pt x="0" y="0"/>
                </a:moveTo>
                <a:lnTo>
                  <a:pt x="1872208" y="0"/>
                </a:lnTo>
                <a:lnTo>
                  <a:pt x="1872208" y="4365104"/>
                </a:lnTo>
                <a:lnTo>
                  <a:pt x="0" y="4365104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F64D66-6E92-4368-8AA7-84D824DA55AC}" type="datetime1">
              <a:rPr lang="en-US" smtClean="0"/>
              <a:pPr/>
              <a:t>11/13/2016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rgbClr val="8A8A8A"/>
                </a:solidFill>
                <a:latin typeface="Calibri"/>
                <a:cs typeface="Calibri"/>
              </a:defRPr>
            </a:lvl1pPr>
          </a:lstStyle>
          <a:p>
            <a:pPr marL="154940">
              <a:lnSpc>
                <a:spcPts val="2005"/>
              </a:lnSpc>
            </a:pPr>
            <a:fld id="{81D60167-4931-47E6-BA6A-407CBD079E47}" type="slidenum">
              <a:rPr dirty="0"/>
              <a:pPr marL="154940">
                <a:lnSpc>
                  <a:spcPts val="2005"/>
                </a:lnSpc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0170" y="253809"/>
            <a:ext cx="7943659" cy="11918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5940" y="3224784"/>
            <a:ext cx="8072120" cy="28054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EF8074-40E3-4AB8-9613-7E6BC0A0BD72}" type="datetime1">
              <a:rPr lang="en-US" smtClean="0"/>
              <a:pPr/>
              <a:t>11/13/2016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309356" y="6420675"/>
            <a:ext cx="310515" cy="2800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rgbClr val="8A8A8A"/>
                </a:solidFill>
                <a:latin typeface="Calibri"/>
                <a:cs typeface="Calibri"/>
              </a:defRPr>
            </a:lvl1pPr>
          </a:lstStyle>
          <a:p>
            <a:pPr marL="154940">
              <a:lnSpc>
                <a:spcPts val="2005"/>
              </a:lnSpc>
            </a:pPr>
            <a:fld id="{81D60167-4931-47E6-BA6A-407CBD079E47}" type="slidenum">
              <a:rPr dirty="0"/>
              <a:pPr marL="154940">
                <a:lnSpc>
                  <a:spcPts val="2005"/>
                </a:lnSpc>
              </a:pPr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hdr="0" ft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vkarlic@ffzg.hr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3278" rIns="0" bIns="0" rtlCol="0">
            <a:spAutoFit/>
          </a:bodyPr>
          <a:lstStyle/>
          <a:p>
            <a:pPr marL="1977389">
              <a:lnSpc>
                <a:spcPct val="100000"/>
              </a:lnSpc>
            </a:pPr>
            <a:r>
              <a:rPr sz="3200" b="1" spc="-15" dirty="0">
                <a:latin typeface="Arial"/>
                <a:cs typeface="Arial"/>
              </a:rPr>
              <a:t>Virna </a:t>
            </a:r>
            <a:r>
              <a:rPr sz="3200" b="1" spc="-5" dirty="0">
                <a:latin typeface="Arial"/>
                <a:cs typeface="Arial"/>
              </a:rPr>
              <a:t>Karlić</a:t>
            </a:r>
            <a:r>
              <a:rPr sz="3200" b="1" spc="-75" dirty="0">
                <a:latin typeface="Arial"/>
                <a:cs typeface="Arial"/>
              </a:rPr>
              <a:t> </a:t>
            </a:r>
            <a:r>
              <a:rPr sz="3200" b="1" spc="-5" dirty="0">
                <a:latin typeface="Arial"/>
                <a:cs typeface="Arial"/>
              </a:rPr>
              <a:t>(Zagreb)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704996" y="1530464"/>
            <a:ext cx="1732280" cy="4381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3515" marR="5080" indent="-170815">
              <a:lnSpc>
                <a:spcPct val="100000"/>
              </a:lnSpc>
            </a:pPr>
            <a:r>
              <a:rPr sz="1400" spc="-5" dirty="0">
                <a:latin typeface="Arial"/>
                <a:cs typeface="Arial"/>
              </a:rPr>
              <a:t>Sveučilište </a:t>
            </a:r>
            <a:r>
              <a:rPr sz="1400" dirty="0">
                <a:latin typeface="Arial"/>
                <a:cs typeface="Arial"/>
              </a:rPr>
              <a:t>u</a:t>
            </a:r>
            <a:r>
              <a:rPr sz="1400" spc="-7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Zagrebu  </a:t>
            </a:r>
            <a:r>
              <a:rPr sz="1400" dirty="0">
                <a:latin typeface="Arial"/>
                <a:cs typeface="Arial"/>
              </a:rPr>
              <a:t>Filozofski</a:t>
            </a:r>
            <a:r>
              <a:rPr sz="1400" spc="-1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fakultet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0" y="2567292"/>
            <a:ext cx="9144000" cy="40293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1400" u="sng" spc="-5" dirty="0">
                <a:solidFill>
                  <a:srgbClr val="0000FF"/>
                </a:solidFill>
                <a:latin typeface="Arial"/>
                <a:cs typeface="Arial"/>
                <a:hlinkClick r:id="rId2"/>
              </a:rPr>
              <a:t>vkarlic@ffzg.hr</a:t>
            </a:r>
            <a:endParaRPr sz="1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250" dirty="0">
              <a:latin typeface="Times New Roman"/>
              <a:cs typeface="Times New Roman"/>
            </a:endParaRPr>
          </a:p>
          <a:p>
            <a:pPr marL="12700" marR="5080" indent="-1270" algn="ctr">
              <a:lnSpc>
                <a:spcPct val="100000"/>
              </a:lnSpc>
            </a:pPr>
            <a:r>
              <a:rPr lang="pt-BR" sz="4400" b="1" spc="-5" dirty="0" smtClean="0">
                <a:latin typeface="Arial"/>
                <a:cs typeface="Arial"/>
              </a:rPr>
              <a:t>O vrstama referencijalnosti na primjerima iz Andrićeve „Gospođice“</a:t>
            </a: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5000" dirty="0">
              <a:latin typeface="Times New Roman"/>
              <a:cs typeface="Times New Roman"/>
            </a:endParaRPr>
          </a:p>
          <a:p>
            <a:pPr algn="ctr">
              <a:lnSpc>
                <a:spcPts val="3075"/>
              </a:lnSpc>
            </a:pPr>
            <a:r>
              <a:rPr lang="hr-HR" sz="2600" dirty="0" smtClean="0">
                <a:latin typeface="Arial" pitchFamily="34" charset="0"/>
                <a:cs typeface="Arial" pitchFamily="34" charset="0"/>
              </a:rPr>
              <a:t>9. simpozij ● Andrićeva Gospođica</a:t>
            </a:r>
            <a:endParaRPr sz="2600" dirty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ts val="3315"/>
              </a:lnSpc>
            </a:pPr>
            <a:r>
              <a:rPr lang="hr-HR" sz="2400" spc="-5" dirty="0" smtClean="0">
                <a:latin typeface="Arial"/>
                <a:cs typeface="Arial"/>
              </a:rPr>
              <a:t>Beograd</a:t>
            </a:r>
            <a:r>
              <a:rPr sz="2400" spc="-5" dirty="0" smtClean="0">
                <a:latin typeface="Arial"/>
                <a:cs typeface="Arial"/>
              </a:rPr>
              <a:t>, </a:t>
            </a:r>
            <a:r>
              <a:rPr lang="hr-HR" sz="2400" spc="-5" dirty="0" smtClean="0">
                <a:latin typeface="Arial"/>
                <a:cs typeface="Arial"/>
              </a:rPr>
              <a:t>18</a:t>
            </a:r>
            <a:r>
              <a:rPr sz="2400" spc="-5" dirty="0" smtClean="0">
                <a:latin typeface="Arial"/>
                <a:cs typeface="Arial"/>
              </a:rPr>
              <a:t>.</a:t>
            </a:r>
            <a:r>
              <a:rPr lang="hr-HR" sz="2400" spc="-5" dirty="0" smtClean="0">
                <a:latin typeface="Arial"/>
                <a:cs typeface="Arial"/>
              </a:rPr>
              <a:t>11</a:t>
            </a:r>
            <a:r>
              <a:rPr sz="2400" spc="-5" dirty="0" smtClean="0">
                <a:latin typeface="Arial"/>
                <a:cs typeface="Arial"/>
              </a:rPr>
              <a:t>.</a:t>
            </a:r>
            <a:r>
              <a:rPr sz="2400" spc="-100" dirty="0" smtClean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2016</a:t>
            </a:r>
            <a:r>
              <a:rPr sz="2800" spc="-5" dirty="0">
                <a:latin typeface="Arial"/>
                <a:cs typeface="Arial"/>
              </a:rPr>
              <a:t>.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54940">
              <a:lnSpc>
                <a:spcPts val="2005"/>
              </a:lnSpc>
            </a:pPr>
            <a:fld id="{81D60167-4931-47E6-BA6A-407CBD079E47}" type="slidenum">
              <a:rPr lang="hr-HR" smtClean="0"/>
              <a:pPr marL="154940">
                <a:lnSpc>
                  <a:spcPts val="2005"/>
                </a:lnSpc>
              </a:pPr>
              <a:t>1</a:t>
            </a:fld>
            <a:endParaRPr lang="hr-H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0170" y="253809"/>
            <a:ext cx="7943659" cy="1354217"/>
          </a:xfrm>
        </p:spPr>
        <p:txBody>
          <a:bodyPr/>
          <a:lstStyle/>
          <a:p>
            <a:pPr algn="ctr"/>
            <a:r>
              <a:rPr lang="hr-HR" dirty="0" smtClean="0"/>
              <a:t>1) OPSEG REFERENCIJALNOG SKUPA</a:t>
            </a:r>
            <a:endParaRPr lang="hr-H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940" y="1905000"/>
            <a:ext cx="8072120" cy="4431983"/>
          </a:xfrm>
        </p:spPr>
        <p:txBody>
          <a:bodyPr/>
          <a:lstStyle/>
          <a:p>
            <a:r>
              <a:rPr lang="hr-HR" sz="3200" b="1" i="1" dirty="0" err="1" smtClean="0"/>
              <a:t>Cveće</a:t>
            </a:r>
            <a:r>
              <a:rPr lang="hr-HR" sz="3200" b="1" i="1" dirty="0" smtClean="0"/>
              <a:t> </a:t>
            </a:r>
            <a:r>
              <a:rPr lang="hr-HR" sz="3200" i="1" dirty="0" smtClean="0"/>
              <a:t>u zelenoj vazi bilo je </a:t>
            </a:r>
            <a:r>
              <a:rPr lang="hr-HR" sz="3200" i="1" dirty="0" err="1" smtClean="0"/>
              <a:t>nepromenjeno</a:t>
            </a:r>
            <a:r>
              <a:rPr lang="hr-HR" sz="3200" i="1" dirty="0" smtClean="0"/>
              <a:t> i klonulo. </a:t>
            </a:r>
            <a:r>
              <a:rPr lang="hr-HR" sz="3200" dirty="0" smtClean="0">
                <a:solidFill>
                  <a:srgbClr val="7030A0"/>
                </a:solidFill>
              </a:rPr>
              <a:t>[+inkluzivnost]</a:t>
            </a:r>
          </a:p>
          <a:p>
            <a:endParaRPr lang="hr-HR" sz="3200" dirty="0" smtClean="0"/>
          </a:p>
          <a:p>
            <a:r>
              <a:rPr lang="hr-HR" sz="3200" i="1" dirty="0" smtClean="0"/>
              <a:t>Nisu </a:t>
            </a:r>
            <a:r>
              <a:rPr lang="hr-HR" sz="3200" b="1" i="1" dirty="0" smtClean="0"/>
              <a:t>ljudi </a:t>
            </a:r>
            <a:r>
              <a:rPr lang="hr-HR" sz="3200" i="1" dirty="0" smtClean="0"/>
              <a:t>pametni, gospojica, a i lijeni su i nemarni.</a:t>
            </a:r>
            <a:r>
              <a:rPr lang="hr-HR" sz="3200" dirty="0" smtClean="0"/>
              <a:t> </a:t>
            </a:r>
            <a:r>
              <a:rPr lang="hr-HR" sz="3200" dirty="0" smtClean="0">
                <a:solidFill>
                  <a:srgbClr val="7030A0"/>
                </a:solidFill>
              </a:rPr>
              <a:t>[+generičnost]</a:t>
            </a:r>
          </a:p>
          <a:p>
            <a:endParaRPr lang="hr-HR" sz="3200" dirty="0" smtClean="0"/>
          </a:p>
          <a:p>
            <a:r>
              <a:rPr lang="hr-HR" sz="3200" i="1" dirty="0" smtClean="0"/>
              <a:t>Nabavila je limene kutije u koje je </a:t>
            </a:r>
            <a:r>
              <a:rPr lang="hr-HR" sz="3200" i="1" dirty="0" err="1" smtClean="0"/>
              <a:t>raspodelila</a:t>
            </a:r>
            <a:r>
              <a:rPr lang="hr-HR" sz="3200" i="1" dirty="0" smtClean="0"/>
              <a:t> novčanice, </a:t>
            </a:r>
            <a:r>
              <a:rPr lang="hr-HR" sz="3200" b="1" i="1" dirty="0" smtClean="0"/>
              <a:t>zlato</a:t>
            </a:r>
            <a:r>
              <a:rPr lang="hr-HR" sz="3200" i="1" dirty="0" smtClean="0"/>
              <a:t> i </a:t>
            </a:r>
            <a:r>
              <a:rPr lang="hr-HR" sz="3200" i="1" dirty="0" err="1" smtClean="0"/>
              <a:t>hartije</a:t>
            </a:r>
            <a:r>
              <a:rPr lang="hr-HR" sz="3200" i="1" dirty="0" smtClean="0"/>
              <a:t>.</a:t>
            </a:r>
            <a:endParaRPr lang="hr-HR" sz="3200" dirty="0" smtClean="0"/>
          </a:p>
          <a:p>
            <a:endParaRPr lang="hr-HR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54940">
              <a:lnSpc>
                <a:spcPts val="2005"/>
              </a:lnSpc>
            </a:pPr>
            <a:fld id="{81D60167-4931-47E6-BA6A-407CBD079E47}" type="slidenum">
              <a:rPr lang="hr-HR" smtClean="0"/>
              <a:pPr marL="154940">
                <a:lnSpc>
                  <a:spcPts val="2005"/>
                </a:lnSpc>
              </a:pPr>
              <a:t>10</a:t>
            </a:fld>
            <a:endParaRPr lang="hr-H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0170" y="253809"/>
            <a:ext cx="7943659" cy="677108"/>
          </a:xfrm>
        </p:spPr>
        <p:txBody>
          <a:bodyPr/>
          <a:lstStyle/>
          <a:p>
            <a:pPr algn="ctr"/>
            <a:r>
              <a:rPr lang="hr-HR" dirty="0" smtClean="0"/>
              <a:t>2) INSTANCA GOVORNIKA</a:t>
            </a:r>
            <a:endParaRPr lang="hr-H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940" y="1295400"/>
            <a:ext cx="8072120" cy="4924425"/>
          </a:xfrm>
        </p:spPr>
        <p:txBody>
          <a:bodyPr/>
          <a:lstStyle/>
          <a:p>
            <a:r>
              <a:rPr lang="hr-HR" sz="3200" dirty="0" smtClean="0">
                <a:solidFill>
                  <a:srgbClr val="FF33CC"/>
                </a:solidFill>
              </a:rPr>
              <a:t>Ne/specificiranost referenta</a:t>
            </a:r>
          </a:p>
          <a:p>
            <a:r>
              <a:rPr lang="hr-HR" sz="3200" i="1" dirty="0" smtClean="0"/>
              <a:t>Iz nekih vrata koja se naglo otvoriše istrča snažna, zajapurena </a:t>
            </a:r>
            <a:r>
              <a:rPr lang="hr-HR" sz="3200" b="1" i="1" dirty="0" smtClean="0"/>
              <a:t>žena</a:t>
            </a:r>
            <a:r>
              <a:rPr lang="hr-HR" sz="3200" i="1" dirty="0" smtClean="0"/>
              <a:t> sa ogromnim loncem u </a:t>
            </a:r>
            <a:r>
              <a:rPr lang="hr-HR" sz="3200" i="1" dirty="0" smtClean="0"/>
              <a:t>rukama</a:t>
            </a:r>
            <a:r>
              <a:rPr lang="hr-HR" sz="3200" dirty="0" smtClean="0"/>
              <a:t>. </a:t>
            </a:r>
            <a:r>
              <a:rPr lang="hr-HR" sz="3200" dirty="0" smtClean="0">
                <a:solidFill>
                  <a:srgbClr val="7030A0"/>
                </a:solidFill>
              </a:rPr>
              <a:t>[+specificiranost]</a:t>
            </a:r>
          </a:p>
          <a:p>
            <a:endParaRPr lang="hr-HR" sz="3200" dirty="0" smtClean="0"/>
          </a:p>
          <a:p>
            <a:r>
              <a:rPr lang="hr-HR" sz="3200" i="1" dirty="0" smtClean="0"/>
              <a:t>Kad joj o prazniku dođe </a:t>
            </a:r>
            <a:r>
              <a:rPr lang="hr-HR" sz="3200" b="1" i="1" dirty="0" smtClean="0"/>
              <a:t>koja od starijih žena</a:t>
            </a:r>
            <a:r>
              <a:rPr lang="hr-HR" sz="3200" i="1" dirty="0" smtClean="0"/>
              <a:t>, ona </a:t>
            </a:r>
            <a:r>
              <a:rPr lang="hr-HR" sz="3200" i="1" dirty="0" err="1" smtClean="0"/>
              <a:t>otplače</a:t>
            </a:r>
            <a:r>
              <a:rPr lang="hr-HR" sz="3200" i="1" dirty="0" smtClean="0"/>
              <a:t> tiho i sa malo </a:t>
            </a:r>
            <a:r>
              <a:rPr lang="hr-HR" sz="3200" i="1" dirty="0" smtClean="0"/>
              <a:t>suza, </a:t>
            </a:r>
            <a:r>
              <a:rPr lang="hr-HR" sz="3200" i="1" dirty="0" smtClean="0"/>
              <a:t>ali se nikom ni na </a:t>
            </a:r>
            <a:r>
              <a:rPr lang="hr-HR" sz="3200" i="1" dirty="0" err="1" smtClean="0"/>
              <a:t>šta</a:t>
            </a:r>
            <a:r>
              <a:rPr lang="hr-HR" sz="3200" i="1" dirty="0" smtClean="0"/>
              <a:t> ne žali.</a:t>
            </a:r>
            <a:r>
              <a:rPr lang="hr-HR" sz="3200" dirty="0" smtClean="0"/>
              <a:t> </a:t>
            </a:r>
            <a:r>
              <a:rPr lang="hr-HR" sz="3200" dirty="0" smtClean="0">
                <a:solidFill>
                  <a:srgbClr val="7030A0"/>
                </a:solidFill>
              </a:rPr>
              <a:t>[−specificiranost]</a:t>
            </a:r>
          </a:p>
          <a:p>
            <a:r>
              <a:rPr lang="hr-HR" sz="3200" dirty="0" smtClean="0"/>
              <a:t> </a:t>
            </a:r>
          </a:p>
          <a:p>
            <a:endParaRPr lang="hr-HR" sz="3200" dirty="0">
              <a:solidFill>
                <a:srgbClr val="FF33C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54940">
              <a:lnSpc>
                <a:spcPts val="2005"/>
              </a:lnSpc>
            </a:pPr>
            <a:fld id="{81D60167-4931-47E6-BA6A-407CBD079E47}" type="slidenum">
              <a:rPr lang="hr-HR" smtClean="0"/>
              <a:pPr marL="154940">
                <a:lnSpc>
                  <a:spcPts val="2005"/>
                </a:lnSpc>
              </a:pPr>
              <a:t>11</a:t>
            </a:fld>
            <a:endParaRPr lang="hr-H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0170" y="253809"/>
            <a:ext cx="7943659" cy="677108"/>
          </a:xfrm>
        </p:spPr>
        <p:txBody>
          <a:bodyPr/>
          <a:lstStyle/>
          <a:p>
            <a:pPr algn="ctr"/>
            <a:r>
              <a:rPr lang="hr-HR" dirty="0" smtClean="0"/>
              <a:t>2) INSTANCA GOVORNIKA</a:t>
            </a:r>
            <a:endParaRPr lang="hr-H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940" y="1295400"/>
            <a:ext cx="8072120" cy="3262432"/>
          </a:xfrm>
        </p:spPr>
        <p:txBody>
          <a:bodyPr/>
          <a:lstStyle/>
          <a:p>
            <a:r>
              <a:rPr lang="hr-HR" sz="3200" dirty="0" smtClean="0">
                <a:solidFill>
                  <a:srgbClr val="FF33CC"/>
                </a:solidFill>
              </a:rPr>
              <a:t>Nulta referencijalnost</a:t>
            </a:r>
          </a:p>
          <a:p>
            <a:endParaRPr lang="hr-HR" sz="1800" i="1" dirty="0" smtClean="0"/>
          </a:p>
          <a:p>
            <a:r>
              <a:rPr lang="hr-HR" sz="3200" i="1" dirty="0" smtClean="0"/>
              <a:t>Osim doktora i najbližih rođaka </a:t>
            </a:r>
            <a:r>
              <a:rPr lang="hr-HR" sz="3200" b="1" i="1" dirty="0" smtClean="0"/>
              <a:t>niko</a:t>
            </a:r>
            <a:r>
              <a:rPr lang="hr-HR" sz="3200" i="1" dirty="0" smtClean="0"/>
              <a:t> više nije dolazio kod njih.</a:t>
            </a:r>
            <a:r>
              <a:rPr lang="hr-HR" sz="3200" dirty="0" smtClean="0"/>
              <a:t> </a:t>
            </a:r>
            <a:r>
              <a:rPr lang="hr-HR" sz="3200" dirty="0" smtClean="0">
                <a:solidFill>
                  <a:srgbClr val="7030A0"/>
                </a:solidFill>
              </a:rPr>
              <a:t>[0 referencijalnost]</a:t>
            </a:r>
          </a:p>
          <a:p>
            <a:endParaRPr lang="hr-HR" sz="3200" dirty="0" smtClean="0">
              <a:solidFill>
                <a:srgbClr val="FF33CC"/>
              </a:solidFill>
            </a:endParaRPr>
          </a:p>
          <a:p>
            <a:endParaRPr lang="hr-HR" sz="3200" dirty="0" smtClean="0"/>
          </a:p>
          <a:p>
            <a:endParaRPr lang="hr-HR" sz="3200" dirty="0">
              <a:solidFill>
                <a:srgbClr val="FF33C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54940">
              <a:lnSpc>
                <a:spcPts val="2005"/>
              </a:lnSpc>
            </a:pPr>
            <a:fld id="{81D60167-4931-47E6-BA6A-407CBD079E47}" type="slidenum">
              <a:rPr lang="hr-HR" smtClean="0"/>
              <a:pPr marL="154940">
                <a:lnSpc>
                  <a:spcPts val="2005"/>
                </a:lnSpc>
              </a:pPr>
              <a:t>12</a:t>
            </a:fld>
            <a:endParaRPr lang="hr-H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0170" y="253809"/>
            <a:ext cx="7943659" cy="677108"/>
          </a:xfrm>
        </p:spPr>
        <p:txBody>
          <a:bodyPr/>
          <a:lstStyle/>
          <a:p>
            <a:r>
              <a:rPr lang="hr-HR" dirty="0" smtClean="0"/>
              <a:t>2) INSTANCA SUGOVORNIKA</a:t>
            </a:r>
            <a:endParaRPr lang="hr-H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940" y="1524000"/>
            <a:ext cx="8074660" cy="4832092"/>
          </a:xfrm>
        </p:spPr>
        <p:txBody>
          <a:bodyPr/>
          <a:lstStyle/>
          <a:p>
            <a:r>
              <a:rPr lang="hr-HR" sz="3200" dirty="0" smtClean="0">
                <a:solidFill>
                  <a:srgbClr val="FF33CC"/>
                </a:solidFill>
              </a:rPr>
              <a:t>Situacijska i tekstualna poznatost referenta</a:t>
            </a:r>
          </a:p>
          <a:p>
            <a:endParaRPr lang="hr-HR" sz="1400" i="1" dirty="0" smtClean="0"/>
          </a:p>
          <a:p>
            <a:pPr algn="just"/>
            <a:r>
              <a:rPr lang="hr-HR" i="1" dirty="0" smtClean="0"/>
              <a:t>Čujete? Znate li </a:t>
            </a:r>
            <a:r>
              <a:rPr lang="hr-HR" i="1" dirty="0" err="1" smtClean="0"/>
              <a:t>šta</a:t>
            </a:r>
            <a:r>
              <a:rPr lang="hr-HR" i="1" dirty="0" smtClean="0"/>
              <a:t> je </a:t>
            </a:r>
            <a:r>
              <a:rPr lang="hr-HR" b="1" i="1" dirty="0" smtClean="0"/>
              <a:t>ovo</a:t>
            </a:r>
            <a:r>
              <a:rPr lang="hr-HR" i="1" dirty="0" smtClean="0"/>
              <a:t> ? − pitao je </a:t>
            </a:r>
            <a:r>
              <a:rPr lang="hr-HR" i="1" dirty="0" err="1" smtClean="0"/>
              <a:t>Rafo</a:t>
            </a:r>
            <a:r>
              <a:rPr lang="hr-HR" i="1" dirty="0" smtClean="0"/>
              <a:t> tiho, sa uzbuđenjem u glasu, nagnut na stranu odakle su dolazili šumovi.</a:t>
            </a:r>
            <a:r>
              <a:rPr lang="hr-HR" dirty="0" smtClean="0">
                <a:solidFill>
                  <a:srgbClr val="7030A0"/>
                </a:solidFill>
              </a:rPr>
              <a:t>[situacijska poznatost]</a:t>
            </a:r>
          </a:p>
          <a:p>
            <a:endParaRPr lang="hr-HR" sz="2800" dirty="0" smtClean="0"/>
          </a:p>
          <a:p>
            <a:pPr algn="just"/>
            <a:r>
              <a:rPr lang="hr-HR" i="1" dirty="0" smtClean="0"/>
              <a:t>Dok je bio živ </a:t>
            </a:r>
            <a:r>
              <a:rPr lang="hr-HR" i="1" u="sng" dirty="0" smtClean="0"/>
              <a:t>njen ujak, </a:t>
            </a:r>
            <a:r>
              <a:rPr lang="hr-HR" i="1" u="sng" dirty="0" err="1" smtClean="0"/>
              <a:t>dajdža</a:t>
            </a:r>
            <a:r>
              <a:rPr lang="hr-HR" i="1" u="sng" dirty="0" smtClean="0"/>
              <a:t> Vlado</a:t>
            </a:r>
            <a:r>
              <a:rPr lang="hr-HR" i="1" dirty="0" smtClean="0"/>
              <a:t>, </a:t>
            </a:r>
            <a:r>
              <a:rPr lang="hr-HR" b="1" i="1" dirty="0" smtClean="0"/>
              <a:t>on</a:t>
            </a:r>
            <a:r>
              <a:rPr lang="hr-HR" i="1" dirty="0" smtClean="0"/>
              <a:t> je još mogao da je odgovori od neke </a:t>
            </a:r>
            <a:r>
              <a:rPr lang="hr-HR" i="1" dirty="0" err="1" smtClean="0"/>
              <a:t>preteranosti</a:t>
            </a:r>
            <a:r>
              <a:rPr lang="hr-HR" i="1" dirty="0" smtClean="0"/>
              <a:t> u štednji i da je </a:t>
            </a:r>
            <a:r>
              <a:rPr lang="hr-HR" i="1" dirty="0" err="1" smtClean="0"/>
              <a:t>natera</a:t>
            </a:r>
            <a:r>
              <a:rPr lang="hr-HR" i="1" dirty="0" smtClean="0"/>
              <a:t> da održava koliko-toliko vezu sa svetom. </a:t>
            </a:r>
            <a:r>
              <a:rPr lang="hr-HR" dirty="0" smtClean="0">
                <a:solidFill>
                  <a:srgbClr val="7030A0"/>
                </a:solidFill>
              </a:rPr>
              <a:t>[tekstualna poznatost]</a:t>
            </a:r>
          </a:p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54940">
              <a:lnSpc>
                <a:spcPts val="2005"/>
              </a:lnSpc>
            </a:pPr>
            <a:fld id="{81D60167-4931-47E6-BA6A-407CBD079E47}" type="slidenum">
              <a:rPr lang="hr-HR" smtClean="0"/>
              <a:pPr marL="154940">
                <a:lnSpc>
                  <a:spcPts val="2005"/>
                </a:lnSpc>
              </a:pPr>
              <a:t>13</a:t>
            </a:fld>
            <a:endParaRPr lang="hr-H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53808"/>
            <a:ext cx="8458200" cy="677108"/>
          </a:xfrm>
        </p:spPr>
        <p:txBody>
          <a:bodyPr/>
          <a:lstStyle/>
          <a:p>
            <a:pPr algn="ctr"/>
            <a:r>
              <a:rPr lang="hr-HR" dirty="0" smtClean="0"/>
              <a:t>2) INSTANCA SUGOVORNIKA</a:t>
            </a:r>
            <a:endParaRPr lang="hr-H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371600"/>
            <a:ext cx="8458200" cy="3662541"/>
          </a:xfrm>
        </p:spPr>
        <p:txBody>
          <a:bodyPr/>
          <a:lstStyle/>
          <a:p>
            <a:r>
              <a:rPr lang="hr-HR" sz="3200" dirty="0" smtClean="0">
                <a:solidFill>
                  <a:srgbClr val="FF33CC"/>
                </a:solidFill>
              </a:rPr>
              <a:t>Prepoznatljivost referenta</a:t>
            </a:r>
          </a:p>
          <a:p>
            <a:endParaRPr lang="hr-HR" sz="2000" dirty="0" smtClean="0">
              <a:solidFill>
                <a:srgbClr val="FF33CC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hr-HR" sz="28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opseg referentnog skupa ↔ stupanj restriktivnosti</a:t>
            </a:r>
          </a:p>
          <a:p>
            <a:pPr>
              <a:buFont typeface="Arial" pitchFamily="34" charset="0"/>
              <a:buChar char="•"/>
            </a:pPr>
            <a:endParaRPr lang="hr-HR" sz="3200" dirty="0" smtClean="0">
              <a:solidFill>
                <a:srgbClr val="7030A0"/>
              </a:solidFill>
              <a:latin typeface="Calibri"/>
            </a:endParaRPr>
          </a:p>
          <a:p>
            <a:r>
              <a:rPr lang="hr-HR" sz="3200" i="1" dirty="0" smtClean="0"/>
              <a:t>Ti se sve zaklanjaš za </a:t>
            </a:r>
            <a:r>
              <a:rPr lang="hr-HR" sz="3200" b="1" i="1" dirty="0" smtClean="0"/>
              <a:t>blagoslov</a:t>
            </a:r>
            <a:r>
              <a:rPr lang="hr-HR" sz="3200" i="1" dirty="0" smtClean="0"/>
              <a:t> </a:t>
            </a:r>
            <a:r>
              <a:rPr lang="hr-HR" sz="3200" i="1" u="sng" dirty="0" smtClean="0"/>
              <a:t>koji ti je otac dao na samrtnom času</a:t>
            </a:r>
            <a:r>
              <a:rPr lang="hr-HR" sz="3200" i="1" dirty="0" smtClean="0"/>
              <a:t>, ali to što ja vidim nije blagoslov, nego </a:t>
            </a:r>
            <a:r>
              <a:rPr lang="hr-HR" sz="3200" i="1" dirty="0" smtClean="0"/>
              <a:t>prokletstvo.</a:t>
            </a:r>
            <a:endParaRPr lang="hr-HR" sz="3200" i="1" dirty="0" smtClean="0"/>
          </a:p>
          <a:p>
            <a:pPr>
              <a:buFont typeface="Arial" pitchFamily="34" charset="0"/>
              <a:buChar char="•"/>
            </a:pPr>
            <a:endParaRPr lang="hr-HR" dirty="0">
              <a:solidFill>
                <a:srgbClr val="7030A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54940">
              <a:lnSpc>
                <a:spcPts val="2005"/>
              </a:lnSpc>
            </a:pPr>
            <a:fld id="{81D60167-4931-47E6-BA6A-407CBD079E47}" type="slidenum">
              <a:rPr lang="hr-HR" smtClean="0"/>
              <a:pPr marL="154940">
                <a:lnSpc>
                  <a:spcPts val="2005"/>
                </a:lnSpc>
              </a:pPr>
              <a:t>14</a:t>
            </a:fld>
            <a:endParaRPr lang="hr-H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0170" y="253809"/>
            <a:ext cx="7943659" cy="677108"/>
          </a:xfrm>
        </p:spPr>
        <p:txBody>
          <a:bodyPr/>
          <a:lstStyle/>
          <a:p>
            <a:r>
              <a:rPr lang="hr-HR" dirty="0" smtClean="0"/>
              <a:t>2) INSTANCA SUGOVORNIKA</a:t>
            </a:r>
            <a:endParaRPr lang="hr-H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940" y="1295400"/>
            <a:ext cx="8072120" cy="4997648"/>
          </a:xfrm>
        </p:spPr>
        <p:txBody>
          <a:bodyPr/>
          <a:lstStyle/>
          <a:p>
            <a:r>
              <a:rPr lang="hr-HR" dirty="0" err="1" smtClean="0">
                <a:solidFill>
                  <a:srgbClr val="FF33CC"/>
                </a:solidFill>
              </a:rPr>
              <a:t>Odeđenost</a:t>
            </a:r>
            <a:r>
              <a:rPr lang="hr-HR" dirty="0" smtClean="0">
                <a:solidFill>
                  <a:srgbClr val="FF33CC"/>
                </a:solidFill>
              </a:rPr>
              <a:t> i neodređenost</a:t>
            </a:r>
          </a:p>
          <a:p>
            <a:endParaRPr lang="hr-HR" b="1" i="1" dirty="0" smtClean="0"/>
          </a:p>
          <a:p>
            <a:r>
              <a:rPr lang="hr-HR" b="1" i="1" dirty="0" smtClean="0"/>
              <a:t>Taj </a:t>
            </a:r>
            <a:r>
              <a:rPr lang="hr-HR" b="1" i="1" dirty="0" err="1" smtClean="0"/>
              <a:t>čovek</a:t>
            </a:r>
            <a:r>
              <a:rPr lang="hr-HR" i="1" dirty="0" smtClean="0"/>
              <a:t> sa </a:t>
            </a:r>
            <a:r>
              <a:rPr lang="hr-HR" i="1" dirty="0" err="1" smtClean="0"/>
              <a:t>nemačkim</a:t>
            </a:r>
            <a:r>
              <a:rPr lang="hr-HR" i="1" dirty="0" smtClean="0"/>
              <a:t> prezimenom bio je uistinu neodređene rase i bez prave narodnosti.</a:t>
            </a:r>
            <a:r>
              <a:rPr lang="hr-HR" dirty="0" smtClean="0"/>
              <a:t> </a:t>
            </a:r>
            <a:r>
              <a:rPr lang="hr-HR" dirty="0" smtClean="0">
                <a:solidFill>
                  <a:srgbClr val="7030A0"/>
                </a:solidFill>
              </a:rPr>
              <a:t>[+određenost]</a:t>
            </a:r>
          </a:p>
          <a:p>
            <a:endParaRPr lang="hr-HR" i="1" dirty="0" smtClean="0"/>
          </a:p>
          <a:p>
            <a:r>
              <a:rPr lang="hr-HR" i="1" dirty="0" smtClean="0"/>
              <a:t>Prišao je </a:t>
            </a:r>
            <a:r>
              <a:rPr lang="hr-HR" b="1" i="1" dirty="0" smtClean="0"/>
              <a:t>neki policajac </a:t>
            </a:r>
            <a:r>
              <a:rPr lang="hr-HR" i="1" dirty="0" smtClean="0"/>
              <a:t>i opomenuo je da ne remeti red i mir, inače će morati da je vodi u zatvor.</a:t>
            </a:r>
            <a:r>
              <a:rPr lang="hr-HR" dirty="0" smtClean="0"/>
              <a:t> </a:t>
            </a:r>
            <a:r>
              <a:rPr lang="hr-HR" dirty="0" smtClean="0">
                <a:solidFill>
                  <a:srgbClr val="7030A0"/>
                </a:solidFill>
              </a:rPr>
              <a:t>[−određenost]</a:t>
            </a:r>
          </a:p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54940">
              <a:lnSpc>
                <a:spcPts val="2005"/>
              </a:lnSpc>
            </a:pPr>
            <a:fld id="{81D60167-4931-47E6-BA6A-407CBD079E47}" type="slidenum">
              <a:rPr lang="hr-HR" smtClean="0"/>
              <a:pPr marL="154940">
                <a:lnSpc>
                  <a:spcPts val="2005"/>
                </a:lnSpc>
              </a:pPr>
              <a:t>15</a:t>
            </a:fld>
            <a:endParaRPr lang="hr-H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7943659" cy="677108"/>
          </a:xfrm>
        </p:spPr>
        <p:txBody>
          <a:bodyPr/>
          <a:lstStyle/>
          <a:p>
            <a:r>
              <a:rPr lang="hr-HR" dirty="0" smtClean="0"/>
              <a:t>1. KRITERIJ:</a:t>
            </a:r>
            <a:endParaRPr lang="hr-H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graphicFrame>
        <p:nvGraphicFramePr>
          <p:cNvPr id="4" name="Organization Chart 3"/>
          <p:cNvGraphicFramePr/>
          <p:nvPr/>
        </p:nvGraphicFramePr>
        <p:xfrm>
          <a:off x="152400" y="1295400"/>
          <a:ext cx="8839200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54940">
              <a:lnSpc>
                <a:spcPts val="2005"/>
              </a:lnSpc>
            </a:pPr>
            <a:fld id="{81D60167-4931-47E6-BA6A-407CBD079E47}" type="slidenum">
              <a:rPr lang="hr-HR" smtClean="0"/>
              <a:pPr marL="154940">
                <a:lnSpc>
                  <a:spcPts val="2005"/>
                </a:lnSpc>
              </a:pPr>
              <a:t>16</a:t>
            </a:fld>
            <a:endParaRPr lang="hr-H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0171" y="253808"/>
            <a:ext cx="7934230" cy="1117791"/>
          </a:xfrm>
        </p:spPr>
        <p:txBody>
          <a:bodyPr/>
          <a:lstStyle/>
          <a:p>
            <a:r>
              <a:rPr lang="hr-HR" dirty="0" smtClean="0"/>
              <a:t>2. KRITERIJ</a:t>
            </a:r>
            <a:endParaRPr lang="hr-H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940" y="3224784"/>
            <a:ext cx="8072120" cy="1846659"/>
          </a:xfrm>
        </p:spPr>
        <p:txBody>
          <a:bodyPr/>
          <a:lstStyle/>
          <a:p>
            <a:endParaRPr lang="hr-HR" dirty="0" smtClean="0"/>
          </a:p>
          <a:p>
            <a:endParaRPr lang="hr-HR" dirty="0" smtClean="0"/>
          </a:p>
          <a:p>
            <a:pPr lvl="0"/>
            <a:endParaRPr lang="hr-HR" dirty="0" smtClean="0"/>
          </a:p>
          <a:p>
            <a:endParaRPr lang="hr-HR" dirty="0"/>
          </a:p>
        </p:txBody>
      </p:sp>
      <p:graphicFrame>
        <p:nvGraphicFramePr>
          <p:cNvPr id="4" name="Organization Chart 34"/>
          <p:cNvGraphicFramePr/>
          <p:nvPr/>
        </p:nvGraphicFramePr>
        <p:xfrm>
          <a:off x="228601" y="1524000"/>
          <a:ext cx="8686800" cy="533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54940">
              <a:lnSpc>
                <a:spcPts val="2005"/>
              </a:lnSpc>
            </a:pPr>
            <a:fld id="{81D60167-4931-47E6-BA6A-407CBD079E47}" type="slidenum">
              <a:rPr lang="hr-HR" smtClean="0"/>
              <a:pPr marL="154940">
                <a:lnSpc>
                  <a:spcPts val="2005"/>
                </a:lnSpc>
              </a:pPr>
              <a:t>17</a:t>
            </a:fld>
            <a:endParaRPr lang="hr-H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42315" rIns="0" bIns="0" rtlCol="0">
            <a:spAutoFit/>
          </a:bodyPr>
          <a:lstStyle/>
          <a:p>
            <a:pPr marL="1087120">
              <a:lnSpc>
                <a:spcPct val="100000"/>
              </a:lnSpc>
            </a:pPr>
            <a:r>
              <a:rPr dirty="0"/>
              <a:t>IZVORI I</a:t>
            </a:r>
            <a:r>
              <a:rPr spc="-75" dirty="0"/>
              <a:t> </a:t>
            </a:r>
            <a:r>
              <a:rPr spc="-35" dirty="0"/>
              <a:t>LITERATURA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447800"/>
            <a:ext cx="8074660" cy="4924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5725" indent="-85725">
              <a:buFont typeface="Arial" pitchFamily="34" charset="0"/>
              <a:buChar char="•"/>
            </a:pPr>
            <a:r>
              <a:rPr lang="hr-HR" sz="3200" dirty="0" err="1">
                <a:latin typeface="Arial" pitchFamily="34" charset="0"/>
                <a:cs typeface="Arial" pitchFamily="34" charset="0"/>
              </a:rPr>
              <a:t>Amaglobeli</a:t>
            </a:r>
            <a:r>
              <a:rPr lang="hr-HR" sz="3200" dirty="0">
                <a:latin typeface="Arial" pitchFamily="34" charset="0"/>
                <a:cs typeface="Arial" pitchFamily="34" charset="0"/>
              </a:rPr>
              <a:t> 2012: </a:t>
            </a:r>
            <a:r>
              <a:rPr lang="hr-HR" sz="3200" dirty="0" err="1">
                <a:latin typeface="Arial" pitchFamily="34" charset="0"/>
                <a:cs typeface="Arial" pitchFamily="34" charset="0"/>
              </a:rPr>
              <a:t>Amaglobeli</a:t>
            </a:r>
            <a:r>
              <a:rPr lang="hr-HR" sz="3200" dirty="0">
                <a:latin typeface="Arial" pitchFamily="34" charset="0"/>
                <a:cs typeface="Arial" pitchFamily="34" charset="0"/>
              </a:rPr>
              <a:t>, </a:t>
            </a:r>
            <a:r>
              <a:rPr lang="hr-HR" sz="3200" dirty="0" err="1">
                <a:latin typeface="Arial" pitchFamily="34" charset="0"/>
                <a:cs typeface="Arial" pitchFamily="34" charset="0"/>
              </a:rPr>
              <a:t>Givi</a:t>
            </a:r>
            <a:r>
              <a:rPr lang="hr-HR" sz="3200" dirty="0">
                <a:latin typeface="Arial" pitchFamily="34" charset="0"/>
                <a:cs typeface="Arial" pitchFamily="34" charset="0"/>
              </a:rPr>
              <a:t>. </a:t>
            </a:r>
            <a:r>
              <a:rPr lang="hr-HR" sz="3200" dirty="0" err="1">
                <a:latin typeface="Arial" pitchFamily="34" charset="0"/>
                <a:cs typeface="Arial" pitchFamily="34" charset="0"/>
              </a:rPr>
              <a:t>Semantic</a:t>
            </a:r>
            <a:r>
              <a:rPr lang="hr-HR" sz="3200" dirty="0">
                <a:latin typeface="Arial" pitchFamily="34" charset="0"/>
                <a:cs typeface="Arial" pitchFamily="34" charset="0"/>
              </a:rPr>
              <a:t> Triangle </a:t>
            </a:r>
            <a:r>
              <a:rPr lang="hr-HR" sz="3200" dirty="0" err="1">
                <a:latin typeface="Arial" pitchFamily="34" charset="0"/>
                <a:cs typeface="Arial" pitchFamily="34" charset="0"/>
              </a:rPr>
              <a:t>and</a:t>
            </a:r>
            <a:r>
              <a:rPr lang="hr-HR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hr-HR" sz="3200" dirty="0" err="1">
                <a:latin typeface="Arial" pitchFamily="34" charset="0"/>
                <a:cs typeface="Arial" pitchFamily="34" charset="0"/>
              </a:rPr>
              <a:t>Linguistic</a:t>
            </a:r>
            <a:r>
              <a:rPr lang="hr-HR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hr-HR" sz="3200" dirty="0" err="1">
                <a:latin typeface="Arial" pitchFamily="34" charset="0"/>
                <a:cs typeface="Arial" pitchFamily="34" charset="0"/>
              </a:rPr>
              <a:t>Sign</a:t>
            </a:r>
            <a:r>
              <a:rPr lang="hr-HR" sz="3200" dirty="0">
                <a:latin typeface="Arial" pitchFamily="34" charset="0"/>
                <a:cs typeface="Arial" pitchFamily="34" charset="0"/>
              </a:rPr>
              <a:t>. </a:t>
            </a:r>
            <a:r>
              <a:rPr lang="hr-HR" sz="3200" dirty="0" err="1">
                <a:latin typeface="Arial" pitchFamily="34" charset="0"/>
                <a:cs typeface="Arial" pitchFamily="34" charset="0"/>
              </a:rPr>
              <a:t>In</a:t>
            </a:r>
            <a:r>
              <a:rPr lang="hr-HR" sz="3200" dirty="0">
                <a:latin typeface="Arial" pitchFamily="34" charset="0"/>
                <a:cs typeface="Arial" pitchFamily="34" charset="0"/>
              </a:rPr>
              <a:t>: </a:t>
            </a:r>
            <a:r>
              <a:rPr lang="hr-HR" sz="3200" i="1" dirty="0" err="1">
                <a:latin typeface="Arial" pitchFamily="34" charset="0"/>
                <a:cs typeface="Arial" pitchFamily="34" charset="0"/>
              </a:rPr>
              <a:t>Scientific</a:t>
            </a:r>
            <a:r>
              <a:rPr lang="hr-HR" sz="3200" i="1" dirty="0">
                <a:latin typeface="Arial" pitchFamily="34" charset="0"/>
                <a:cs typeface="Arial" pitchFamily="34" charset="0"/>
              </a:rPr>
              <a:t> </a:t>
            </a:r>
            <a:r>
              <a:rPr lang="hr-HR" sz="3200" i="1" dirty="0" err="1">
                <a:latin typeface="Arial" pitchFamily="34" charset="0"/>
                <a:cs typeface="Arial" pitchFamily="34" charset="0"/>
              </a:rPr>
              <a:t>Journal</a:t>
            </a:r>
            <a:r>
              <a:rPr lang="hr-HR" sz="3200" i="1" dirty="0">
                <a:latin typeface="Arial" pitchFamily="34" charset="0"/>
                <a:cs typeface="Arial" pitchFamily="34" charset="0"/>
              </a:rPr>
              <a:t> </a:t>
            </a:r>
            <a:r>
              <a:rPr lang="hr-HR" sz="3200" i="1" dirty="0" err="1">
                <a:latin typeface="Arial" pitchFamily="34" charset="0"/>
                <a:cs typeface="Arial" pitchFamily="34" charset="0"/>
              </a:rPr>
              <a:t>in</a:t>
            </a:r>
            <a:r>
              <a:rPr lang="hr-HR" sz="3200" i="1" dirty="0">
                <a:latin typeface="Arial" pitchFamily="34" charset="0"/>
                <a:cs typeface="Arial" pitchFamily="34" charset="0"/>
              </a:rPr>
              <a:t> </a:t>
            </a:r>
            <a:r>
              <a:rPr lang="hr-HR" sz="3200" i="1" dirty="0" err="1">
                <a:latin typeface="Arial" pitchFamily="34" charset="0"/>
                <a:cs typeface="Arial" pitchFamily="34" charset="0"/>
              </a:rPr>
              <a:t>Humanities</a:t>
            </a:r>
            <a:r>
              <a:rPr lang="hr-HR" sz="3200" dirty="0">
                <a:latin typeface="Arial" pitchFamily="34" charset="0"/>
                <a:cs typeface="Arial" pitchFamily="34" charset="0"/>
              </a:rPr>
              <a:t> 1(1).37−40.</a:t>
            </a:r>
          </a:p>
          <a:p>
            <a:pPr marL="85725" indent="-85725">
              <a:buFont typeface="Arial" pitchFamily="34" charset="0"/>
              <a:buChar char="•"/>
            </a:pPr>
            <a:r>
              <a:rPr lang="hr-HR" sz="3200" dirty="0" err="1">
                <a:latin typeface="Arial" pitchFamily="34" charset="0"/>
                <a:cs typeface="Arial" pitchFamily="34" charset="0"/>
              </a:rPr>
              <a:t>Chesterman</a:t>
            </a:r>
            <a:r>
              <a:rPr lang="hr-HR" sz="3200" dirty="0">
                <a:latin typeface="Arial" pitchFamily="34" charset="0"/>
                <a:cs typeface="Arial" pitchFamily="34" charset="0"/>
              </a:rPr>
              <a:t> 1991: </a:t>
            </a:r>
            <a:r>
              <a:rPr lang="hr-HR" sz="3200" dirty="0" err="1">
                <a:latin typeface="Arial" pitchFamily="34" charset="0"/>
                <a:cs typeface="Arial" pitchFamily="34" charset="0"/>
              </a:rPr>
              <a:t>Chesterman</a:t>
            </a:r>
            <a:r>
              <a:rPr lang="hr-HR" sz="3200" dirty="0">
                <a:latin typeface="Arial" pitchFamily="34" charset="0"/>
                <a:cs typeface="Arial" pitchFamily="34" charset="0"/>
              </a:rPr>
              <a:t>, </a:t>
            </a:r>
            <a:r>
              <a:rPr lang="hr-HR" sz="3200" dirty="0" err="1">
                <a:latin typeface="Arial" pitchFamily="34" charset="0"/>
                <a:cs typeface="Arial" pitchFamily="34" charset="0"/>
              </a:rPr>
              <a:t>Andrew</a:t>
            </a:r>
            <a:r>
              <a:rPr lang="hr-HR" sz="3200" dirty="0">
                <a:latin typeface="Arial" pitchFamily="34" charset="0"/>
                <a:cs typeface="Arial" pitchFamily="34" charset="0"/>
              </a:rPr>
              <a:t>. </a:t>
            </a:r>
            <a:r>
              <a:rPr lang="hr-HR" sz="3200" i="1" dirty="0">
                <a:latin typeface="Arial" pitchFamily="34" charset="0"/>
                <a:cs typeface="Arial" pitchFamily="34" charset="0"/>
              </a:rPr>
              <a:t>On </a:t>
            </a:r>
            <a:r>
              <a:rPr lang="hr-HR" sz="3200" i="1" dirty="0" err="1">
                <a:latin typeface="Arial" pitchFamily="34" charset="0"/>
                <a:cs typeface="Arial" pitchFamily="34" charset="0"/>
              </a:rPr>
              <a:t>Definiteness</a:t>
            </a:r>
            <a:r>
              <a:rPr lang="hr-HR" sz="3200" dirty="0">
                <a:latin typeface="Arial" pitchFamily="34" charset="0"/>
                <a:cs typeface="Arial" pitchFamily="34" charset="0"/>
              </a:rPr>
              <a:t>. </a:t>
            </a:r>
            <a:r>
              <a:rPr lang="hr-HR" sz="3200" dirty="0" err="1">
                <a:latin typeface="Arial" pitchFamily="34" charset="0"/>
                <a:cs typeface="Arial" pitchFamily="34" charset="0"/>
              </a:rPr>
              <a:t>Cambridge</a:t>
            </a:r>
            <a:r>
              <a:rPr lang="hr-HR" sz="3200" dirty="0">
                <a:latin typeface="Arial" pitchFamily="34" charset="0"/>
                <a:cs typeface="Arial" pitchFamily="34" charset="0"/>
              </a:rPr>
              <a:t>.</a:t>
            </a:r>
          </a:p>
          <a:p>
            <a:pPr marL="85725" indent="-85725">
              <a:buFont typeface="Arial" pitchFamily="34" charset="0"/>
              <a:buChar char="•"/>
            </a:pPr>
            <a:r>
              <a:rPr lang="hr-HR" sz="3200" dirty="0" err="1">
                <a:latin typeface="Arial" pitchFamily="34" charset="0"/>
                <a:cs typeface="Arial" pitchFamily="34" charset="0"/>
              </a:rPr>
              <a:t>Crystal</a:t>
            </a:r>
            <a:r>
              <a:rPr lang="hr-HR" sz="3200" dirty="0">
                <a:latin typeface="Arial" pitchFamily="34" charset="0"/>
                <a:cs typeface="Arial" pitchFamily="34" charset="0"/>
              </a:rPr>
              <a:t> 1988: </a:t>
            </a:r>
            <a:r>
              <a:rPr lang="hr-HR" sz="3200" dirty="0" err="1">
                <a:latin typeface="Arial" pitchFamily="34" charset="0"/>
                <a:cs typeface="Arial" pitchFamily="34" charset="0"/>
              </a:rPr>
              <a:t>Crystal</a:t>
            </a:r>
            <a:r>
              <a:rPr lang="hr-HR" sz="3200" dirty="0">
                <a:latin typeface="Arial" pitchFamily="34" charset="0"/>
                <a:cs typeface="Arial" pitchFamily="34" charset="0"/>
              </a:rPr>
              <a:t>, David. </a:t>
            </a:r>
            <a:r>
              <a:rPr lang="hr-HR" sz="3200" i="1" dirty="0">
                <a:latin typeface="Arial" pitchFamily="34" charset="0"/>
                <a:cs typeface="Arial" pitchFamily="34" charset="0"/>
              </a:rPr>
              <a:t>Enciklopedijski </a:t>
            </a:r>
            <a:r>
              <a:rPr lang="hr-HR" sz="3200" i="1" dirty="0" err="1">
                <a:latin typeface="Arial" pitchFamily="34" charset="0"/>
                <a:cs typeface="Arial" pitchFamily="34" charset="0"/>
              </a:rPr>
              <a:t>rečnik</a:t>
            </a:r>
            <a:r>
              <a:rPr lang="hr-HR" sz="3200" i="1" dirty="0">
                <a:latin typeface="Arial" pitchFamily="34" charset="0"/>
                <a:cs typeface="Arial" pitchFamily="34" charset="0"/>
              </a:rPr>
              <a:t> moderne lingvistike.</a:t>
            </a:r>
            <a:endParaRPr lang="hr-HR" sz="3200" dirty="0">
              <a:latin typeface="Arial" pitchFamily="34" charset="0"/>
              <a:cs typeface="Arial" pitchFamily="34" charset="0"/>
            </a:endParaRPr>
          </a:p>
          <a:p>
            <a:pPr marL="85725" indent="-85725">
              <a:buFont typeface="Arial" pitchFamily="34" charset="0"/>
              <a:buChar char="•"/>
            </a:pPr>
            <a:r>
              <a:rPr lang="hr-HR" sz="3200" dirty="0" err="1">
                <a:latin typeface="Arial" pitchFamily="34" charset="0"/>
                <a:cs typeface="Arial" pitchFamily="34" charset="0"/>
              </a:rPr>
              <a:t>Givón</a:t>
            </a:r>
            <a:r>
              <a:rPr lang="hr-HR" sz="3200" dirty="0">
                <a:latin typeface="Arial" pitchFamily="34" charset="0"/>
                <a:cs typeface="Arial" pitchFamily="34" charset="0"/>
              </a:rPr>
              <a:t> 1978: </a:t>
            </a:r>
            <a:r>
              <a:rPr lang="hr-HR" sz="3200" dirty="0" err="1">
                <a:latin typeface="Arial" pitchFamily="34" charset="0"/>
                <a:cs typeface="Arial" pitchFamily="34" charset="0"/>
              </a:rPr>
              <a:t>Givón</a:t>
            </a:r>
            <a:r>
              <a:rPr lang="hr-HR" sz="3200" dirty="0">
                <a:latin typeface="Arial" pitchFamily="34" charset="0"/>
                <a:cs typeface="Arial" pitchFamily="34" charset="0"/>
              </a:rPr>
              <a:t>, </a:t>
            </a:r>
            <a:r>
              <a:rPr lang="hr-HR" sz="3200" dirty="0" err="1">
                <a:latin typeface="Arial" pitchFamily="34" charset="0"/>
                <a:cs typeface="Arial" pitchFamily="34" charset="0"/>
              </a:rPr>
              <a:t>Talmy</a:t>
            </a:r>
            <a:r>
              <a:rPr lang="hr-HR" sz="3200" dirty="0">
                <a:latin typeface="Arial" pitchFamily="34" charset="0"/>
                <a:cs typeface="Arial" pitchFamily="34" charset="0"/>
              </a:rPr>
              <a:t>. </a:t>
            </a:r>
            <a:r>
              <a:rPr lang="hr-HR" sz="3200" dirty="0" err="1">
                <a:latin typeface="Arial" pitchFamily="34" charset="0"/>
                <a:cs typeface="Arial" pitchFamily="34" charset="0"/>
              </a:rPr>
              <a:t>Definiteness</a:t>
            </a:r>
            <a:r>
              <a:rPr lang="hr-HR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hr-HR" sz="3200" dirty="0" err="1">
                <a:latin typeface="Arial" pitchFamily="34" charset="0"/>
                <a:cs typeface="Arial" pitchFamily="34" charset="0"/>
              </a:rPr>
              <a:t>and</a:t>
            </a:r>
            <a:r>
              <a:rPr lang="hr-HR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hr-HR" sz="3200" dirty="0" err="1">
                <a:latin typeface="Arial" pitchFamily="34" charset="0"/>
                <a:cs typeface="Arial" pitchFamily="34" charset="0"/>
              </a:rPr>
              <a:t>Referentiality</a:t>
            </a:r>
            <a:r>
              <a:rPr lang="hr-HR" sz="3200" dirty="0">
                <a:latin typeface="Arial" pitchFamily="34" charset="0"/>
                <a:cs typeface="Arial" pitchFamily="34" charset="0"/>
              </a:rPr>
              <a:t>. </a:t>
            </a:r>
            <a:r>
              <a:rPr lang="hr-HR" sz="3200" dirty="0" err="1">
                <a:latin typeface="Arial" pitchFamily="34" charset="0"/>
                <a:cs typeface="Arial" pitchFamily="34" charset="0"/>
              </a:rPr>
              <a:t>In</a:t>
            </a:r>
            <a:r>
              <a:rPr lang="hr-HR" sz="3200" dirty="0">
                <a:latin typeface="Arial" pitchFamily="34" charset="0"/>
                <a:cs typeface="Arial" pitchFamily="34" charset="0"/>
              </a:rPr>
              <a:t>: </a:t>
            </a:r>
            <a:r>
              <a:rPr lang="hr-HR" sz="3200" i="1" dirty="0" err="1">
                <a:latin typeface="Arial" pitchFamily="34" charset="0"/>
                <a:cs typeface="Arial" pitchFamily="34" charset="0"/>
              </a:rPr>
              <a:t>Universals</a:t>
            </a:r>
            <a:r>
              <a:rPr lang="hr-HR" sz="3200" i="1" dirty="0">
                <a:latin typeface="Arial" pitchFamily="34" charset="0"/>
                <a:cs typeface="Arial" pitchFamily="34" charset="0"/>
              </a:rPr>
              <a:t> </a:t>
            </a:r>
            <a:r>
              <a:rPr lang="hr-HR" sz="3200" i="1" dirty="0" err="1">
                <a:latin typeface="Arial" pitchFamily="34" charset="0"/>
                <a:cs typeface="Arial" pitchFamily="34" charset="0"/>
              </a:rPr>
              <a:t>of</a:t>
            </a:r>
            <a:r>
              <a:rPr lang="hr-HR" sz="3200" i="1" dirty="0">
                <a:latin typeface="Arial" pitchFamily="34" charset="0"/>
                <a:cs typeface="Arial" pitchFamily="34" charset="0"/>
              </a:rPr>
              <a:t> Human </a:t>
            </a:r>
            <a:r>
              <a:rPr lang="hr-HR" sz="3200" i="1" dirty="0" err="1">
                <a:latin typeface="Arial" pitchFamily="34" charset="0"/>
                <a:cs typeface="Arial" pitchFamily="34" charset="0"/>
              </a:rPr>
              <a:t>Language</a:t>
            </a:r>
            <a:r>
              <a:rPr lang="hr-HR" sz="3200" i="1" dirty="0">
                <a:latin typeface="Arial" pitchFamily="34" charset="0"/>
                <a:cs typeface="Arial" pitchFamily="34" charset="0"/>
              </a:rPr>
              <a:t> 4: </a:t>
            </a:r>
            <a:r>
              <a:rPr lang="hr-HR" sz="3200" i="1" dirty="0" err="1">
                <a:latin typeface="Arial" pitchFamily="34" charset="0"/>
                <a:cs typeface="Arial" pitchFamily="34" charset="0"/>
              </a:rPr>
              <a:t>Syntax</a:t>
            </a:r>
            <a:r>
              <a:rPr lang="hr-HR" sz="3200" i="1" dirty="0">
                <a:latin typeface="Arial" pitchFamily="34" charset="0"/>
                <a:cs typeface="Arial" pitchFamily="34" charset="0"/>
              </a:rPr>
              <a:t>. </a:t>
            </a:r>
            <a:r>
              <a:rPr lang="hr-HR" sz="3200" dirty="0" err="1">
                <a:latin typeface="Arial" pitchFamily="34" charset="0"/>
                <a:cs typeface="Arial" pitchFamily="34" charset="0"/>
              </a:rPr>
              <a:t>Stanford</a:t>
            </a:r>
            <a:r>
              <a:rPr lang="hr-HR" sz="3200" dirty="0">
                <a:latin typeface="Arial" pitchFamily="34" charset="0"/>
                <a:cs typeface="Arial" pitchFamily="34" charset="0"/>
              </a:rPr>
              <a:t>. 291−331</a:t>
            </a:r>
            <a:r>
              <a:rPr lang="hr-HR" sz="3200" dirty="0" smtClean="0">
                <a:latin typeface="Arial" pitchFamily="34" charset="0"/>
                <a:cs typeface="Arial" pitchFamily="34" charset="0"/>
              </a:rPr>
              <a:t>.</a:t>
            </a:r>
            <a:endParaRPr lang="hr-HR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0170" y="253809"/>
            <a:ext cx="7943659" cy="677108"/>
          </a:xfrm>
        </p:spPr>
        <p:txBody>
          <a:bodyPr/>
          <a:lstStyle/>
          <a:p>
            <a:pPr algn="ctr"/>
            <a:r>
              <a:rPr lang="hr-HR" dirty="0" smtClean="0"/>
              <a:t>IZVORI I</a:t>
            </a:r>
            <a:r>
              <a:rPr lang="hr-HR" spc="-75" dirty="0" smtClean="0"/>
              <a:t> </a:t>
            </a:r>
            <a:r>
              <a:rPr lang="hr-HR" spc="-35" dirty="0" smtClean="0"/>
              <a:t>LITERATURA</a:t>
            </a:r>
            <a:endParaRPr lang="hr-H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940" y="1295400"/>
            <a:ext cx="8072120" cy="6183332"/>
          </a:xfrm>
        </p:spPr>
        <p:txBody>
          <a:bodyPr/>
          <a:lstStyle/>
          <a:p>
            <a:pPr marL="185738" indent="-185738">
              <a:buFont typeface="Arial" pitchFamily="34" charset="0"/>
              <a:buChar char="•"/>
            </a:pPr>
            <a:r>
              <a:rPr lang="hr-HR" sz="3200" dirty="0" smtClean="0">
                <a:latin typeface="Arial" pitchFamily="34" charset="0"/>
                <a:cs typeface="Arial" pitchFamily="34" charset="0"/>
              </a:rPr>
              <a:t>Grgić 2011: Grgić, Filip. David Lewis i njegovi svjetovi (uvodna studija). </a:t>
            </a:r>
            <a:r>
              <a:rPr lang="hr-HR" sz="3200" dirty="0" err="1" smtClean="0">
                <a:latin typeface="Arial" pitchFamily="34" charset="0"/>
                <a:cs typeface="Arial" pitchFamily="34" charset="0"/>
              </a:rPr>
              <a:t>In</a:t>
            </a:r>
            <a:r>
              <a:rPr lang="hr-HR" sz="3200" dirty="0" smtClean="0">
                <a:latin typeface="Arial" pitchFamily="34" charset="0"/>
                <a:cs typeface="Arial" pitchFamily="34" charset="0"/>
              </a:rPr>
              <a:t>: Lewis, David. </a:t>
            </a:r>
            <a:r>
              <a:rPr lang="hr-HR" sz="3200" i="1" dirty="0" smtClean="0">
                <a:latin typeface="Arial" pitchFamily="34" charset="0"/>
                <a:cs typeface="Arial" pitchFamily="34" charset="0"/>
              </a:rPr>
              <a:t>O mnoštvu svjetova. </a:t>
            </a:r>
            <a:r>
              <a:rPr lang="hr-HR" sz="3200" dirty="0" smtClean="0">
                <a:latin typeface="Arial" pitchFamily="34" charset="0"/>
                <a:cs typeface="Arial" pitchFamily="34" charset="0"/>
              </a:rPr>
              <a:t>Zagreb. VII−XL.</a:t>
            </a:r>
          </a:p>
          <a:p>
            <a:pPr marL="185738" indent="-185738">
              <a:buFont typeface="Arial" pitchFamily="34" charset="0"/>
              <a:buChar char="•"/>
            </a:pPr>
            <a:r>
              <a:rPr lang="hr-HR" sz="3200" dirty="0" err="1" smtClean="0"/>
              <a:t>Hawkins</a:t>
            </a:r>
            <a:r>
              <a:rPr lang="hr-HR" sz="3200" dirty="0" smtClean="0"/>
              <a:t> 1978: </a:t>
            </a:r>
            <a:r>
              <a:rPr lang="hr-HR" sz="3200" dirty="0" err="1" smtClean="0"/>
              <a:t>Hawkins</a:t>
            </a:r>
            <a:r>
              <a:rPr lang="hr-HR" sz="3200" dirty="0" smtClean="0"/>
              <a:t>, A. </a:t>
            </a:r>
            <a:r>
              <a:rPr lang="hr-HR" sz="3200" dirty="0" err="1" smtClean="0"/>
              <a:t>John</a:t>
            </a:r>
            <a:r>
              <a:rPr lang="hr-HR" sz="3200" dirty="0" smtClean="0"/>
              <a:t>. </a:t>
            </a:r>
            <a:r>
              <a:rPr lang="hr-HR" sz="3200" i="1" dirty="0" err="1" smtClean="0"/>
              <a:t>Definiteness</a:t>
            </a:r>
            <a:r>
              <a:rPr lang="hr-HR" sz="3200" i="1" dirty="0" smtClean="0"/>
              <a:t> </a:t>
            </a:r>
            <a:r>
              <a:rPr lang="hr-HR" sz="3200" i="1" dirty="0" err="1" smtClean="0"/>
              <a:t>and</a:t>
            </a:r>
            <a:r>
              <a:rPr lang="hr-HR" sz="3200" i="1" dirty="0" smtClean="0"/>
              <a:t> </a:t>
            </a:r>
            <a:r>
              <a:rPr lang="hr-HR" sz="3200" i="1" dirty="0" err="1" smtClean="0"/>
              <a:t>Indefiniteness</a:t>
            </a:r>
            <a:r>
              <a:rPr lang="hr-HR" sz="3200" i="1" dirty="0" smtClean="0"/>
              <a:t>: A </a:t>
            </a:r>
            <a:r>
              <a:rPr lang="hr-HR" sz="3200" i="1" dirty="0" err="1" smtClean="0"/>
              <a:t>Study</a:t>
            </a:r>
            <a:r>
              <a:rPr lang="hr-HR" sz="3200" i="1" dirty="0" smtClean="0"/>
              <a:t> </a:t>
            </a:r>
            <a:r>
              <a:rPr lang="hr-HR" sz="3200" i="1" dirty="0" err="1" smtClean="0"/>
              <a:t>in</a:t>
            </a:r>
            <a:r>
              <a:rPr lang="hr-HR" sz="3200" i="1" dirty="0" smtClean="0"/>
              <a:t> Reference </a:t>
            </a:r>
            <a:r>
              <a:rPr lang="hr-HR" sz="3200" i="1" dirty="0" err="1" smtClean="0"/>
              <a:t>and</a:t>
            </a:r>
            <a:r>
              <a:rPr lang="hr-HR" sz="3200" i="1" dirty="0" smtClean="0"/>
              <a:t> </a:t>
            </a:r>
            <a:r>
              <a:rPr lang="hr-HR" sz="3200" i="1" dirty="0" err="1" smtClean="0"/>
              <a:t>Grammaticality</a:t>
            </a:r>
            <a:r>
              <a:rPr lang="hr-HR" sz="3200" i="1" dirty="0" smtClean="0"/>
              <a:t> </a:t>
            </a:r>
            <a:r>
              <a:rPr lang="hr-HR" sz="3200" i="1" dirty="0" err="1" smtClean="0"/>
              <a:t>Prediction</a:t>
            </a:r>
            <a:r>
              <a:rPr lang="hr-HR" sz="3200" i="1" dirty="0" smtClean="0"/>
              <a:t>.</a:t>
            </a:r>
            <a:r>
              <a:rPr lang="hr-HR" sz="3200" dirty="0" smtClean="0"/>
              <a:t> London.</a:t>
            </a:r>
          </a:p>
          <a:p>
            <a:pPr marL="185738" indent="-185738">
              <a:buFont typeface="Arial" pitchFamily="34" charset="0"/>
              <a:buChar char="•"/>
            </a:pPr>
            <a:r>
              <a:rPr lang="hr-HR" sz="3200" dirty="0" err="1" smtClean="0"/>
              <a:t>Kripke</a:t>
            </a:r>
            <a:r>
              <a:rPr lang="hr-HR" sz="3200" dirty="0" smtClean="0"/>
              <a:t> 1980: </a:t>
            </a:r>
            <a:r>
              <a:rPr lang="hr-HR" sz="3200" dirty="0" err="1" smtClean="0"/>
              <a:t>Kripke</a:t>
            </a:r>
            <a:r>
              <a:rPr lang="hr-HR" sz="3200" dirty="0" smtClean="0"/>
              <a:t>, </a:t>
            </a:r>
            <a:r>
              <a:rPr lang="hr-HR" sz="3200" dirty="0" err="1" smtClean="0"/>
              <a:t>Saul</a:t>
            </a:r>
            <a:r>
              <a:rPr lang="hr-HR" sz="3200" dirty="0" smtClean="0"/>
              <a:t>. </a:t>
            </a:r>
            <a:r>
              <a:rPr lang="hr-HR" sz="3200" i="1" dirty="0" err="1" smtClean="0"/>
              <a:t>Naming</a:t>
            </a:r>
            <a:r>
              <a:rPr lang="hr-HR" sz="3200" i="1" dirty="0" smtClean="0"/>
              <a:t> </a:t>
            </a:r>
            <a:r>
              <a:rPr lang="hr-HR" sz="3200" i="1" dirty="0" err="1" smtClean="0"/>
              <a:t>and</a:t>
            </a:r>
            <a:r>
              <a:rPr lang="hr-HR" sz="3200" i="1" dirty="0" smtClean="0"/>
              <a:t> </a:t>
            </a:r>
            <a:r>
              <a:rPr lang="hr-HR" sz="3200" i="1" dirty="0" err="1" smtClean="0"/>
              <a:t>Necessity</a:t>
            </a:r>
            <a:r>
              <a:rPr lang="hr-HR" sz="3200" dirty="0" smtClean="0"/>
              <a:t>.</a:t>
            </a:r>
            <a:r>
              <a:rPr lang="hr-HR" sz="3200" i="1" dirty="0" smtClean="0"/>
              <a:t> </a:t>
            </a:r>
            <a:r>
              <a:rPr lang="hr-HR" sz="3200" dirty="0" err="1" smtClean="0"/>
              <a:t>Cambridge</a:t>
            </a:r>
            <a:r>
              <a:rPr lang="hr-HR" sz="3200" dirty="0" smtClean="0"/>
              <a:t>.</a:t>
            </a:r>
          </a:p>
          <a:p>
            <a:endParaRPr lang="hr-HR" sz="3200" dirty="0" smtClean="0">
              <a:latin typeface="Arial" pitchFamily="34" charset="0"/>
              <a:cs typeface="Arial" pitchFamily="34" charset="0"/>
            </a:endParaRPr>
          </a:p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54940">
              <a:lnSpc>
                <a:spcPts val="2005"/>
              </a:lnSpc>
            </a:pPr>
            <a:fld id="{81D60167-4931-47E6-BA6A-407CBD079E47}" type="slidenum">
              <a:rPr lang="hr-HR" smtClean="0"/>
              <a:pPr marL="154940">
                <a:lnSpc>
                  <a:spcPts val="2005"/>
                </a:lnSpc>
              </a:pPr>
              <a:t>19</a:t>
            </a:fld>
            <a:endParaRPr lang="hr-H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4940">
              <a:lnSpc>
                <a:spcPts val="2005"/>
              </a:lnSpc>
            </a:pPr>
            <a:fld id="{81D60167-4931-47E6-BA6A-407CBD079E47}" type="slidenum">
              <a:rPr dirty="0"/>
              <a:pPr marL="154940">
                <a:lnSpc>
                  <a:spcPts val="2005"/>
                </a:lnSpc>
              </a:pPr>
              <a:t>2</a:t>
            </a:fld>
            <a:endParaRPr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42315" rIns="0" bIns="0" rtlCol="0">
            <a:spAutoFit/>
          </a:bodyPr>
          <a:lstStyle/>
          <a:p>
            <a:pPr marL="542925">
              <a:lnSpc>
                <a:spcPct val="100000"/>
              </a:lnSpc>
            </a:pPr>
            <a:r>
              <a:rPr dirty="0"/>
              <a:t>SADRŽAJ</a:t>
            </a:r>
            <a:r>
              <a:rPr spc="-70" dirty="0"/>
              <a:t> </a:t>
            </a:r>
            <a:r>
              <a:rPr spc="-30" dirty="0"/>
              <a:t>PREZENTACIJE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34235"/>
            <a:ext cx="7480934" cy="39395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27050" indent="-514350">
              <a:lnSpc>
                <a:spcPct val="100000"/>
              </a:lnSpc>
              <a:buAutoNum type="arabicParenR"/>
              <a:tabLst>
                <a:tab pos="354965" algn="l"/>
                <a:tab pos="355600" algn="l"/>
              </a:tabLst>
            </a:pPr>
            <a:r>
              <a:rPr lang="hr-HR" sz="3200" dirty="0" smtClean="0">
                <a:latin typeface="Arial"/>
                <a:cs typeface="Arial"/>
              </a:rPr>
              <a:t>Uvod: pristupi značenju</a:t>
            </a:r>
          </a:p>
          <a:p>
            <a:pPr marL="527050" indent="-514350">
              <a:lnSpc>
                <a:spcPct val="100000"/>
              </a:lnSpc>
              <a:buAutoNum type="arabicParenR"/>
              <a:tabLst>
                <a:tab pos="354965" algn="l"/>
                <a:tab pos="355600" algn="l"/>
              </a:tabLst>
            </a:pPr>
            <a:r>
              <a:rPr lang="hr-HR" sz="3200" dirty="0" err="1" smtClean="0">
                <a:latin typeface="Arial"/>
                <a:cs typeface="Arial"/>
              </a:rPr>
              <a:t>Referencijalistički</a:t>
            </a:r>
            <a:r>
              <a:rPr lang="hr-HR" sz="3200" dirty="0" smtClean="0">
                <a:latin typeface="Arial"/>
                <a:cs typeface="Arial"/>
              </a:rPr>
              <a:t> pristup značenju</a:t>
            </a:r>
          </a:p>
          <a:p>
            <a:pPr marL="527050" indent="-514350">
              <a:buFontTx/>
              <a:buAutoNum type="arabicParenR"/>
              <a:tabLst>
                <a:tab pos="354965" algn="l"/>
                <a:tab pos="355600" algn="l"/>
              </a:tabLst>
            </a:pPr>
            <a:r>
              <a:rPr lang="hr-HR" sz="3200" dirty="0" smtClean="0">
                <a:latin typeface="Arial"/>
                <a:cs typeface="Arial"/>
              </a:rPr>
              <a:t>Ne/referencijalna upotreba imenskih izraza</a:t>
            </a:r>
          </a:p>
          <a:p>
            <a:pPr marL="527050" indent="-514350">
              <a:buFontTx/>
              <a:buAutoNum type="arabicParenR"/>
              <a:tabLst>
                <a:tab pos="354965" algn="l"/>
                <a:tab pos="355600" algn="l"/>
              </a:tabLst>
            </a:pPr>
            <a:r>
              <a:rPr lang="hr-HR" sz="3200" dirty="0" smtClean="0">
                <a:latin typeface="Arial"/>
                <a:cs typeface="Arial"/>
              </a:rPr>
              <a:t>Tipovi referencijalnosti</a:t>
            </a:r>
          </a:p>
          <a:p>
            <a:pPr marL="527050" indent="-514350">
              <a:buFontTx/>
              <a:buAutoNum type="arabicParenR"/>
              <a:tabLst>
                <a:tab pos="354965" algn="l"/>
                <a:tab pos="355600" algn="l"/>
              </a:tabLst>
            </a:pPr>
            <a:r>
              <a:rPr lang="hr-HR" sz="3200" dirty="0" smtClean="0">
                <a:latin typeface="Arial"/>
                <a:cs typeface="Arial"/>
              </a:rPr>
              <a:t>1. faktor: opseg referentnog skupa</a:t>
            </a:r>
          </a:p>
          <a:p>
            <a:pPr marL="527050" indent="-514350">
              <a:buFontTx/>
              <a:buAutoNum type="arabicParenR"/>
              <a:tabLst>
                <a:tab pos="354965" algn="l"/>
                <a:tab pos="355600" algn="l"/>
              </a:tabLst>
            </a:pPr>
            <a:r>
              <a:rPr lang="hr-HR" sz="3200" dirty="0" smtClean="0">
                <a:latin typeface="Arial"/>
                <a:cs typeface="Arial"/>
              </a:rPr>
              <a:t>2. faktor: instanca su/govornika</a:t>
            </a:r>
          </a:p>
          <a:p>
            <a:pPr marL="527050" indent="-514350">
              <a:buFontTx/>
              <a:buAutoNum type="arabicParenR"/>
              <a:tabLst>
                <a:tab pos="354965" algn="l"/>
                <a:tab pos="355600" algn="l"/>
              </a:tabLst>
            </a:pPr>
            <a:r>
              <a:rPr lang="hr-HR" sz="3200" dirty="0" smtClean="0">
                <a:latin typeface="Arial"/>
                <a:cs typeface="Arial"/>
              </a:rPr>
              <a:t>Zaključak</a:t>
            </a:r>
            <a:endParaRPr sz="3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0170" y="253809"/>
            <a:ext cx="7943659" cy="677108"/>
          </a:xfrm>
        </p:spPr>
        <p:txBody>
          <a:bodyPr/>
          <a:lstStyle/>
          <a:p>
            <a:pPr algn="ctr"/>
            <a:r>
              <a:rPr lang="hr-HR" dirty="0" smtClean="0"/>
              <a:t>IZVORI I</a:t>
            </a:r>
            <a:r>
              <a:rPr lang="hr-HR" spc="-75" dirty="0" smtClean="0"/>
              <a:t> </a:t>
            </a:r>
            <a:r>
              <a:rPr lang="hr-HR" spc="-35" dirty="0" smtClean="0"/>
              <a:t>LITERATURA</a:t>
            </a:r>
            <a:endParaRPr lang="hr-H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940" y="1295400"/>
            <a:ext cx="8072120" cy="6032421"/>
          </a:xfrm>
        </p:spPr>
        <p:txBody>
          <a:bodyPr/>
          <a:lstStyle/>
          <a:p>
            <a:pPr marL="185738" indent="-185738">
              <a:buFont typeface="Arial" pitchFamily="34" charset="0"/>
              <a:buChar char="•"/>
            </a:pPr>
            <a:r>
              <a:rPr lang="hr-HR" dirty="0" smtClean="0"/>
              <a:t>Ch. Lyons 1999: Lyons, </a:t>
            </a:r>
            <a:r>
              <a:rPr lang="hr-HR" dirty="0" err="1" smtClean="0"/>
              <a:t>Christopher</a:t>
            </a:r>
            <a:r>
              <a:rPr lang="hr-HR" dirty="0" smtClean="0"/>
              <a:t>. </a:t>
            </a:r>
            <a:r>
              <a:rPr lang="hr-HR" i="1" dirty="0" err="1" smtClean="0"/>
              <a:t>Definiteness</a:t>
            </a:r>
            <a:r>
              <a:rPr lang="hr-HR" i="1" dirty="0" smtClean="0"/>
              <a:t>.</a:t>
            </a:r>
            <a:r>
              <a:rPr lang="hr-HR" dirty="0" smtClean="0"/>
              <a:t> </a:t>
            </a:r>
            <a:r>
              <a:rPr lang="hr-HR" dirty="0" err="1" smtClean="0"/>
              <a:t>Cambridge</a:t>
            </a:r>
            <a:r>
              <a:rPr lang="hr-HR" dirty="0" smtClean="0"/>
              <a:t>. </a:t>
            </a:r>
          </a:p>
          <a:p>
            <a:pPr marL="185738" indent="-185738">
              <a:buFont typeface="Arial" pitchFamily="34" charset="0"/>
              <a:buChar char="•"/>
            </a:pPr>
            <a:r>
              <a:rPr lang="hr-HR" dirty="0" smtClean="0"/>
              <a:t>J Lyons 1977: Lyons, </a:t>
            </a:r>
            <a:r>
              <a:rPr lang="hr-HR" dirty="0" err="1" smtClean="0"/>
              <a:t>John</a:t>
            </a:r>
            <a:r>
              <a:rPr lang="hr-HR" dirty="0" smtClean="0"/>
              <a:t>. </a:t>
            </a:r>
            <a:r>
              <a:rPr lang="hr-HR" i="1" dirty="0" err="1" smtClean="0"/>
              <a:t>Semantics</a:t>
            </a:r>
            <a:r>
              <a:rPr lang="hr-HR" i="1" dirty="0" smtClean="0"/>
              <a:t> I. </a:t>
            </a:r>
            <a:r>
              <a:rPr lang="hr-HR" dirty="0" err="1" smtClean="0"/>
              <a:t>Cambridge</a:t>
            </a:r>
            <a:r>
              <a:rPr lang="hr-HR" dirty="0" smtClean="0"/>
              <a:t>.</a:t>
            </a:r>
          </a:p>
          <a:p>
            <a:pPr marL="185738" indent="-185738">
              <a:buFont typeface="Arial" pitchFamily="34" charset="0"/>
              <a:buChar char="•"/>
            </a:pPr>
            <a:r>
              <a:rPr lang="hr-HR" dirty="0" err="1" smtClean="0"/>
              <a:t>Nguyen</a:t>
            </a:r>
            <a:r>
              <a:rPr lang="hr-HR" dirty="0" smtClean="0"/>
              <a:t> </a:t>
            </a:r>
            <a:r>
              <a:rPr lang="hr-HR" dirty="0" err="1" smtClean="0"/>
              <a:t>Thu</a:t>
            </a:r>
            <a:r>
              <a:rPr lang="hr-HR" dirty="0" smtClean="0"/>
              <a:t> 2005: </a:t>
            </a:r>
            <a:r>
              <a:rPr lang="hr-HR" dirty="0" err="1" smtClean="0"/>
              <a:t>Nguyen</a:t>
            </a:r>
            <a:r>
              <a:rPr lang="hr-HR" dirty="0" smtClean="0"/>
              <a:t> </a:t>
            </a:r>
            <a:r>
              <a:rPr lang="hr-HR" dirty="0" err="1" smtClean="0"/>
              <a:t>Thu</a:t>
            </a:r>
            <a:r>
              <a:rPr lang="hr-HR" dirty="0" smtClean="0"/>
              <a:t>, </a:t>
            </a:r>
            <a:r>
              <a:rPr lang="hr-HR" dirty="0" err="1" smtClean="0"/>
              <a:t>Huong.</a:t>
            </a:r>
            <a:r>
              <a:rPr lang="hr-HR" i="1" dirty="0" err="1" smtClean="0"/>
              <a:t>Vietnamese</a:t>
            </a:r>
            <a:r>
              <a:rPr lang="hr-HR" i="1" dirty="0" smtClean="0"/>
              <a:t> </a:t>
            </a:r>
            <a:r>
              <a:rPr lang="hr-HR" i="1" dirty="0" err="1" smtClean="0"/>
              <a:t>Learners</a:t>
            </a:r>
            <a:r>
              <a:rPr lang="hr-HR" i="1" dirty="0" smtClean="0"/>
              <a:t> </a:t>
            </a:r>
            <a:r>
              <a:rPr lang="hr-HR" i="1" dirty="0" err="1" smtClean="0"/>
              <a:t>Mastering</a:t>
            </a:r>
            <a:r>
              <a:rPr lang="hr-HR" i="1" dirty="0" smtClean="0"/>
              <a:t> </a:t>
            </a:r>
            <a:r>
              <a:rPr lang="hr-HR" i="1" dirty="0" err="1" smtClean="0"/>
              <a:t>English</a:t>
            </a:r>
            <a:r>
              <a:rPr lang="hr-HR" i="1" dirty="0" smtClean="0"/>
              <a:t> </a:t>
            </a:r>
            <a:r>
              <a:rPr lang="hr-HR" i="1" dirty="0" err="1" smtClean="0"/>
              <a:t>Articles</a:t>
            </a:r>
            <a:r>
              <a:rPr lang="hr-HR" i="1" dirty="0" smtClean="0"/>
              <a:t>. </a:t>
            </a:r>
            <a:r>
              <a:rPr lang="hr-HR" dirty="0" err="1" smtClean="0"/>
              <a:t>Groiningen</a:t>
            </a:r>
            <a:r>
              <a:rPr lang="hr-HR" dirty="0" smtClean="0"/>
              <a:t>.</a:t>
            </a:r>
          </a:p>
          <a:p>
            <a:pPr marL="185738" indent="-185738">
              <a:buFont typeface="Arial" pitchFamily="34" charset="0"/>
              <a:buChar char="•"/>
            </a:pPr>
            <a:r>
              <a:rPr lang="hr-HR" dirty="0" err="1" smtClean="0"/>
              <a:t>Ogden</a:t>
            </a:r>
            <a:r>
              <a:rPr lang="hr-HR" dirty="0" smtClean="0"/>
              <a:t>, Charles i </a:t>
            </a:r>
            <a:r>
              <a:rPr lang="hr-HR" dirty="0" err="1" smtClean="0"/>
              <a:t>Richards</a:t>
            </a:r>
            <a:r>
              <a:rPr lang="hr-HR" dirty="0" smtClean="0"/>
              <a:t>, Ivor (1923). </a:t>
            </a:r>
            <a:r>
              <a:rPr lang="hr-HR" i="1" dirty="0" err="1" smtClean="0"/>
              <a:t>The</a:t>
            </a:r>
            <a:r>
              <a:rPr lang="hr-HR" i="1" dirty="0" smtClean="0"/>
              <a:t> </a:t>
            </a:r>
            <a:r>
              <a:rPr lang="hr-HR" i="1" dirty="0" err="1" smtClean="0"/>
              <a:t>Meaning</a:t>
            </a:r>
            <a:r>
              <a:rPr lang="hr-HR" i="1" dirty="0" smtClean="0"/>
              <a:t> </a:t>
            </a:r>
            <a:r>
              <a:rPr lang="hr-HR" i="1" dirty="0" err="1" smtClean="0"/>
              <a:t>of</a:t>
            </a:r>
            <a:r>
              <a:rPr lang="hr-HR" i="1" dirty="0" smtClean="0"/>
              <a:t> </a:t>
            </a:r>
            <a:r>
              <a:rPr lang="hr-HR" i="1" dirty="0" err="1" smtClean="0"/>
              <a:t>Meaning</a:t>
            </a:r>
            <a:r>
              <a:rPr lang="hr-HR" i="1" dirty="0" smtClean="0"/>
              <a:t>: A </a:t>
            </a:r>
            <a:r>
              <a:rPr lang="hr-HR" i="1" dirty="0" err="1" smtClean="0"/>
              <a:t>Study</a:t>
            </a:r>
            <a:r>
              <a:rPr lang="hr-HR" i="1" dirty="0" smtClean="0"/>
              <a:t> </a:t>
            </a:r>
            <a:r>
              <a:rPr lang="hr-HR" i="1" dirty="0" err="1" smtClean="0"/>
              <a:t>of</a:t>
            </a:r>
            <a:r>
              <a:rPr lang="hr-HR" i="1" dirty="0" smtClean="0"/>
              <a:t> </a:t>
            </a:r>
            <a:r>
              <a:rPr lang="hr-HR" i="1" dirty="0" err="1" smtClean="0"/>
              <a:t>the</a:t>
            </a:r>
            <a:r>
              <a:rPr lang="hr-HR" i="1" dirty="0" smtClean="0"/>
              <a:t> Influence </a:t>
            </a:r>
            <a:r>
              <a:rPr lang="hr-HR" i="1" dirty="0" err="1" smtClean="0"/>
              <a:t>of</a:t>
            </a:r>
            <a:r>
              <a:rPr lang="hr-HR" i="1" dirty="0" smtClean="0"/>
              <a:t> </a:t>
            </a:r>
            <a:r>
              <a:rPr lang="hr-HR" i="1" dirty="0" err="1" smtClean="0"/>
              <a:t>Language</a:t>
            </a:r>
            <a:r>
              <a:rPr lang="hr-HR" i="1" dirty="0" smtClean="0"/>
              <a:t> </a:t>
            </a:r>
            <a:r>
              <a:rPr lang="hr-HR" i="1" dirty="0" err="1" smtClean="0"/>
              <a:t>upon</a:t>
            </a:r>
            <a:r>
              <a:rPr lang="hr-HR" i="1" dirty="0" smtClean="0"/>
              <a:t> </a:t>
            </a:r>
            <a:r>
              <a:rPr lang="hr-HR" i="1" dirty="0" err="1" smtClean="0"/>
              <a:t>Thought</a:t>
            </a:r>
            <a:r>
              <a:rPr lang="hr-HR" i="1" dirty="0" smtClean="0"/>
              <a:t> </a:t>
            </a:r>
            <a:r>
              <a:rPr lang="hr-HR" i="1" dirty="0" err="1" smtClean="0"/>
              <a:t>and</a:t>
            </a:r>
            <a:r>
              <a:rPr lang="hr-HR" i="1" dirty="0" smtClean="0"/>
              <a:t> </a:t>
            </a:r>
            <a:r>
              <a:rPr lang="hr-HR" i="1" dirty="0" err="1" smtClean="0"/>
              <a:t>of</a:t>
            </a:r>
            <a:r>
              <a:rPr lang="hr-HR" i="1" dirty="0" smtClean="0"/>
              <a:t> </a:t>
            </a:r>
            <a:r>
              <a:rPr lang="hr-HR" i="1" dirty="0" err="1" smtClean="0"/>
              <a:t>the</a:t>
            </a:r>
            <a:r>
              <a:rPr lang="hr-HR" i="1" dirty="0" smtClean="0"/>
              <a:t> </a:t>
            </a:r>
            <a:r>
              <a:rPr lang="hr-HR" i="1" dirty="0" err="1" smtClean="0"/>
              <a:t>Science</a:t>
            </a:r>
            <a:r>
              <a:rPr lang="hr-HR" i="1" dirty="0" smtClean="0"/>
              <a:t> </a:t>
            </a:r>
            <a:r>
              <a:rPr lang="hr-HR" i="1" dirty="0" err="1" smtClean="0"/>
              <a:t>of</a:t>
            </a:r>
            <a:r>
              <a:rPr lang="hr-HR" i="1" dirty="0" smtClean="0"/>
              <a:t> </a:t>
            </a:r>
            <a:r>
              <a:rPr lang="hr-HR" i="1" dirty="0" err="1" smtClean="0"/>
              <a:t>Symbolism.</a:t>
            </a:r>
            <a:r>
              <a:rPr lang="hr-HR" dirty="0" err="1" smtClean="0"/>
              <a:t>Cambridge</a:t>
            </a:r>
            <a:r>
              <a:rPr lang="hr-HR" dirty="0" smtClean="0"/>
              <a:t>.</a:t>
            </a:r>
          </a:p>
          <a:p>
            <a:endParaRPr lang="hr-HR" sz="3200" dirty="0" smtClean="0"/>
          </a:p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54940">
              <a:lnSpc>
                <a:spcPts val="2005"/>
              </a:lnSpc>
            </a:pPr>
            <a:fld id="{81D60167-4931-47E6-BA6A-407CBD079E47}" type="slidenum">
              <a:rPr lang="hr-HR" smtClean="0"/>
              <a:pPr marL="154940">
                <a:lnSpc>
                  <a:spcPts val="2005"/>
                </a:lnSpc>
              </a:pPr>
              <a:t>20</a:t>
            </a:fld>
            <a:endParaRPr lang="hr-H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0170" y="253809"/>
            <a:ext cx="7943659" cy="677108"/>
          </a:xfrm>
        </p:spPr>
        <p:txBody>
          <a:bodyPr/>
          <a:lstStyle/>
          <a:p>
            <a:pPr algn="ctr"/>
            <a:r>
              <a:rPr lang="hr-HR" dirty="0" smtClean="0"/>
              <a:t>IZVORI I</a:t>
            </a:r>
            <a:r>
              <a:rPr lang="hr-HR" spc="-75" dirty="0" smtClean="0"/>
              <a:t> </a:t>
            </a:r>
            <a:r>
              <a:rPr lang="hr-HR" spc="-35" dirty="0" smtClean="0"/>
              <a:t>LITERATURA</a:t>
            </a:r>
            <a:endParaRPr lang="hr-H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295400"/>
            <a:ext cx="8534400" cy="5878532"/>
          </a:xfrm>
        </p:spPr>
        <p:txBody>
          <a:bodyPr/>
          <a:lstStyle/>
          <a:p>
            <a:pPr marL="185738" indent="-185738">
              <a:buFont typeface="Arial" pitchFamily="34" charset="0"/>
              <a:buChar char="•"/>
            </a:pPr>
            <a:r>
              <a:rPr lang="hr-HR" sz="3200" dirty="0" err="1" smtClean="0"/>
              <a:t>Пипер</a:t>
            </a:r>
            <a:r>
              <a:rPr lang="hr-HR" sz="3200" dirty="0" smtClean="0"/>
              <a:t>, </a:t>
            </a:r>
            <a:r>
              <a:rPr lang="hr-HR" sz="3200" dirty="0" err="1" smtClean="0"/>
              <a:t>Предраг</a:t>
            </a:r>
            <a:r>
              <a:rPr lang="hr-HR" sz="3200" dirty="0" smtClean="0"/>
              <a:t> et al.</a:t>
            </a:r>
            <a:r>
              <a:rPr lang="hr-HR" sz="3200" i="1" dirty="0" smtClean="0"/>
              <a:t> </a:t>
            </a:r>
            <a:r>
              <a:rPr lang="hr-HR" sz="3200" i="1" dirty="0" err="1" smtClean="0"/>
              <a:t>Синтакса</a:t>
            </a:r>
            <a:r>
              <a:rPr lang="hr-HR" sz="3200" i="1" dirty="0" smtClean="0"/>
              <a:t> </a:t>
            </a:r>
            <a:r>
              <a:rPr lang="hr-HR" sz="3200" i="1" dirty="0" err="1" smtClean="0"/>
              <a:t>савременог</a:t>
            </a:r>
            <a:r>
              <a:rPr lang="hr-HR" sz="3200" i="1" dirty="0" smtClean="0"/>
              <a:t> </a:t>
            </a:r>
            <a:r>
              <a:rPr lang="hr-HR" sz="3200" i="1" dirty="0" err="1" smtClean="0"/>
              <a:t>српског</a:t>
            </a:r>
            <a:r>
              <a:rPr lang="hr-HR" sz="3200" i="1" dirty="0" smtClean="0"/>
              <a:t> </a:t>
            </a:r>
            <a:r>
              <a:rPr lang="hr-HR" sz="3200" i="1" dirty="0" err="1" smtClean="0"/>
              <a:t>језика</a:t>
            </a:r>
            <a:r>
              <a:rPr lang="hr-HR" sz="3200" i="1" dirty="0" smtClean="0"/>
              <a:t>: </a:t>
            </a:r>
            <a:r>
              <a:rPr lang="hr-HR" sz="3200" i="1" dirty="0" err="1" smtClean="0"/>
              <a:t>проста</a:t>
            </a:r>
            <a:r>
              <a:rPr lang="hr-HR" sz="3200" i="1" dirty="0" smtClean="0"/>
              <a:t> </a:t>
            </a:r>
            <a:r>
              <a:rPr lang="hr-HR" sz="3200" i="1" dirty="0" err="1" smtClean="0"/>
              <a:t>реченица</a:t>
            </a:r>
            <a:r>
              <a:rPr lang="hr-HR" sz="3200" i="1" dirty="0" smtClean="0"/>
              <a:t>. </a:t>
            </a:r>
            <a:r>
              <a:rPr lang="hr-HR" sz="3200" dirty="0" err="1" smtClean="0"/>
              <a:t>Београд</a:t>
            </a:r>
            <a:r>
              <a:rPr lang="hr-HR" sz="3200" dirty="0" smtClean="0"/>
              <a:t>. </a:t>
            </a:r>
          </a:p>
          <a:p>
            <a:pPr marL="185738" indent="-185738">
              <a:buFont typeface="Arial" pitchFamily="34" charset="0"/>
              <a:buChar char="•"/>
            </a:pPr>
            <a:r>
              <a:rPr lang="hr-HR" sz="3200" dirty="0" err="1" smtClean="0"/>
              <a:t>Raffaelli</a:t>
            </a:r>
            <a:r>
              <a:rPr lang="hr-HR" sz="3200" dirty="0" smtClean="0"/>
              <a:t> 2015: </a:t>
            </a:r>
            <a:r>
              <a:rPr lang="hr-HR" sz="3200" dirty="0" err="1" smtClean="0"/>
              <a:t>Raffaelli</a:t>
            </a:r>
            <a:r>
              <a:rPr lang="hr-HR" sz="3200" dirty="0" smtClean="0"/>
              <a:t>, Ida. </a:t>
            </a:r>
            <a:r>
              <a:rPr lang="hr-HR" sz="3200" i="1" dirty="0" smtClean="0"/>
              <a:t>O značenju − uvod u semantiku</a:t>
            </a:r>
            <a:r>
              <a:rPr lang="hr-HR" sz="3200" dirty="0" smtClean="0"/>
              <a:t>. Zagreb.</a:t>
            </a:r>
          </a:p>
          <a:p>
            <a:pPr marL="185738" indent="-185738">
              <a:buFont typeface="Arial" pitchFamily="34" charset="0"/>
              <a:buChar char="•"/>
            </a:pPr>
            <a:r>
              <a:rPr lang="hr-HR" sz="3200" dirty="0" err="1" smtClean="0"/>
              <a:t>Stern</a:t>
            </a:r>
            <a:r>
              <a:rPr lang="hr-HR" sz="3200" dirty="0" smtClean="0"/>
              <a:t> 1931: </a:t>
            </a:r>
            <a:r>
              <a:rPr lang="hr-HR" sz="3200" dirty="0" err="1" smtClean="0"/>
              <a:t>Stern</a:t>
            </a:r>
            <a:r>
              <a:rPr lang="hr-HR" sz="3200" dirty="0" smtClean="0"/>
              <a:t>, </a:t>
            </a:r>
            <a:r>
              <a:rPr lang="hr-HR" sz="3200" dirty="0" err="1" smtClean="0"/>
              <a:t>Gustaf</a:t>
            </a:r>
            <a:r>
              <a:rPr lang="hr-HR" sz="3200" dirty="0" smtClean="0"/>
              <a:t>. </a:t>
            </a:r>
            <a:r>
              <a:rPr lang="hr-HR" sz="3200" i="1" dirty="0" err="1" smtClean="0"/>
              <a:t>Meaning</a:t>
            </a:r>
            <a:r>
              <a:rPr lang="hr-HR" sz="3200" i="1" dirty="0" smtClean="0"/>
              <a:t> </a:t>
            </a:r>
            <a:r>
              <a:rPr lang="hr-HR" sz="3200" i="1" dirty="0" err="1" smtClean="0"/>
              <a:t>and</a:t>
            </a:r>
            <a:r>
              <a:rPr lang="hr-HR" sz="3200" i="1" dirty="0" smtClean="0"/>
              <a:t> </a:t>
            </a:r>
            <a:r>
              <a:rPr lang="hr-HR" sz="3200" i="1" dirty="0" err="1" smtClean="0"/>
              <a:t>Change</a:t>
            </a:r>
            <a:r>
              <a:rPr lang="hr-HR" sz="3200" i="1" dirty="0" smtClean="0"/>
              <a:t> </a:t>
            </a:r>
            <a:r>
              <a:rPr lang="hr-HR" sz="3200" i="1" dirty="0" err="1" smtClean="0"/>
              <a:t>of</a:t>
            </a:r>
            <a:r>
              <a:rPr lang="hr-HR" sz="3200" i="1" dirty="0" smtClean="0"/>
              <a:t> </a:t>
            </a:r>
            <a:r>
              <a:rPr lang="hr-HR" sz="3200" i="1" dirty="0" err="1" smtClean="0"/>
              <a:t>Meaning</a:t>
            </a:r>
            <a:r>
              <a:rPr lang="hr-HR" sz="3200" i="1" dirty="0" smtClean="0"/>
              <a:t>  (</a:t>
            </a:r>
            <a:r>
              <a:rPr lang="hr-HR" sz="3200" i="1" dirty="0" err="1" smtClean="0"/>
              <a:t>with</a:t>
            </a:r>
            <a:r>
              <a:rPr lang="hr-HR" sz="3200" i="1" dirty="0" smtClean="0"/>
              <a:t> </a:t>
            </a:r>
            <a:r>
              <a:rPr lang="hr-HR" sz="3200" i="1" dirty="0" err="1" smtClean="0"/>
              <a:t>Special</a:t>
            </a:r>
            <a:r>
              <a:rPr lang="hr-HR" sz="3200" i="1" dirty="0" smtClean="0"/>
              <a:t> Reference to </a:t>
            </a:r>
            <a:r>
              <a:rPr lang="hr-HR" sz="3200" i="1" dirty="0" err="1" smtClean="0"/>
              <a:t>the</a:t>
            </a:r>
            <a:r>
              <a:rPr lang="hr-HR" sz="3200" i="1" dirty="0" smtClean="0"/>
              <a:t> </a:t>
            </a:r>
            <a:r>
              <a:rPr lang="hr-HR" sz="3200" i="1" dirty="0" err="1" smtClean="0"/>
              <a:t>English</a:t>
            </a:r>
            <a:r>
              <a:rPr lang="hr-HR" sz="3200" i="1" dirty="0" smtClean="0"/>
              <a:t> </a:t>
            </a:r>
            <a:r>
              <a:rPr lang="hr-HR" sz="3200" i="1" dirty="0" err="1" smtClean="0"/>
              <a:t>Language</a:t>
            </a:r>
            <a:r>
              <a:rPr lang="hr-HR" sz="3200" i="1" dirty="0" smtClean="0"/>
              <a:t>. </a:t>
            </a:r>
            <a:r>
              <a:rPr lang="hr-HR" sz="3200" dirty="0" err="1" smtClean="0"/>
              <a:t>Göteborg</a:t>
            </a:r>
            <a:r>
              <a:rPr lang="hr-HR" sz="3200" dirty="0" smtClean="0"/>
              <a:t>.</a:t>
            </a:r>
          </a:p>
          <a:p>
            <a:pPr marL="185738" indent="-185738">
              <a:buFont typeface="Arial" pitchFamily="34" charset="0"/>
              <a:buChar char="•"/>
            </a:pPr>
            <a:r>
              <a:rPr lang="hr-HR" sz="3200" dirty="0" err="1" smtClean="0"/>
              <a:t>Škiljan</a:t>
            </a:r>
            <a:r>
              <a:rPr lang="hr-HR" sz="3200" dirty="0" smtClean="0"/>
              <a:t> 1985: </a:t>
            </a:r>
            <a:r>
              <a:rPr lang="hr-HR" sz="3200" dirty="0" err="1" smtClean="0"/>
              <a:t>Škiljan</a:t>
            </a:r>
            <a:r>
              <a:rPr lang="hr-HR" sz="3200" dirty="0" smtClean="0"/>
              <a:t>, Dubravko. </a:t>
            </a:r>
            <a:r>
              <a:rPr lang="hr-HR" sz="3200" i="1" dirty="0" smtClean="0"/>
              <a:t>Pogled u lingvistiku. </a:t>
            </a:r>
            <a:r>
              <a:rPr lang="hr-HR" sz="3200" dirty="0" smtClean="0"/>
              <a:t>Zagreb.</a:t>
            </a:r>
          </a:p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54940">
              <a:lnSpc>
                <a:spcPts val="2005"/>
              </a:lnSpc>
            </a:pPr>
            <a:fld id="{81D60167-4931-47E6-BA6A-407CBD079E47}" type="slidenum">
              <a:rPr lang="hr-HR" smtClean="0"/>
              <a:pPr marL="154940">
                <a:lnSpc>
                  <a:spcPts val="2005"/>
                </a:lnSpc>
              </a:pPr>
              <a:t>21</a:t>
            </a:fld>
            <a:endParaRPr lang="hr-H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0170" y="253809"/>
            <a:ext cx="7943659" cy="677108"/>
          </a:xfrm>
        </p:spPr>
        <p:txBody>
          <a:bodyPr/>
          <a:lstStyle/>
          <a:p>
            <a:pPr algn="ctr"/>
            <a:r>
              <a:rPr lang="hr-HR" dirty="0" smtClean="0"/>
              <a:t>IZVORI I</a:t>
            </a:r>
            <a:r>
              <a:rPr lang="hr-HR" spc="-75" dirty="0" smtClean="0"/>
              <a:t> </a:t>
            </a:r>
            <a:r>
              <a:rPr lang="hr-HR" spc="-35" dirty="0" smtClean="0"/>
              <a:t>LITERATURA</a:t>
            </a:r>
            <a:endParaRPr lang="hr-H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940" y="1295400"/>
            <a:ext cx="8150860" cy="4893647"/>
          </a:xfrm>
        </p:spPr>
        <p:txBody>
          <a:bodyPr/>
          <a:lstStyle/>
          <a:p>
            <a:pPr marL="185738" indent="-185738">
              <a:buFont typeface="Arial" pitchFamily="34" charset="0"/>
              <a:buChar char="•"/>
            </a:pPr>
            <a:r>
              <a:rPr lang="hr-HR" sz="3200" dirty="0" err="1" smtClean="0"/>
              <a:t>Ullman</a:t>
            </a:r>
            <a:r>
              <a:rPr lang="hr-HR" sz="3200" dirty="0" smtClean="0"/>
              <a:t> 1983: </a:t>
            </a:r>
            <a:r>
              <a:rPr lang="hr-HR" sz="3200" dirty="0" err="1" smtClean="0"/>
              <a:t>Ullman</a:t>
            </a:r>
            <a:r>
              <a:rPr lang="hr-HR" sz="3200" dirty="0" smtClean="0"/>
              <a:t>, </a:t>
            </a:r>
            <a:r>
              <a:rPr lang="hr-HR" sz="3200" dirty="0" err="1" smtClean="0"/>
              <a:t>Stephen</a:t>
            </a:r>
            <a:r>
              <a:rPr lang="hr-HR" sz="3200" dirty="0" smtClean="0"/>
              <a:t>. </a:t>
            </a:r>
            <a:r>
              <a:rPr lang="hr-HR" sz="3200" i="1" dirty="0" err="1" smtClean="0"/>
              <a:t>Semantics</a:t>
            </a:r>
            <a:r>
              <a:rPr lang="hr-HR" sz="3200" i="1" dirty="0" smtClean="0"/>
              <a:t>: </a:t>
            </a:r>
            <a:r>
              <a:rPr lang="hr-HR" sz="3200" i="1" dirty="0" err="1" smtClean="0"/>
              <a:t>An</a:t>
            </a:r>
            <a:r>
              <a:rPr lang="hr-HR" sz="3200" i="1" dirty="0" smtClean="0"/>
              <a:t> </a:t>
            </a:r>
            <a:r>
              <a:rPr lang="hr-HR" sz="3200" i="1" dirty="0" err="1" smtClean="0"/>
              <a:t>Introduction</a:t>
            </a:r>
            <a:r>
              <a:rPr lang="hr-HR" sz="3200" i="1" dirty="0" smtClean="0"/>
              <a:t> to </a:t>
            </a:r>
            <a:r>
              <a:rPr lang="hr-HR" sz="3200" i="1" dirty="0" err="1" smtClean="0"/>
              <a:t>the</a:t>
            </a:r>
            <a:r>
              <a:rPr lang="hr-HR" sz="3200" i="1" dirty="0" smtClean="0"/>
              <a:t> </a:t>
            </a:r>
            <a:r>
              <a:rPr lang="hr-HR" sz="3200" i="1" dirty="0" err="1" smtClean="0"/>
              <a:t>Science</a:t>
            </a:r>
            <a:r>
              <a:rPr lang="hr-HR" sz="3200" i="1" dirty="0" smtClean="0"/>
              <a:t> </a:t>
            </a:r>
            <a:r>
              <a:rPr lang="hr-HR" sz="3200" i="1" dirty="0" err="1" smtClean="0"/>
              <a:t>of</a:t>
            </a:r>
            <a:r>
              <a:rPr lang="hr-HR" sz="3200" i="1" dirty="0" smtClean="0"/>
              <a:t> </a:t>
            </a:r>
            <a:r>
              <a:rPr lang="hr-HR" sz="3200" i="1" dirty="0" err="1" smtClean="0"/>
              <a:t>Meaning</a:t>
            </a:r>
            <a:r>
              <a:rPr lang="hr-HR" sz="3200" i="1" dirty="0" smtClean="0"/>
              <a:t>. </a:t>
            </a:r>
            <a:r>
              <a:rPr lang="hr-HR" sz="3200" dirty="0" err="1" smtClean="0"/>
              <a:t>Oxford</a:t>
            </a:r>
            <a:r>
              <a:rPr lang="hr-HR" sz="3200" dirty="0" smtClean="0"/>
              <a:t>. </a:t>
            </a:r>
          </a:p>
          <a:p>
            <a:pPr marL="185738" indent="-185738">
              <a:buFont typeface="Arial" pitchFamily="34" charset="0"/>
              <a:buChar char="•"/>
            </a:pPr>
            <a:r>
              <a:rPr lang="hr-HR" sz="3200" dirty="0" err="1" smtClean="0"/>
              <a:t>Russel</a:t>
            </a:r>
            <a:r>
              <a:rPr lang="hr-HR" sz="3200" dirty="0" smtClean="0"/>
              <a:t> 1905: </a:t>
            </a:r>
            <a:r>
              <a:rPr lang="hr-HR" sz="3200" dirty="0" err="1" smtClean="0"/>
              <a:t>Russel</a:t>
            </a:r>
            <a:r>
              <a:rPr lang="hr-HR" sz="3200" dirty="0" smtClean="0"/>
              <a:t>, </a:t>
            </a:r>
            <a:r>
              <a:rPr lang="hr-HR" sz="3200" dirty="0" err="1" smtClean="0"/>
              <a:t>Bertrand</a:t>
            </a:r>
            <a:r>
              <a:rPr lang="hr-HR" sz="3200" dirty="0" smtClean="0"/>
              <a:t>. On </a:t>
            </a:r>
            <a:r>
              <a:rPr lang="hr-HR" sz="3200" dirty="0" err="1" smtClean="0"/>
              <a:t>Denoting</a:t>
            </a:r>
            <a:r>
              <a:rPr lang="hr-HR" sz="3200" dirty="0" smtClean="0"/>
              <a:t>. </a:t>
            </a:r>
            <a:r>
              <a:rPr lang="hr-HR" sz="3200" dirty="0" err="1" smtClean="0"/>
              <a:t>In</a:t>
            </a:r>
            <a:r>
              <a:rPr lang="hr-HR" sz="3200" dirty="0" smtClean="0"/>
              <a:t>: </a:t>
            </a:r>
            <a:r>
              <a:rPr lang="hr-HR" sz="3200" i="1" dirty="0" smtClean="0"/>
              <a:t>Mind</a:t>
            </a:r>
            <a:r>
              <a:rPr lang="hr-HR" sz="3200" dirty="0" smtClean="0"/>
              <a:t>14/56. 479−493.</a:t>
            </a:r>
          </a:p>
          <a:p>
            <a:pPr marL="185738" indent="-185738">
              <a:buFont typeface="Arial" pitchFamily="34" charset="0"/>
              <a:buChar char="•"/>
            </a:pPr>
            <a:r>
              <a:rPr lang="hr-HR" sz="3200" dirty="0" err="1" smtClean="0"/>
              <a:t>Znika</a:t>
            </a:r>
            <a:r>
              <a:rPr lang="hr-HR" sz="3200" dirty="0" smtClean="0"/>
              <a:t> 2002: </a:t>
            </a:r>
            <a:r>
              <a:rPr lang="hr-HR" sz="3200" dirty="0" err="1" smtClean="0"/>
              <a:t>Znika</a:t>
            </a:r>
            <a:r>
              <a:rPr lang="hr-HR" sz="3200" dirty="0" smtClean="0"/>
              <a:t>, Marija. </a:t>
            </a:r>
            <a:r>
              <a:rPr lang="hr-HR" sz="3200" i="1" dirty="0" smtClean="0"/>
              <a:t>Kategorija brojivosti u hrvatskom jeziku. </a:t>
            </a:r>
            <a:r>
              <a:rPr lang="hr-HR" sz="3200" dirty="0" smtClean="0"/>
              <a:t>Zagreb</a:t>
            </a:r>
            <a:r>
              <a:rPr lang="hr-HR" sz="3200" dirty="0" smtClean="0"/>
              <a:t>.</a:t>
            </a:r>
          </a:p>
          <a:p>
            <a:pPr marL="185738" indent="-185738">
              <a:buFont typeface="Arial" pitchFamily="34" charset="0"/>
              <a:buChar char="•"/>
            </a:pPr>
            <a:endParaRPr lang="hr-HR" sz="3200" dirty="0" smtClean="0"/>
          </a:p>
          <a:p>
            <a:pPr marL="185738" indent="-185738">
              <a:buFont typeface="Arial" pitchFamily="34" charset="0"/>
              <a:buChar char="•"/>
            </a:pPr>
            <a:r>
              <a:rPr lang="hr-HR" sz="3200" dirty="0" smtClean="0">
                <a:solidFill>
                  <a:schemeClr val="tx2"/>
                </a:solidFill>
              </a:rPr>
              <a:t>http://</a:t>
            </a:r>
            <a:r>
              <a:rPr lang="hr-HR" sz="3200" dirty="0" smtClean="0">
                <a:solidFill>
                  <a:schemeClr val="tx2"/>
                </a:solidFill>
              </a:rPr>
              <a:t>www-</a:t>
            </a:r>
            <a:r>
              <a:rPr lang="hr-HR" sz="3200" dirty="0" err="1" smtClean="0">
                <a:solidFill>
                  <a:schemeClr val="tx2"/>
                </a:solidFill>
              </a:rPr>
              <a:t>gewi.uni</a:t>
            </a:r>
            <a:r>
              <a:rPr lang="hr-HR" sz="3200" dirty="0" smtClean="0">
                <a:solidFill>
                  <a:schemeClr val="tx2"/>
                </a:solidFill>
              </a:rPr>
              <a:t>-</a:t>
            </a:r>
            <a:r>
              <a:rPr lang="hr-HR" sz="3200" dirty="0" err="1" smtClean="0">
                <a:solidFill>
                  <a:schemeClr val="tx2"/>
                </a:solidFill>
              </a:rPr>
              <a:t>graz.at</a:t>
            </a:r>
            <a:r>
              <a:rPr lang="hr-HR" sz="3200" dirty="0" smtClean="0">
                <a:solidFill>
                  <a:schemeClr val="tx2"/>
                </a:solidFill>
              </a:rPr>
              <a:t>/</a:t>
            </a:r>
            <a:r>
              <a:rPr lang="hr-HR" sz="3200" dirty="0" err="1" smtClean="0">
                <a:solidFill>
                  <a:schemeClr val="tx2"/>
                </a:solidFill>
              </a:rPr>
              <a:t>cocoon</a:t>
            </a:r>
            <a:r>
              <a:rPr lang="hr-HR" sz="3200" dirty="0" smtClean="0">
                <a:solidFill>
                  <a:schemeClr val="tx2"/>
                </a:solidFill>
              </a:rPr>
              <a:t>/</a:t>
            </a:r>
            <a:r>
              <a:rPr lang="hr-HR" sz="3200" dirty="0" err="1" smtClean="0">
                <a:solidFill>
                  <a:schemeClr val="tx2"/>
                </a:solidFill>
              </a:rPr>
              <a:t>gralis</a:t>
            </a:r>
            <a:r>
              <a:rPr lang="hr-HR" sz="3200" dirty="0" smtClean="0">
                <a:solidFill>
                  <a:schemeClr val="tx2"/>
                </a:solidFill>
              </a:rPr>
              <a:t>/</a:t>
            </a:r>
            <a:endParaRPr lang="hr-HR" sz="3200" dirty="0" smtClean="0">
              <a:solidFill>
                <a:schemeClr val="tx2"/>
              </a:solidFill>
            </a:endParaRPr>
          </a:p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54940">
              <a:lnSpc>
                <a:spcPts val="2005"/>
              </a:lnSpc>
            </a:pPr>
            <a:fld id="{81D60167-4931-47E6-BA6A-407CBD079E47}" type="slidenum">
              <a:rPr lang="hr-HR" smtClean="0"/>
              <a:pPr marL="154940">
                <a:lnSpc>
                  <a:spcPts val="2005"/>
                </a:lnSpc>
              </a:pPr>
              <a:t>22</a:t>
            </a:fld>
            <a:endParaRPr lang="hr-H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4940">
              <a:lnSpc>
                <a:spcPts val="2005"/>
              </a:lnSpc>
            </a:pPr>
            <a:fld id="{81D60167-4931-47E6-BA6A-407CBD079E47}" type="slidenum">
              <a:rPr dirty="0"/>
              <a:pPr marL="154940">
                <a:lnSpc>
                  <a:spcPts val="2005"/>
                </a:lnSpc>
              </a:pPr>
              <a:t>3</a:t>
            </a:fld>
            <a:endParaRPr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00170" y="253809"/>
            <a:ext cx="7943659" cy="921790"/>
          </a:xfrm>
          <a:prstGeom prst="rect">
            <a:avLst/>
          </a:prstGeom>
        </p:spPr>
        <p:txBody>
          <a:bodyPr vert="horz" wrap="square" lIns="0" tIns="242315" rIns="0" bIns="0" rtlCol="0">
            <a:spAutoFit/>
          </a:bodyPr>
          <a:lstStyle/>
          <a:p>
            <a:pPr marL="217170"/>
            <a:r>
              <a:rPr lang="hr-HR" dirty="0" smtClean="0"/>
              <a:t>UVOD: PRISTUPI ZNAČENJU</a:t>
            </a:r>
            <a:endParaRPr lang="hr-HR" dirty="0"/>
          </a:p>
        </p:txBody>
      </p:sp>
      <p:sp>
        <p:nvSpPr>
          <p:cNvPr id="5" name="Rectangle 4"/>
          <p:cNvSpPr/>
          <p:nvPr/>
        </p:nvSpPr>
        <p:spPr>
          <a:xfrm>
            <a:off x="381000" y="1371600"/>
            <a:ext cx="8458200" cy="64456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27050" indent="-514350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hr-HR" sz="3200" dirty="0" smtClean="0">
                <a:solidFill>
                  <a:srgbClr val="FF33CC"/>
                </a:solidFill>
                <a:latin typeface="Arial" pitchFamily="34" charset="0"/>
                <a:cs typeface="Arial" pitchFamily="34" charset="0"/>
              </a:rPr>
              <a:t>JEZIK ↔ MIŠLJENJE ↔ STVARNOST</a:t>
            </a:r>
          </a:p>
          <a:p>
            <a:pPr marL="527050" indent="-514350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hr-HR" i="1" dirty="0">
              <a:solidFill>
                <a:srgbClr val="FF33CC"/>
              </a:solidFill>
              <a:latin typeface="Arial" pitchFamily="34" charset="0"/>
              <a:cs typeface="Arial" pitchFamily="34" charset="0"/>
            </a:endParaRPr>
          </a:p>
          <a:p>
            <a:pPr lvl="0" indent="360363">
              <a:buFont typeface="Arial" pitchFamily="34" charset="0"/>
              <a:buChar char="•"/>
            </a:pPr>
            <a:r>
              <a:rPr lang="hr-HR" sz="3200" dirty="0" smtClean="0">
                <a:latin typeface="Arial" pitchFamily="34" charset="0"/>
                <a:cs typeface="Arial" pitchFamily="34" charset="0"/>
              </a:rPr>
              <a:t>anti/</a:t>
            </a:r>
            <a:r>
              <a:rPr lang="hr-HR" sz="3200" u="sng" dirty="0" err="1" smtClean="0">
                <a:latin typeface="Arial" pitchFamily="34" charset="0"/>
                <a:cs typeface="Arial" pitchFamily="34" charset="0"/>
              </a:rPr>
              <a:t>referencijalistički</a:t>
            </a:r>
            <a:r>
              <a:rPr lang="hr-HR" sz="3200" u="sng" dirty="0" smtClean="0">
                <a:latin typeface="Arial" pitchFamily="34" charset="0"/>
                <a:cs typeface="Arial" pitchFamily="34" charset="0"/>
              </a:rPr>
              <a:t> pristup</a:t>
            </a:r>
            <a:endParaRPr lang="hr-HR" sz="3200" dirty="0">
              <a:latin typeface="Arial" pitchFamily="34" charset="0"/>
              <a:cs typeface="Arial" pitchFamily="34" charset="0"/>
            </a:endParaRPr>
          </a:p>
          <a:p>
            <a:pPr lvl="0" indent="360363">
              <a:buFont typeface="Arial" pitchFamily="34" charset="0"/>
              <a:buChar char="•"/>
            </a:pPr>
            <a:r>
              <a:rPr lang="hr-HR" sz="3200" dirty="0" smtClean="0">
                <a:latin typeface="Arial" pitchFamily="34" charset="0"/>
                <a:cs typeface="Arial" pitchFamily="34" charset="0"/>
              </a:rPr>
              <a:t>anti/</a:t>
            </a:r>
            <a:r>
              <a:rPr lang="hr-HR" sz="3200" u="sng" dirty="0" err="1" smtClean="0">
                <a:latin typeface="Arial" pitchFamily="34" charset="0"/>
                <a:cs typeface="Arial" pitchFamily="34" charset="0"/>
              </a:rPr>
              <a:t>mentalistički</a:t>
            </a:r>
            <a:r>
              <a:rPr lang="hr-HR" sz="3200" u="sng" dirty="0" smtClean="0">
                <a:latin typeface="Arial" pitchFamily="34" charset="0"/>
                <a:cs typeface="Arial" pitchFamily="34" charset="0"/>
              </a:rPr>
              <a:t> pristup</a:t>
            </a:r>
            <a:endParaRPr lang="hr-HR" sz="3200" dirty="0">
              <a:latin typeface="Arial" pitchFamily="34" charset="0"/>
              <a:cs typeface="Arial" pitchFamily="34" charset="0"/>
            </a:endParaRPr>
          </a:p>
          <a:p>
            <a:pPr lvl="0" indent="360363">
              <a:buFont typeface="Arial" pitchFamily="34" charset="0"/>
              <a:buChar char="•"/>
            </a:pPr>
            <a:r>
              <a:rPr lang="hr-HR" sz="3200" u="sng" dirty="0" smtClean="0">
                <a:latin typeface="Arial" pitchFamily="34" charset="0"/>
                <a:cs typeface="Arial" pitchFamily="34" charset="0"/>
              </a:rPr>
              <a:t>pragmatički pristup</a:t>
            </a:r>
          </a:p>
          <a:p>
            <a:pPr lvl="0" indent="360363">
              <a:buFont typeface="Arial" pitchFamily="34" charset="0"/>
              <a:buChar char="•"/>
            </a:pPr>
            <a:endParaRPr lang="hr-HR" sz="2000" u="sng" dirty="0">
              <a:latin typeface="Arial" pitchFamily="34" charset="0"/>
              <a:cs typeface="Arial" pitchFamily="34" charset="0"/>
            </a:endParaRPr>
          </a:p>
          <a:p>
            <a:pPr marL="449263" lvl="0" indent="-449263">
              <a:buFont typeface="Wingdings" pitchFamily="2" charset="2"/>
              <a:buChar char="ü"/>
            </a:pPr>
            <a:r>
              <a:rPr lang="hr-HR" sz="2800" dirty="0" smtClean="0">
                <a:latin typeface="Arial" pitchFamily="34" charset="0"/>
                <a:cs typeface="Arial" pitchFamily="34" charset="0"/>
              </a:rPr>
              <a:t>referent </a:t>
            </a:r>
            <a:r>
              <a:rPr lang="hr-HR" sz="2800" dirty="0">
                <a:latin typeface="Arial" pitchFamily="34" charset="0"/>
                <a:cs typeface="Arial" pitchFamily="34" charset="0"/>
              </a:rPr>
              <a:t>kao </a:t>
            </a:r>
            <a:r>
              <a:rPr lang="hr-HR" sz="2800" dirty="0" smtClean="0">
                <a:latin typeface="Arial" pitchFamily="34" charset="0"/>
                <a:cs typeface="Arial" pitchFamily="34" charset="0"/>
              </a:rPr>
              <a:t>neizostavna sastavnica </a:t>
            </a:r>
            <a:r>
              <a:rPr lang="hr-HR" sz="2800" dirty="0">
                <a:latin typeface="Arial" pitchFamily="34" charset="0"/>
                <a:cs typeface="Arial" pitchFamily="34" charset="0"/>
              </a:rPr>
              <a:t>u opisu značenja </a:t>
            </a:r>
          </a:p>
          <a:p>
            <a:pPr marL="449263" lvl="0" indent="-449263">
              <a:buFont typeface="Wingdings" pitchFamily="2" charset="2"/>
              <a:buChar char="ü"/>
            </a:pPr>
            <a:r>
              <a:rPr lang="hr-HR" sz="2800" dirty="0">
                <a:latin typeface="Arial" pitchFamily="34" charset="0"/>
                <a:cs typeface="Arial" pitchFamily="34" charset="0"/>
              </a:rPr>
              <a:t>jezično značenje </a:t>
            </a:r>
            <a:r>
              <a:rPr lang="hr-HR" sz="2800" dirty="0" smtClean="0">
                <a:latin typeface="Arial" pitchFamily="34" charset="0"/>
                <a:cs typeface="Arial" pitchFamily="34" charset="0"/>
              </a:rPr>
              <a:t>je uvjetovano </a:t>
            </a:r>
            <a:r>
              <a:rPr lang="hr-HR" sz="2800" dirty="0">
                <a:latin typeface="Arial" pitchFamily="34" charset="0"/>
                <a:cs typeface="Arial" pitchFamily="34" charset="0"/>
              </a:rPr>
              <a:t>govornikovim doživljajima i osjećajima </a:t>
            </a:r>
          </a:p>
          <a:p>
            <a:pPr marL="449263" lvl="0" indent="-449263">
              <a:buFont typeface="Wingdings" pitchFamily="2" charset="2"/>
              <a:buChar char="ü"/>
            </a:pPr>
            <a:r>
              <a:rPr lang="hr-HR" sz="2800" dirty="0">
                <a:latin typeface="Arial" pitchFamily="34" charset="0"/>
                <a:cs typeface="Arial" pitchFamily="34" charset="0"/>
              </a:rPr>
              <a:t>jezične strukture </a:t>
            </a:r>
            <a:r>
              <a:rPr lang="hr-HR" sz="2800" dirty="0" smtClean="0">
                <a:latin typeface="Arial" pitchFamily="34" charset="0"/>
                <a:cs typeface="Arial" pitchFamily="34" charset="0"/>
              </a:rPr>
              <a:t>promatrane </a:t>
            </a:r>
            <a:r>
              <a:rPr lang="hr-HR" sz="2800" dirty="0">
                <a:latin typeface="Arial" pitchFamily="34" charset="0"/>
                <a:cs typeface="Arial" pitchFamily="34" charset="0"/>
              </a:rPr>
              <a:t>kroz prizmu upotrebe njihovih elemenata</a:t>
            </a:r>
          </a:p>
          <a:p>
            <a:pPr lvl="0" indent="360363">
              <a:buFont typeface="Arial" pitchFamily="34" charset="0"/>
              <a:buChar char="•"/>
            </a:pPr>
            <a:endParaRPr lang="hr-HR" sz="3200" dirty="0"/>
          </a:p>
          <a:p>
            <a:pPr marL="527050" indent="-514350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hr-HR" sz="3200" i="1" dirty="0" smtClean="0">
              <a:solidFill>
                <a:srgbClr val="FF33CC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33400"/>
            <a:ext cx="8763000" cy="1292662"/>
          </a:xfrm>
        </p:spPr>
        <p:txBody>
          <a:bodyPr/>
          <a:lstStyle/>
          <a:p>
            <a:r>
              <a:rPr lang="hr-HR" dirty="0" smtClean="0"/>
              <a:t>REFERENCIJALISTIČKI PRISTUP </a:t>
            </a:r>
            <a:r>
              <a:rPr lang="hr-HR" sz="4000" dirty="0" smtClean="0"/>
              <a:t/>
            </a:r>
            <a:br>
              <a:rPr lang="hr-HR" sz="4000" dirty="0" smtClean="0"/>
            </a:br>
            <a:endParaRPr lang="hr-HR" sz="4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940" y="1600200"/>
            <a:ext cx="8072120" cy="492443"/>
          </a:xfrm>
        </p:spPr>
        <p:txBody>
          <a:bodyPr/>
          <a:lstStyle/>
          <a:p>
            <a:endParaRPr lang="hr-HR" sz="3200" dirty="0"/>
          </a:p>
        </p:txBody>
      </p:sp>
      <p:pic>
        <p:nvPicPr>
          <p:cNvPr id="4" name="Picture 3" descr="C:\Users\korisnik\Desktop\semantics-in-declarative-systems-38-728.jpg"/>
          <p:cNvPicPr/>
          <p:nvPr/>
        </p:nvPicPr>
        <p:blipFill>
          <a:blip r:embed="rId2" cstate="print">
            <a:lum bright="20000" contrast="40000"/>
          </a:blip>
          <a:srcRect/>
          <a:stretch>
            <a:fillRect/>
          </a:stretch>
        </p:blipFill>
        <p:spPr bwMode="auto">
          <a:xfrm>
            <a:off x="0" y="1600200"/>
            <a:ext cx="91440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54940">
              <a:lnSpc>
                <a:spcPts val="2005"/>
              </a:lnSpc>
            </a:pPr>
            <a:fld id="{81D60167-4931-47E6-BA6A-407CBD079E47}" type="slidenum">
              <a:rPr lang="hr-HR" smtClean="0"/>
              <a:pPr marL="154940">
                <a:lnSpc>
                  <a:spcPts val="2005"/>
                </a:lnSpc>
              </a:pPr>
              <a:t>4</a:t>
            </a:fld>
            <a:endParaRPr lang="hr-H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3809"/>
            <a:ext cx="8229600" cy="1354217"/>
          </a:xfrm>
        </p:spPr>
        <p:txBody>
          <a:bodyPr/>
          <a:lstStyle/>
          <a:p>
            <a:pPr algn="ctr"/>
            <a:r>
              <a:rPr lang="hr-HR" dirty="0" smtClean="0"/>
              <a:t>NE/REFERENCIJALNA UPOTREBA IMENSKIH IZRAZA</a:t>
            </a:r>
            <a:endParaRPr lang="hr-H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940" y="1905000"/>
            <a:ext cx="8072120" cy="4154984"/>
          </a:xfrm>
        </p:spPr>
        <p:txBody>
          <a:bodyPr/>
          <a:lstStyle/>
          <a:p>
            <a:pPr algn="just"/>
            <a:r>
              <a:rPr lang="hr-HR" dirty="0" err="1" smtClean="0">
                <a:solidFill>
                  <a:srgbClr val="FF33CC"/>
                </a:solidFill>
              </a:rPr>
              <a:t>Refrencijalnost</a:t>
            </a:r>
            <a:r>
              <a:rPr lang="hr-HR" dirty="0" smtClean="0">
                <a:solidFill>
                  <a:srgbClr val="FF33CC"/>
                </a:solidFill>
              </a:rPr>
              <a:t> </a:t>
            </a:r>
            <a:r>
              <a:rPr lang="hr-HR" dirty="0" smtClean="0"/>
              <a:t>- svojstvo imenskog izraza „[</a:t>
            </a:r>
            <a:r>
              <a:rPr lang="hr-HR" dirty="0" err="1" smtClean="0"/>
              <a:t>..</a:t>
            </a:r>
            <a:r>
              <a:rPr lang="hr-HR" dirty="0" smtClean="0"/>
              <a:t>.] da može izdvojiti neki realan predmet (konkretan ili apstraktan, elementaran ili složen) iz klase kojoj pripada i od ostalog </a:t>
            </a:r>
            <a:r>
              <a:rPr lang="hr-HR" dirty="0" err="1" smtClean="0"/>
              <a:t>dela</a:t>
            </a:r>
            <a:r>
              <a:rPr lang="hr-HR" dirty="0" smtClean="0"/>
              <a:t> stvarnosti“. (Piper et al 2005: 915)</a:t>
            </a:r>
          </a:p>
          <a:p>
            <a:endParaRPr lang="hr-HR" i="1" dirty="0" smtClean="0"/>
          </a:p>
          <a:p>
            <a:r>
              <a:rPr lang="hr-HR" i="1" dirty="0" smtClean="0"/>
              <a:t>Uredna, prostrana </a:t>
            </a:r>
            <a:r>
              <a:rPr lang="hr-HR" b="1" i="1" dirty="0" smtClean="0"/>
              <a:t>kuća</a:t>
            </a:r>
            <a:r>
              <a:rPr lang="hr-HR" i="1" dirty="0" smtClean="0"/>
              <a:t> </a:t>
            </a:r>
            <a:r>
              <a:rPr lang="hr-HR" i="1" dirty="0" err="1" smtClean="0"/>
              <a:t>bleštala</a:t>
            </a:r>
            <a:r>
              <a:rPr lang="hr-HR" i="1" dirty="0" smtClean="0"/>
              <a:t> je čistoćom, odisala redom i izobiljem.</a:t>
            </a:r>
            <a:r>
              <a:rPr lang="hr-HR" dirty="0" smtClean="0"/>
              <a:t> </a:t>
            </a:r>
            <a:r>
              <a:rPr lang="hr-HR" dirty="0" smtClean="0">
                <a:solidFill>
                  <a:srgbClr val="7030A0"/>
                </a:solidFill>
              </a:rPr>
              <a:t>[+referencijalnost]</a:t>
            </a:r>
          </a:p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54940">
              <a:lnSpc>
                <a:spcPts val="2005"/>
              </a:lnSpc>
            </a:pPr>
            <a:fld id="{81D60167-4931-47E6-BA6A-407CBD079E47}" type="slidenum">
              <a:rPr lang="hr-HR" smtClean="0"/>
              <a:pPr marL="154940">
                <a:lnSpc>
                  <a:spcPts val="2005"/>
                </a:lnSpc>
              </a:pPr>
              <a:t>5</a:t>
            </a:fld>
            <a:endParaRPr lang="hr-H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53809"/>
            <a:ext cx="8458200" cy="1354217"/>
          </a:xfrm>
        </p:spPr>
        <p:txBody>
          <a:bodyPr/>
          <a:lstStyle/>
          <a:p>
            <a:pPr algn="ctr"/>
            <a:r>
              <a:rPr lang="hr-HR" dirty="0" smtClean="0"/>
              <a:t>NE/REFERENCIJALNA UPOTREBA IMENSKIH IZRAZA</a:t>
            </a:r>
            <a:endParaRPr lang="hr-H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940" y="1905000"/>
            <a:ext cx="8150860" cy="5109091"/>
          </a:xfrm>
        </p:spPr>
        <p:txBody>
          <a:bodyPr/>
          <a:lstStyle/>
          <a:p>
            <a:pPr algn="just"/>
            <a:r>
              <a:rPr lang="hr-HR" dirty="0" smtClean="0">
                <a:solidFill>
                  <a:srgbClr val="FF33CC"/>
                </a:solidFill>
              </a:rPr>
              <a:t>Nereferencijalnost</a:t>
            </a:r>
            <a:r>
              <a:rPr lang="hr-HR" dirty="0" smtClean="0"/>
              <a:t> - svojstvo imenskih izraza koje podrazumijeva da se govornik ne referira na pojedini član klase pojmova označene imenskim izrazom, već na cjelokupnu klasu pojmova ili njezina svojstva (</a:t>
            </a:r>
            <a:r>
              <a:rPr lang="hr-HR" dirty="0" err="1" smtClean="0"/>
              <a:t>Givón</a:t>
            </a:r>
            <a:r>
              <a:rPr lang="hr-HR" dirty="0" smtClean="0"/>
              <a:t> 1978: 293−4).</a:t>
            </a:r>
          </a:p>
          <a:p>
            <a:endParaRPr lang="hr-HR" i="1" dirty="0" smtClean="0"/>
          </a:p>
          <a:p>
            <a:r>
              <a:rPr lang="hr-HR" i="1" dirty="0" smtClean="0"/>
              <a:t>I zašto da </a:t>
            </a:r>
            <a:r>
              <a:rPr lang="hr-HR" b="1" i="1" dirty="0" err="1" smtClean="0"/>
              <a:t>čovek</a:t>
            </a:r>
            <a:r>
              <a:rPr lang="hr-HR" i="1" dirty="0" smtClean="0"/>
              <a:t> i ne otrpi ponešto kad zna da time </a:t>
            </a:r>
            <a:r>
              <a:rPr lang="hr-HR" i="1" dirty="0" err="1" smtClean="0"/>
              <a:t>izbegava</a:t>
            </a:r>
            <a:r>
              <a:rPr lang="hr-HR" i="1" dirty="0" smtClean="0"/>
              <a:t> mnogo gore zlo i iskupljuje mnogo veće dobro?</a:t>
            </a:r>
            <a:r>
              <a:rPr lang="hr-HR" dirty="0" smtClean="0"/>
              <a:t> </a:t>
            </a:r>
            <a:r>
              <a:rPr lang="hr-HR" dirty="0" smtClean="0">
                <a:solidFill>
                  <a:srgbClr val="7030A0"/>
                </a:solidFill>
              </a:rPr>
              <a:t>[−referencijalnost]</a:t>
            </a:r>
          </a:p>
          <a:p>
            <a:endParaRPr lang="hr-HR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54940">
              <a:lnSpc>
                <a:spcPts val="2005"/>
              </a:lnSpc>
            </a:pPr>
            <a:fld id="{81D60167-4931-47E6-BA6A-407CBD079E47}" type="slidenum">
              <a:rPr lang="hr-HR" smtClean="0"/>
              <a:pPr marL="154940">
                <a:lnSpc>
                  <a:spcPts val="2005"/>
                </a:lnSpc>
              </a:pPr>
              <a:t>6</a:t>
            </a:fld>
            <a:endParaRPr lang="hr-H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0170" y="253809"/>
            <a:ext cx="7943659" cy="677108"/>
          </a:xfrm>
        </p:spPr>
        <p:txBody>
          <a:bodyPr/>
          <a:lstStyle/>
          <a:p>
            <a:r>
              <a:rPr lang="hr-HR" dirty="0" smtClean="0"/>
              <a:t>TIPOVI REFERENCIJALNOSTI</a:t>
            </a:r>
            <a:endParaRPr lang="hr-H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940" y="1600200"/>
            <a:ext cx="8074660" cy="2431435"/>
          </a:xfrm>
        </p:spPr>
        <p:txBody>
          <a:bodyPr/>
          <a:lstStyle/>
          <a:p>
            <a:pPr marL="514350" indent="-514350">
              <a:buFont typeface="+mj-lt"/>
              <a:buAutoNum type="arabicParenR"/>
            </a:pPr>
            <a:r>
              <a:rPr lang="hr-HR" sz="3200" dirty="0" smtClean="0"/>
              <a:t>faktor količine (opseg referentnog skupa) </a:t>
            </a:r>
          </a:p>
          <a:p>
            <a:pPr marL="514350" indent="-514350">
              <a:buFont typeface="+mj-lt"/>
              <a:buAutoNum type="arabicParenR"/>
            </a:pPr>
            <a:endParaRPr lang="hr-HR" sz="3200" dirty="0" smtClean="0"/>
          </a:p>
          <a:p>
            <a:pPr marL="514350" indent="-514350">
              <a:buFont typeface="+mj-lt"/>
              <a:buAutoNum type="arabicParenR"/>
            </a:pPr>
            <a:r>
              <a:rPr lang="hr-HR" sz="3200" dirty="0" smtClean="0"/>
              <a:t>instanca govornika i sugovornika u komunikacijskom činu</a:t>
            </a:r>
          </a:p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54940">
              <a:lnSpc>
                <a:spcPts val="2005"/>
              </a:lnSpc>
            </a:pPr>
            <a:fld id="{81D60167-4931-47E6-BA6A-407CBD079E47}" type="slidenum">
              <a:rPr lang="hr-HR" smtClean="0"/>
              <a:pPr marL="154940">
                <a:lnSpc>
                  <a:spcPts val="2005"/>
                </a:lnSpc>
              </a:pPr>
              <a:t>7</a:t>
            </a:fld>
            <a:endParaRPr lang="hr-H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0170" y="253809"/>
            <a:ext cx="7943659" cy="1354217"/>
          </a:xfrm>
        </p:spPr>
        <p:txBody>
          <a:bodyPr/>
          <a:lstStyle/>
          <a:p>
            <a:pPr algn="ctr"/>
            <a:r>
              <a:rPr lang="hr-HR" dirty="0" smtClean="0"/>
              <a:t>1) OPSEG REFERENCIJALNOG SKUPA</a:t>
            </a:r>
            <a:endParaRPr lang="hr-H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940" y="1752600"/>
            <a:ext cx="8074660" cy="5917004"/>
          </a:xfrm>
        </p:spPr>
        <p:txBody>
          <a:bodyPr/>
          <a:lstStyle/>
          <a:p>
            <a:r>
              <a:rPr lang="hr-HR" sz="3200" dirty="0" smtClean="0">
                <a:solidFill>
                  <a:srgbClr val="FF33CC"/>
                </a:solidFill>
              </a:rPr>
              <a:t>Jedinična i nejedinična referencijalnost</a:t>
            </a:r>
          </a:p>
          <a:p>
            <a:endParaRPr lang="hr-HR" sz="1000" i="1" dirty="0" smtClean="0"/>
          </a:p>
          <a:p>
            <a:r>
              <a:rPr lang="hr-HR" sz="3200" i="1" dirty="0" smtClean="0"/>
              <a:t>A </a:t>
            </a:r>
            <a:r>
              <a:rPr lang="hr-HR" sz="3200" b="1" i="1" dirty="0" smtClean="0"/>
              <a:t>taj </a:t>
            </a:r>
            <a:r>
              <a:rPr lang="hr-HR" sz="3200" b="1" i="1" dirty="0" err="1" smtClean="0"/>
              <a:t>čovek</a:t>
            </a:r>
            <a:r>
              <a:rPr lang="hr-HR" sz="3200" i="1" dirty="0" smtClean="0"/>
              <a:t> , velik i divan u njenim očima, bio je njen tata. </a:t>
            </a:r>
            <a:r>
              <a:rPr lang="hr-HR" sz="3200" dirty="0" smtClean="0">
                <a:solidFill>
                  <a:srgbClr val="7030A0"/>
                </a:solidFill>
              </a:rPr>
              <a:t>[+jedinična referencijalnost]</a:t>
            </a:r>
          </a:p>
          <a:p>
            <a:endParaRPr lang="hr-HR" sz="1200" i="1" dirty="0" smtClean="0"/>
          </a:p>
          <a:p>
            <a:r>
              <a:rPr lang="hr-HR" sz="3200" i="1" dirty="0" smtClean="0"/>
              <a:t>Ne živim ja od toga svijeta i</a:t>
            </a:r>
            <a:r>
              <a:rPr lang="hr-HR" sz="3200" b="1" i="1" dirty="0" smtClean="0"/>
              <a:t> tih ljudi</a:t>
            </a:r>
            <a:r>
              <a:rPr lang="hr-HR" sz="3200" i="1" dirty="0" smtClean="0"/>
              <a:t>, nego od svoga posla. </a:t>
            </a:r>
            <a:r>
              <a:rPr lang="hr-HR" sz="3200" dirty="0" smtClean="0">
                <a:solidFill>
                  <a:srgbClr val="7030A0"/>
                </a:solidFill>
              </a:rPr>
              <a:t>[-jedinična referencijalnost]</a:t>
            </a:r>
          </a:p>
          <a:p>
            <a:endParaRPr lang="hr-HR" sz="1800" dirty="0" smtClean="0"/>
          </a:p>
          <a:p>
            <a:r>
              <a:rPr lang="hr-HR" sz="3200" dirty="0" smtClean="0">
                <a:solidFill>
                  <a:srgbClr val="FF33CC"/>
                </a:solidFill>
              </a:rPr>
              <a:t>Jedinstvenost neovisna od konteksta</a:t>
            </a:r>
          </a:p>
          <a:p>
            <a:endParaRPr lang="hr-HR" sz="1050" i="1" dirty="0" smtClean="0"/>
          </a:p>
          <a:p>
            <a:r>
              <a:rPr lang="hr-HR" sz="3200" i="1" dirty="0" smtClean="0"/>
              <a:t>A kad </a:t>
            </a:r>
            <a:r>
              <a:rPr lang="hr-HR" sz="3200" b="1" i="1" dirty="0" smtClean="0"/>
              <a:t>sunce</a:t>
            </a:r>
            <a:r>
              <a:rPr lang="hr-HR" sz="3200" i="1" dirty="0" smtClean="0"/>
              <a:t> zađe, </a:t>
            </a:r>
            <a:r>
              <a:rPr lang="hr-HR" sz="3200" dirty="0" smtClean="0"/>
              <a:t>(…)</a:t>
            </a:r>
            <a:r>
              <a:rPr lang="hr-HR" sz="3200" i="1" dirty="0" smtClean="0"/>
              <a:t> </a:t>
            </a:r>
            <a:r>
              <a:rPr lang="hr-HR" sz="3200" b="1" i="1" dirty="0" smtClean="0"/>
              <a:t>Gospođica</a:t>
            </a:r>
            <a:r>
              <a:rPr lang="hr-HR" sz="3200" i="1" dirty="0" smtClean="0"/>
              <a:t> ne dade da se pali </a:t>
            </a:r>
            <a:r>
              <a:rPr lang="hr-HR" sz="3200" i="1" dirty="0" err="1" smtClean="0"/>
              <a:t>svetlost</a:t>
            </a:r>
            <a:r>
              <a:rPr lang="hr-HR" sz="3200" i="1" dirty="0" smtClean="0"/>
              <a:t> u kući. </a:t>
            </a:r>
            <a:r>
              <a:rPr lang="hr-HR" sz="3200" dirty="0" smtClean="0">
                <a:solidFill>
                  <a:srgbClr val="7030A0"/>
                </a:solidFill>
              </a:rPr>
              <a:t>[+jedinstvenost]</a:t>
            </a:r>
          </a:p>
          <a:p>
            <a:endParaRPr lang="hr-HR" sz="3200" dirty="0" smtClean="0"/>
          </a:p>
          <a:p>
            <a:endParaRPr lang="hr-HR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54940">
              <a:lnSpc>
                <a:spcPts val="2005"/>
              </a:lnSpc>
            </a:pPr>
            <a:fld id="{81D60167-4931-47E6-BA6A-407CBD079E47}" type="slidenum">
              <a:rPr lang="hr-HR" smtClean="0"/>
              <a:pPr marL="154940">
                <a:lnSpc>
                  <a:spcPts val="2005"/>
                </a:lnSpc>
              </a:pPr>
              <a:t>8</a:t>
            </a:fld>
            <a:endParaRPr lang="hr-H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0170" y="253809"/>
            <a:ext cx="7943659" cy="1354217"/>
          </a:xfrm>
        </p:spPr>
        <p:txBody>
          <a:bodyPr/>
          <a:lstStyle/>
          <a:p>
            <a:pPr algn="ctr"/>
            <a:r>
              <a:rPr lang="hr-HR" dirty="0" smtClean="0"/>
              <a:t>1) OPSEG REFERENCIJALNOG SKUPA</a:t>
            </a:r>
            <a:endParaRPr lang="hr-H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940" y="1905000"/>
            <a:ext cx="8074660" cy="4343400"/>
          </a:xfrm>
        </p:spPr>
        <p:txBody>
          <a:bodyPr/>
          <a:lstStyle/>
          <a:p>
            <a:r>
              <a:rPr lang="hr-HR" sz="3200" dirty="0" smtClean="0">
                <a:solidFill>
                  <a:srgbClr val="FF33CC"/>
                </a:solidFill>
              </a:rPr>
              <a:t>Jedinstvenost ovisna od konteksta</a:t>
            </a:r>
          </a:p>
          <a:p>
            <a:r>
              <a:rPr lang="hr-HR" sz="3200" i="1" dirty="0" smtClean="0"/>
              <a:t>Nisu ljudi pametni, </a:t>
            </a:r>
            <a:r>
              <a:rPr lang="hr-HR" sz="3200" b="1" i="1" dirty="0" smtClean="0"/>
              <a:t>gospojica</a:t>
            </a:r>
            <a:r>
              <a:rPr lang="hr-HR" sz="3200" i="1" dirty="0" smtClean="0"/>
              <a:t>, a i lijeni su i nemarni.</a:t>
            </a:r>
            <a:r>
              <a:rPr lang="hr-HR" sz="3200" dirty="0" smtClean="0"/>
              <a:t> </a:t>
            </a:r>
            <a:r>
              <a:rPr lang="hr-HR" sz="3200" dirty="0" smtClean="0">
                <a:solidFill>
                  <a:srgbClr val="7030A0"/>
                </a:solidFill>
              </a:rPr>
              <a:t>[+jedinstvenost]</a:t>
            </a:r>
          </a:p>
          <a:p>
            <a:endParaRPr lang="hr-HR" sz="3200" b="1" i="1" dirty="0" smtClean="0"/>
          </a:p>
          <a:p>
            <a:r>
              <a:rPr lang="hr-HR" sz="3200" dirty="0" smtClean="0">
                <a:solidFill>
                  <a:srgbClr val="FF33CC"/>
                </a:solidFill>
              </a:rPr>
              <a:t>Jedinstvenost i kategorije broja i brojivosti</a:t>
            </a:r>
          </a:p>
          <a:p>
            <a:pPr>
              <a:buFont typeface="Arial" pitchFamily="34" charset="0"/>
              <a:buChar char="•"/>
            </a:pPr>
            <a:r>
              <a:rPr lang="hr-HR" sz="3200" dirty="0" smtClean="0"/>
              <a:t> inkluzivnost</a:t>
            </a:r>
          </a:p>
          <a:p>
            <a:pPr>
              <a:buFont typeface="Arial" pitchFamily="34" charset="0"/>
              <a:buChar char="•"/>
            </a:pPr>
            <a:r>
              <a:rPr lang="hr-HR" sz="3200" dirty="0" smtClean="0"/>
              <a:t> brojivost</a:t>
            </a:r>
          </a:p>
          <a:p>
            <a:pPr>
              <a:buFont typeface="Arial" pitchFamily="34" charset="0"/>
              <a:buChar char="•"/>
            </a:pPr>
            <a:r>
              <a:rPr lang="hr-HR" sz="3200" dirty="0" smtClean="0"/>
              <a:t> generičnost</a:t>
            </a:r>
          </a:p>
          <a:p>
            <a:endParaRPr lang="hr-HR" sz="3200" dirty="0" smtClean="0">
              <a:solidFill>
                <a:srgbClr val="7030A0"/>
              </a:solidFill>
            </a:endParaRPr>
          </a:p>
          <a:p>
            <a:endParaRPr lang="hr-HR" sz="3200" dirty="0" smtClean="0">
              <a:solidFill>
                <a:srgbClr val="7030A0"/>
              </a:solidFill>
            </a:endParaRPr>
          </a:p>
          <a:p>
            <a:endParaRPr lang="hr-HR" sz="3200" dirty="0" smtClean="0">
              <a:solidFill>
                <a:srgbClr val="FF33CC"/>
              </a:solidFill>
            </a:endParaRPr>
          </a:p>
          <a:p>
            <a:endParaRPr lang="hr-HR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54940">
              <a:lnSpc>
                <a:spcPts val="2005"/>
              </a:lnSpc>
            </a:pPr>
            <a:fld id="{81D60167-4931-47E6-BA6A-407CBD079E47}" type="slidenum">
              <a:rPr lang="hr-HR" smtClean="0"/>
              <a:pPr marL="154940">
                <a:lnSpc>
                  <a:spcPts val="2005"/>
                </a:lnSpc>
              </a:pPr>
              <a:t>9</a:t>
            </a:fld>
            <a:endParaRPr lang="hr-H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</TotalTime>
  <Words>1062</Words>
  <Application>Microsoft Office PowerPoint</Application>
  <PresentationFormat>On-screen Show (4:3)</PresentationFormat>
  <Paragraphs>161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Virna Karlić (Zagreb)</vt:lpstr>
      <vt:lpstr>SADRŽAJ PREZENTACIJE</vt:lpstr>
      <vt:lpstr>UVOD: PRISTUPI ZNAČENJU</vt:lpstr>
      <vt:lpstr>REFERENCIJALISTIČKI PRISTUP  </vt:lpstr>
      <vt:lpstr>NE/REFERENCIJALNA UPOTREBA IMENSKIH IZRAZA</vt:lpstr>
      <vt:lpstr>NE/REFERENCIJALNA UPOTREBA IMENSKIH IZRAZA</vt:lpstr>
      <vt:lpstr>TIPOVI REFERENCIJALNOSTI</vt:lpstr>
      <vt:lpstr>1) OPSEG REFERENCIJALNOG SKUPA</vt:lpstr>
      <vt:lpstr>1) OPSEG REFERENCIJALNOG SKUPA</vt:lpstr>
      <vt:lpstr>1) OPSEG REFERENCIJALNOG SKUPA</vt:lpstr>
      <vt:lpstr>2) INSTANCA GOVORNIKA</vt:lpstr>
      <vt:lpstr>2) INSTANCA GOVORNIKA</vt:lpstr>
      <vt:lpstr>2) INSTANCA SUGOVORNIKA</vt:lpstr>
      <vt:lpstr>2) INSTANCA SUGOVORNIKA</vt:lpstr>
      <vt:lpstr>2) INSTANCA SUGOVORNIKA</vt:lpstr>
      <vt:lpstr>1. KRITERIJ:</vt:lpstr>
      <vt:lpstr>2. KRITERIJ</vt:lpstr>
      <vt:lpstr>IZVORI I LITERATURA</vt:lpstr>
      <vt:lpstr>IZVORI I LITERATURA</vt:lpstr>
      <vt:lpstr>IZVORI I LITERATURA</vt:lpstr>
      <vt:lpstr>IZVORI I LITERATURA</vt:lpstr>
      <vt:lpstr>IZVORI I LITERATURA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Marko Marković (Grac)   Sveučilište u Zagrebu Filozofski fakultet  vkarlic@ffzg.hr  (Ne)određenost u južnoslavenskim jezicima</dc:title>
  <dc:creator>korisnik</dc:creator>
  <cp:lastModifiedBy>korisnik</cp:lastModifiedBy>
  <cp:revision>18</cp:revision>
  <dcterms:created xsi:type="dcterms:W3CDTF">2016-11-12T16:19:28Z</dcterms:created>
  <dcterms:modified xsi:type="dcterms:W3CDTF">2016-11-13T00:30:13Z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2016-04-06T00:00:00Z</vt:filetime>
  </property>
  <property fmtid="{D5CDD505-2E9C-101B-9397-08002B2CF9AE}" pid="3" name="Creator">
    <vt:lpwstr>Acrobat PDFMaker 11 for PowerPoint</vt:lpwstr>
  </property>
  <property fmtid="{D5CDD505-2E9C-101B-9397-08002B2CF9AE}" pid="4" name="LastSaved">
    <vt:filetime>2016-11-12T00:00:00Z</vt:filetime>
  </property>
</Properties>
</file>