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5" r:id="rId4"/>
    <p:sldId id="266" r:id="rId5"/>
    <p:sldId id="269" r:id="rId6"/>
    <p:sldId id="267" r:id="rId7"/>
    <p:sldId id="268" r:id="rId8"/>
    <p:sldId id="281" r:id="rId9"/>
    <p:sldId id="282" r:id="rId10"/>
    <p:sldId id="289" r:id="rId11"/>
    <p:sldId id="288" r:id="rId12"/>
    <p:sldId id="286" r:id="rId13"/>
    <p:sldId id="285" r:id="rId14"/>
    <p:sldId id="287" r:id="rId15"/>
    <p:sldId id="290" r:id="rId16"/>
    <p:sldId id="291" r:id="rId17"/>
    <p:sldId id="29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1A3B-DBFA-4BDE-93E2-2F5785A9641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3F2E-A1D3-4401-B1B7-E37DB8F1B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914401"/>
            <a:ext cx="7467600" cy="2209799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latin typeface="Arial" pitchFamily="34" charset="0"/>
                <a:cs typeface="Arial" pitchFamily="34" charset="0"/>
              </a:rPr>
              <a:t>Biljana Branić Latinović </a:t>
            </a:r>
            <a:r>
              <a:rPr lang="sr-Latn-RS" sz="3600" dirty="0" smtClean="0">
                <a:latin typeface="Arial" pitchFamily="34" charset="0"/>
                <a:cs typeface="Arial" pitchFamily="34" charset="0"/>
              </a:rPr>
              <a:t>(Beograd)</a:t>
            </a:r>
            <a:br>
              <a:rPr lang="sr-Latn-RS" sz="3600" dirty="0" smtClean="0">
                <a:latin typeface="Arial" pitchFamily="34" charset="0"/>
                <a:cs typeface="Arial" pitchFamily="34" charset="0"/>
              </a:rPr>
            </a:b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Filološka gimnazija</a:t>
            </a:r>
            <a:br>
              <a:rPr lang="sr-Latn-RS" sz="1600" b="1" dirty="0" smtClean="0">
                <a:latin typeface="Arial" pitchFamily="34" charset="0"/>
                <a:cs typeface="Arial" pitchFamily="34" charset="0"/>
              </a:rPr>
            </a:br>
            <a:r>
              <a:rPr lang="sr-Latn-RS" sz="1400" b="1" dirty="0" smtClean="0">
                <a:latin typeface="Arial" pitchFamily="34" charset="0"/>
                <a:cs typeface="Arial" pitchFamily="34" charset="0"/>
              </a:rPr>
              <a:t>biljana.branic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gmail.com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629400" cy="2057400"/>
          </a:xfrm>
        </p:spPr>
        <p:txBody>
          <a:bodyPr>
            <a:normAutofit fontScale="77500" lnSpcReduction="20000"/>
          </a:bodyPr>
          <a:lstStyle/>
          <a:p>
            <a:r>
              <a:rPr lang="sr-Latn-RS" sz="6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Medijska transpozicija Andrićeve </a:t>
            </a:r>
            <a:r>
              <a:rPr lang="sr-Latn-RS" sz="6200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Gospođice</a:t>
            </a:r>
            <a:endParaRPr lang="en-US" sz="6200" cap="smal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Simpozijum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</a:t>
            </a:r>
            <a:r>
              <a:rPr lang="sr-Latn-R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ićeva Gospođica</a:t>
            </a:r>
          </a:p>
          <a:p>
            <a:r>
              <a:rPr lang="sr-Latn-R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Beograd, 17-19.11. 2016.</a:t>
            </a:r>
            <a:endParaRPr lang="en-US" sz="3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Gospođica KPGT: Saška Popov, Ana Kostovska, Tanja Žerajić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44039"/>
            <a:ext cx="6096000" cy="440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Gospođica KPGT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74896"/>
            <a:ext cx="6400800" cy="457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Gospođica KPGT 1995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Saška Popov,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Radi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 Vu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kovi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Nikola Marković,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Vesna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đelković, Tanja Žerajić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11174"/>
            <a:ext cx="7162800" cy="48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Tanja Žerajić kao Gospođica (KPGT 1995)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09946"/>
            <a:ext cx="3200400" cy="47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Scena </a:t>
            </a:r>
            <a:r>
              <a:rPr lang="sr-Latn-RS" sz="3200" cap="small" dirty="0" smtClean="0">
                <a:latin typeface="Arial" pitchFamily="34" charset="0"/>
                <a:cs typeface="Arial" pitchFamily="34" charset="0"/>
              </a:rPr>
              <a:t>Očev amanet, Gospođica KPGT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: Tanja Žerajić i Petar Radovanović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96281"/>
            <a:ext cx="6248400" cy="43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Gospođica (monodrama) 1977: Semka Sokolović Bertok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emka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378" y="1600200"/>
            <a:ext cx="4909243" cy="4525963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Miloš Lazin, pozorišni reditelj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MilosLaz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7450" y="2275681"/>
            <a:ext cx="4229100" cy="3175000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Mostarska publika, NP pozorište Mostar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mostarska publ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3492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661988" y="2605772"/>
            <a:ext cx="228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 advClick="0" advTm="10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Slečna Rajka (1978), r. Eva Sadkova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168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10544"/>
            <a:ext cx="5715000" cy="4105275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Andrić na terasi stana u Prizrenskoj ulici u kome je napisao </a:t>
            </a:r>
            <a:r>
              <a:rPr lang="sr-Latn-RS" sz="3200" cap="small" dirty="0" smtClean="0">
                <a:latin typeface="Arial" pitchFamily="34" charset="0"/>
                <a:cs typeface="Arial" pitchFamily="34" charset="0"/>
              </a:rPr>
              <a:t>Gospođicu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, 20.10. 1942.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400800" cy="335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Slečna Rajka (1978)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1684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43881"/>
            <a:ext cx="5715000" cy="4038600"/>
          </a:xfrm>
        </p:spPr>
      </p:pic>
    </p:spTree>
  </p:cSld>
  <p:clrMapOvr>
    <a:masterClrMapping/>
  </p:clrMapOvr>
  <p:transition spd="slow" advClick="0"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Čitaća proba </a:t>
            </a:r>
            <a:r>
              <a:rPr lang="sr-Latn-RS" sz="3200" cap="small" dirty="0" smtClean="0">
                <a:latin typeface="Arial" pitchFamily="34" charset="0"/>
                <a:cs typeface="Arial" pitchFamily="34" charset="0"/>
              </a:rPr>
              <a:t>Gospođice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u JDP-u 2013.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53381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800" cap="small" dirty="0" smtClean="0">
                <a:latin typeface="Arial" pitchFamily="34" charset="0"/>
                <a:cs typeface="Arial" pitchFamily="34" charset="0"/>
              </a:rPr>
              <a:t>Gospođica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JDP 2013: Nataša Ninković (Gospođica), Vojislav Brajović  (otac), Jasmina Avramović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(Majka)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12875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cap="small" dirty="0" smtClean="0">
                <a:latin typeface="Arial" pitchFamily="34" charset="0"/>
                <a:cs typeface="Arial" pitchFamily="34" charset="0"/>
              </a:rPr>
              <a:t>Gospođica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JDP: Vojislav Brajović i Nataša Ninković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3008gospodj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80235"/>
            <a:ext cx="6988777" cy="4479986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Gospođica JDP:Nataša Ninković, Nataša Tapušković (Beograđanka), Jasmina Avramović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Gospodjica-30_1366805848_67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125" y="1734344"/>
            <a:ext cx="6381750" cy="4257675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17638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Gospođica JDP:Nataša Ninković, Srđan Timarov (Ratko), Nataša Tapušković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Gospodjica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23613"/>
            <a:ext cx="7467600" cy="4974570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Tanja Žerajić kao Gospođica (KPGT 1995)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71870"/>
            <a:ext cx="3505200" cy="523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Tanja Žerajić kao Gospođica (KPGT 1995)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1628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39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jana Branić Latinović (Beogra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Biljana Branić Latinović (Beograd)</Template>
  <TotalTime>0</TotalTime>
  <Words>185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Biljana Branić Latinović (Beograd)</vt:lpstr>
      <vt:lpstr>Biljana Branić Latinović (Beograd) Filološka gimnazija biljana.branic@gmail.com</vt:lpstr>
      <vt:lpstr>Andrić na terasi stana u Prizrenskoj ulici u kome je napisao Gospođicu, 20.10. 1942.</vt:lpstr>
      <vt:lpstr>Čitaća proba Gospođice u JDP-u 2013. </vt:lpstr>
      <vt:lpstr>Gospođica JDP 2013: Nataša Ninković (Gospođica), Vojislav Brajović  (otac), Jasmina Avramović (Majka)</vt:lpstr>
      <vt:lpstr>Gospođica JDP: Vojislav Brajović i Nataša Ninković</vt:lpstr>
      <vt:lpstr>Gospođica JDP:Nataša Ninković, Nataša Tapušković (Beograđanka), Jasmina Avramović</vt:lpstr>
      <vt:lpstr>Gospođica JDP:Nataša Ninković, Srđan Timarov (Ratko), Nataša Tapušković</vt:lpstr>
      <vt:lpstr>Tanja Žerajić kao Gospođica (KPGT 1995)</vt:lpstr>
      <vt:lpstr>Tanja Žerajić kao Gospođica (KPGT 1995)</vt:lpstr>
      <vt:lpstr>Gospođica KPGT: Saška Popov, Ana Kostovska, Tanja Žerajić</vt:lpstr>
      <vt:lpstr>Gospođica KPGT</vt:lpstr>
      <vt:lpstr>Gospođica KPGT 1995: Saška Popov, Radiša Vučković, Nikola Marković, Vesna Anđelković, Tanja Žerajić</vt:lpstr>
      <vt:lpstr>Tanja Žerajić kao Gospođica (KPGT 1995)</vt:lpstr>
      <vt:lpstr>Scena Očev amanet, Gospođica KPGT: Tanja Žerajić i Petar Radovanović </vt:lpstr>
      <vt:lpstr>Gospođica (monodrama) 1977: Semka Sokolović Bertok</vt:lpstr>
      <vt:lpstr>Miloš Lazin, pozorišni reditelj</vt:lpstr>
      <vt:lpstr>Mostarska publika, NP pozorište Mostar</vt:lpstr>
      <vt:lpstr>Slide 18</vt:lpstr>
      <vt:lpstr>Slečna Rajka (1978), r. Eva Sadkova</vt:lpstr>
      <vt:lpstr>Slečna Rajka (1978)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Biljana Branić Latinović (Beograd) Filološka gimnazija biljana.branic@gmail.com</dc:title>
  <dc:creator>Dual</dc:creator>
  <cp:lastModifiedBy>Dual</cp:lastModifiedBy>
  <cp:revision>1</cp:revision>
  <dcterms:created xsi:type="dcterms:W3CDTF">2016-11-15T08:28:35Z</dcterms:created>
  <dcterms:modified xsi:type="dcterms:W3CDTF">2016-11-15T08:29:12Z</dcterms:modified>
</cp:coreProperties>
</file>