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5" r:id="rId1"/>
  </p:sldMasterIdLst>
  <p:notesMasterIdLst>
    <p:notesMasterId r:id="rId31"/>
  </p:notesMasterIdLst>
  <p:handoutMasterIdLst>
    <p:handoutMasterId r:id="rId32"/>
  </p:handoutMasterIdLst>
  <p:sldIdLst>
    <p:sldId id="256" r:id="rId2"/>
    <p:sldId id="257" r:id="rId3"/>
    <p:sldId id="261" r:id="rId4"/>
    <p:sldId id="258" r:id="rId5"/>
    <p:sldId id="262" r:id="rId6"/>
    <p:sldId id="271" r:id="rId7"/>
    <p:sldId id="270" r:id="rId8"/>
    <p:sldId id="272" r:id="rId9"/>
    <p:sldId id="274" r:id="rId10"/>
    <p:sldId id="273" r:id="rId11"/>
    <p:sldId id="275" r:id="rId12"/>
    <p:sldId id="276" r:id="rId13"/>
    <p:sldId id="277" r:id="rId14"/>
    <p:sldId id="278" r:id="rId15"/>
    <p:sldId id="280" r:id="rId16"/>
    <p:sldId id="279" r:id="rId17"/>
    <p:sldId id="281" r:id="rId18"/>
    <p:sldId id="283" r:id="rId19"/>
    <p:sldId id="282" r:id="rId20"/>
    <p:sldId id="284" r:id="rId21"/>
    <p:sldId id="285" r:id="rId22"/>
    <p:sldId id="286" r:id="rId23"/>
    <p:sldId id="287" r:id="rId24"/>
    <p:sldId id="291" r:id="rId25"/>
    <p:sldId id="290" r:id="rId26"/>
    <p:sldId id="292" r:id="rId27"/>
    <p:sldId id="269" r:id="rId28"/>
    <p:sldId id="288" r:id="rId29"/>
    <p:sldId id="289" r:id="rId3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FFAA7EC-91CE-4B27-8854-5005EAC8AA5B}" type="datetimeFigureOut">
              <a:rPr lang="de-AT" smtClean="0"/>
              <a:t>22.09.2015</a:t>
            </a:fld>
            <a:endParaRPr lang="de-AT"/>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A50B4B-582E-4104-A98E-FF7FF17ED37E}" type="slidenum">
              <a:rPr lang="de-AT" smtClean="0"/>
              <a:t>‹Nr.›</a:t>
            </a:fld>
            <a:endParaRPr lang="de-AT"/>
          </a:p>
        </p:txBody>
      </p:sp>
    </p:spTree>
    <p:extLst>
      <p:ext uri="{BB962C8B-B14F-4D97-AF65-F5344CB8AC3E}">
        <p14:creationId xmlns:p14="http://schemas.microsoft.com/office/powerpoint/2010/main" val="11444202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30C1DF-6FEB-418D-8131-58B8F0100653}" type="datetimeFigureOut">
              <a:rPr lang="de-AT" smtClean="0"/>
              <a:t>22.09.2015</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BB70AF-0F82-4831-BE65-C72D6EBEA44D}" type="slidenum">
              <a:rPr lang="de-AT" smtClean="0"/>
              <a:t>‹Nr.›</a:t>
            </a:fld>
            <a:endParaRPr lang="de-AT"/>
          </a:p>
        </p:txBody>
      </p:sp>
    </p:spTree>
    <p:extLst>
      <p:ext uri="{BB962C8B-B14F-4D97-AF65-F5344CB8AC3E}">
        <p14:creationId xmlns:p14="http://schemas.microsoft.com/office/powerpoint/2010/main" val="69768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E1BB70AF-0F82-4831-BE65-C72D6EBEA44D}" type="slidenum">
              <a:rPr lang="de-AT" smtClean="0"/>
              <a:t>1</a:t>
            </a:fld>
            <a:endParaRPr lang="de-AT"/>
          </a:p>
        </p:txBody>
      </p:sp>
    </p:spTree>
    <p:extLst>
      <p:ext uri="{BB962C8B-B14F-4D97-AF65-F5344CB8AC3E}">
        <p14:creationId xmlns:p14="http://schemas.microsoft.com/office/powerpoint/2010/main" val="1039488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E1BB70AF-0F82-4831-BE65-C72D6EBEA44D}" type="slidenum">
              <a:rPr lang="de-AT" smtClean="0"/>
              <a:t>2</a:t>
            </a:fld>
            <a:endParaRPr lang="de-AT"/>
          </a:p>
        </p:txBody>
      </p:sp>
    </p:spTree>
    <p:extLst>
      <p:ext uri="{BB962C8B-B14F-4D97-AF65-F5344CB8AC3E}">
        <p14:creationId xmlns:p14="http://schemas.microsoft.com/office/powerpoint/2010/main" val="2836284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E1BB70AF-0F82-4831-BE65-C72D6EBEA44D}" type="slidenum">
              <a:rPr lang="de-AT" smtClean="0"/>
              <a:t>4</a:t>
            </a:fld>
            <a:endParaRPr lang="de-AT"/>
          </a:p>
        </p:txBody>
      </p:sp>
    </p:spTree>
    <p:extLst>
      <p:ext uri="{BB962C8B-B14F-4D97-AF65-F5344CB8AC3E}">
        <p14:creationId xmlns:p14="http://schemas.microsoft.com/office/powerpoint/2010/main" val="24770864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9" name="Picture 8" descr="HD-PanelTitle-GrommetsCombine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2692398" y="1871131"/>
            <a:ext cx="6815669" cy="1515533"/>
          </a:xfrm>
        </p:spPr>
        <p:txBody>
          <a:bodyPr anchor="b">
            <a:noAutofit/>
          </a:bodyPr>
          <a:lstStyle>
            <a:lvl1pPr algn="ctr">
              <a:defRPr sz="5400">
                <a:effectLst/>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2692398" y="3657597"/>
            <a:ext cx="6815669" cy="1320802"/>
          </a:xfrm>
        </p:spPr>
        <p:txBody>
          <a:bodyPr anchor="t">
            <a:normAutofit/>
          </a:bodyPr>
          <a:lstStyle>
            <a:lvl1pPr marL="0" indent="0" algn="ct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a:xfrm>
            <a:off x="7983232" y="5037663"/>
            <a:ext cx="897467" cy="279400"/>
          </a:xfrm>
        </p:spPr>
        <p:txBody>
          <a:bodyPr/>
          <a:lstStyle/>
          <a:p>
            <a:fld id="{5B3B564D-3545-45EC-A1D2-B9C8E46AB0D6}" type="datetime1">
              <a:rPr lang="de-AT" smtClean="0"/>
              <a:t>22.09.2015</a:t>
            </a:fld>
            <a:endParaRPr lang="de-AT"/>
          </a:p>
        </p:txBody>
      </p:sp>
      <p:sp>
        <p:nvSpPr>
          <p:cNvPr id="5" name="Footer Placeholder 4"/>
          <p:cNvSpPr>
            <a:spLocks noGrp="1"/>
          </p:cNvSpPr>
          <p:nvPr>
            <p:ph type="ftr" sz="quarter" idx="11"/>
          </p:nvPr>
        </p:nvSpPr>
        <p:spPr>
          <a:xfrm>
            <a:off x="2692397" y="5037663"/>
            <a:ext cx="5214635" cy="279400"/>
          </a:xfrm>
        </p:spPr>
        <p:txBody>
          <a:bodyPr/>
          <a:lstStyle/>
          <a:p>
            <a:endParaRPr lang="de-AT"/>
          </a:p>
        </p:txBody>
      </p:sp>
      <p:sp>
        <p:nvSpPr>
          <p:cNvPr id="6" name="Slide Number Placeholder 5"/>
          <p:cNvSpPr>
            <a:spLocks noGrp="1"/>
          </p:cNvSpPr>
          <p:nvPr>
            <p:ph type="sldNum" sz="quarter" idx="12"/>
          </p:nvPr>
        </p:nvSpPr>
        <p:spPr>
          <a:xfrm>
            <a:off x="8956900" y="5037663"/>
            <a:ext cx="551167" cy="279400"/>
          </a:xfrm>
        </p:spPr>
        <p:txBody>
          <a:bodyPr/>
          <a:lstStyle/>
          <a:p>
            <a:fld id="{A9F53D9E-4CB6-4BB0-B8CF-4E1A4E04C2B6}" type="slidenum">
              <a:rPr lang="de-AT" smtClean="0"/>
              <a:t>‹Nr.›</a:t>
            </a:fld>
            <a:endParaRPr lang="de-AT"/>
          </a:p>
        </p:txBody>
      </p:sp>
      <p:cxnSp>
        <p:nvCxnSpPr>
          <p:cNvPr id="15" name="Straight Connector 14"/>
          <p:cNvCxnSpPr/>
          <p:nvPr/>
        </p:nvCxnSpPr>
        <p:spPr>
          <a:xfrm>
            <a:off x="2692399" y="3522131"/>
            <a:ext cx="6815668"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8405661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295401" y="4815415"/>
            <a:ext cx="9609666" cy="566738"/>
          </a:xfrm>
        </p:spPr>
        <p:txBody>
          <a:bodyPr anchor="b">
            <a:normAutofit/>
          </a:bodyPr>
          <a:lstStyle>
            <a:lvl1pPr algn="ctr">
              <a:defRPr sz="24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1041427" y="1041399"/>
            <a:ext cx="10105972" cy="3335869"/>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1295401" y="5382153"/>
            <a:ext cx="9609666"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FC391CF5-401C-4C11-B979-3E013C82F9CF}" type="datetime1">
              <a:rPr lang="de-AT" smtClean="0"/>
              <a:t>22.09.2015</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A9F53D9E-4CB6-4BB0-B8CF-4E1A4E04C2B6}" type="slidenum">
              <a:rPr lang="de-AT" smtClean="0"/>
              <a:t>‹Nr.›</a:t>
            </a:fld>
            <a:endParaRPr lang="de-AT"/>
          </a:p>
        </p:txBody>
      </p:sp>
    </p:spTree>
    <p:extLst>
      <p:ext uri="{BB962C8B-B14F-4D97-AF65-F5344CB8AC3E}">
        <p14:creationId xmlns:p14="http://schemas.microsoft.com/office/powerpoint/2010/main" val="224632847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303868" y="982132"/>
            <a:ext cx="9592732" cy="2954868"/>
          </a:xfrm>
        </p:spPr>
        <p:txBody>
          <a:bodyPr anchor="ctr">
            <a:normAutofit/>
          </a:bodyPr>
          <a:lstStyle>
            <a:lvl1pPr algn="ctr">
              <a:defRPr sz="32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1303868" y="4343399"/>
            <a:ext cx="9592732"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32470FCE-0AC5-4ABB-B96A-203AD934CD09}" type="datetime1">
              <a:rPr lang="de-AT" smtClean="0"/>
              <a:t>22.09.2015</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A9F53D9E-4CB6-4BB0-B8CF-4E1A4E04C2B6}" type="slidenum">
              <a:rPr lang="de-AT" smtClean="0"/>
              <a:t>‹Nr.›</a:t>
            </a:fld>
            <a:endParaRPr lang="de-AT"/>
          </a:p>
        </p:txBody>
      </p:sp>
      <p:cxnSp>
        <p:nvCxnSpPr>
          <p:cNvPr id="15" name="Straight Connector 14"/>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916259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370668"/>
          </a:xfrm>
        </p:spPr>
        <p:txBody>
          <a:bodyPr anchor="ctr">
            <a:normAutofit/>
          </a:bodyPr>
          <a:lstStyle>
            <a:lvl1pPr algn="ctr">
              <a:defRPr sz="3200" b="0" cap="none">
                <a:solidFill>
                  <a:schemeClr val="tx1"/>
                </a:solidFill>
              </a:defRPr>
            </a:lvl1pPr>
          </a:lstStyle>
          <a:p>
            <a:r>
              <a:rPr lang="de-DE" smtClean="0"/>
              <a:t>Titelmasterformat durch Klicken bearbeiten</a:t>
            </a:r>
            <a:endParaRPr lang="en-US" dirty="0"/>
          </a:p>
        </p:txBody>
      </p:sp>
      <p:sp>
        <p:nvSpPr>
          <p:cNvPr id="10" name="Text Placeholder 9"/>
          <p:cNvSpPr>
            <a:spLocks noGrp="1"/>
          </p:cNvSpPr>
          <p:nvPr>
            <p:ph type="body" sz="quarter" idx="13"/>
          </p:nvPr>
        </p:nvSpPr>
        <p:spPr>
          <a:xfrm>
            <a:off x="1674812" y="3352800"/>
            <a:ext cx="8839202" cy="584200"/>
          </a:xfrm>
        </p:spPr>
        <p:txBody>
          <a:bodyPr anchor="ctr">
            <a:normAutofit/>
          </a:bodyPr>
          <a:lstStyle>
            <a:lvl1pPr marL="0" indent="0" algn="r">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3" name="Text Placeholder 2"/>
          <p:cNvSpPr>
            <a:spLocks noGrp="1"/>
          </p:cNvSpPr>
          <p:nvPr>
            <p:ph type="body" idx="1"/>
          </p:nvPr>
        </p:nvSpPr>
        <p:spPr>
          <a:xfrm>
            <a:off x="1295401" y="4343399"/>
            <a:ext cx="9609666"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ECF241E0-A8FF-406A-A057-0826A47A444C}" type="datetime1">
              <a:rPr lang="de-AT" smtClean="0"/>
              <a:t>22.09.2015</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A9F53D9E-4CB6-4BB0-B8CF-4E1A4E04C2B6}" type="slidenum">
              <a:rPr lang="de-AT" smtClean="0"/>
              <a:t>‹Nr.›</a:t>
            </a:fld>
            <a:endParaRPr lang="de-AT"/>
          </a:p>
        </p:txBody>
      </p:sp>
      <p:sp>
        <p:nvSpPr>
          <p:cNvPr id="14" name="TextBox 13"/>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600267" y="2827870"/>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19" name="Straight Connector 18"/>
          <p:cNvCxnSpPr/>
          <p:nvPr/>
        </p:nvCxnSpPr>
        <p:spPr>
          <a:xfrm>
            <a:off x="1396169" y="4140199"/>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255203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1295402" y="3308581"/>
            <a:ext cx="9609668" cy="1468800"/>
          </a:xfrm>
        </p:spPr>
        <p:txBody>
          <a:bodyPr anchor="b">
            <a:normAutofit/>
          </a:bodyPr>
          <a:lstStyle>
            <a:lvl1pPr algn="l">
              <a:defRPr sz="32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1295401" y="4777381"/>
            <a:ext cx="9609668"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A1BF2481-0777-4629-AFC8-7FDB4208E1F9}" type="datetime1">
              <a:rPr lang="de-AT" smtClean="0"/>
              <a:t>22.09.2015</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A9F53D9E-4CB6-4BB0-B8CF-4E1A4E04C2B6}" type="slidenum">
              <a:rPr lang="de-AT" smtClean="0"/>
              <a:t>‹Nr.›</a:t>
            </a:fld>
            <a:endParaRPr lang="de-AT"/>
          </a:p>
        </p:txBody>
      </p:sp>
    </p:spTree>
    <p:extLst>
      <p:ext uri="{BB962C8B-B14F-4D97-AF65-F5344CB8AC3E}">
        <p14:creationId xmlns:p14="http://schemas.microsoft.com/office/powerpoint/2010/main" val="309443950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1446213" y="982132"/>
            <a:ext cx="9296398" cy="2243668"/>
          </a:xfrm>
        </p:spPr>
        <p:txBody>
          <a:bodyPr anchor="ctr">
            <a:normAutofit/>
          </a:bodyPr>
          <a:lstStyle>
            <a:lvl1pPr algn="ctr">
              <a:defRPr sz="3200" b="0" cap="none">
                <a:solidFill>
                  <a:schemeClr val="tx1"/>
                </a:solidFill>
              </a:defRPr>
            </a:lvl1pPr>
          </a:lstStyle>
          <a:p>
            <a:r>
              <a:rPr lang="de-DE" smtClean="0"/>
              <a:t>Titelmasterformat durch Klicken bearbeiten</a:t>
            </a:r>
            <a:endParaRPr lang="en-US" dirty="0"/>
          </a:p>
        </p:txBody>
      </p:sp>
      <p:sp>
        <p:nvSpPr>
          <p:cNvPr id="14" name="Text Placeholder 2"/>
          <p:cNvSpPr>
            <a:spLocks noGrp="1"/>
          </p:cNvSpPr>
          <p:nvPr>
            <p:ph type="body" idx="13"/>
          </p:nvPr>
        </p:nvSpPr>
        <p:spPr>
          <a:xfrm>
            <a:off x="1295401" y="3639312"/>
            <a:ext cx="9609668" cy="886968"/>
          </a:xfrm>
        </p:spPr>
        <p:txBody>
          <a:bodyPr anchor="b">
            <a:normAutofit/>
          </a:bodyPr>
          <a:lstStyle>
            <a:lvl1pPr marL="0" indent="0" algn="l">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3" name="Text Placeholder 2"/>
          <p:cNvSpPr>
            <a:spLocks noGrp="1"/>
          </p:cNvSpPr>
          <p:nvPr>
            <p:ph type="body" idx="1"/>
          </p:nvPr>
        </p:nvSpPr>
        <p:spPr>
          <a:xfrm>
            <a:off x="1295401" y="4529667"/>
            <a:ext cx="9609668" cy="13462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852F2020-A738-4E0E-AE25-B8B80DB0A00C}" type="datetime1">
              <a:rPr lang="de-AT" smtClean="0"/>
              <a:t>22.09.2015</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A9F53D9E-4CB6-4BB0-B8CF-4E1A4E04C2B6}" type="slidenum">
              <a:rPr lang="de-AT" smtClean="0"/>
              <a:t>‹Nr.›</a:t>
            </a:fld>
            <a:endParaRPr lang="de-AT"/>
          </a:p>
        </p:txBody>
      </p:sp>
      <p:sp>
        <p:nvSpPr>
          <p:cNvPr id="12" name="TextBox 11"/>
          <p:cNvSpPr txBox="1"/>
          <p:nvPr/>
        </p:nvSpPr>
        <p:spPr>
          <a:xfrm>
            <a:off x="862013" y="879961"/>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10600267" y="259926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259851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1295401" y="982132"/>
            <a:ext cx="9609666" cy="2243668"/>
          </a:xfrm>
        </p:spPr>
        <p:txBody>
          <a:bodyPr vert="horz" lIns="91440" tIns="45720" rIns="91440" bIns="45720" rtlCol="0" anchor="ctr">
            <a:normAutofit/>
          </a:bodyPr>
          <a:lstStyle>
            <a:lvl1pPr>
              <a:defRPr lang="en-US" b="0" dirty="0"/>
            </a:lvl1pPr>
          </a:lstStyle>
          <a:p>
            <a:pPr marL="0" lvl="0"/>
            <a:r>
              <a:rPr lang="de-DE" smtClean="0"/>
              <a:t>Titelmasterformat durch Klicken bearbeiten</a:t>
            </a:r>
            <a:endParaRPr lang="en-US" dirty="0"/>
          </a:p>
        </p:txBody>
      </p:sp>
      <p:sp>
        <p:nvSpPr>
          <p:cNvPr id="11" name="Text Placeholder 2"/>
          <p:cNvSpPr>
            <a:spLocks noGrp="1"/>
          </p:cNvSpPr>
          <p:nvPr>
            <p:ph type="body" idx="13"/>
          </p:nvPr>
        </p:nvSpPr>
        <p:spPr>
          <a:xfrm>
            <a:off x="1295401" y="3630168"/>
            <a:ext cx="9609668" cy="841248"/>
          </a:xfrm>
        </p:spPr>
        <p:txBody>
          <a:bodyPr anchor="b">
            <a:normAutofit/>
          </a:bodyPr>
          <a:lstStyle>
            <a:lvl1pPr marL="0" indent="0" algn="l">
              <a:spcBef>
                <a:spcPts val="0"/>
              </a:spcBef>
              <a:buNone/>
              <a:defRPr sz="2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3" name="Text Placeholder 2"/>
          <p:cNvSpPr>
            <a:spLocks noGrp="1"/>
          </p:cNvSpPr>
          <p:nvPr>
            <p:ph type="body" idx="1"/>
          </p:nvPr>
        </p:nvSpPr>
        <p:spPr>
          <a:xfrm>
            <a:off x="1295400" y="4470399"/>
            <a:ext cx="9609670" cy="14054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8F9F34BA-FFE7-43A1-A1E3-4B21115725C5}" type="datetime1">
              <a:rPr lang="de-AT" smtClean="0"/>
              <a:t>22.09.2015</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A9F53D9E-4CB6-4BB0-B8CF-4E1A4E04C2B6}" type="slidenum">
              <a:rPr lang="de-AT" smtClean="0"/>
              <a:t>‹Nr.›</a:t>
            </a:fld>
            <a:endParaRPr lang="de-AT"/>
          </a:p>
        </p:txBody>
      </p:sp>
      <p:cxnSp>
        <p:nvCxnSpPr>
          <p:cNvPr id="15" name="Straight Connector 14"/>
          <p:cNvCxnSpPr/>
          <p:nvPr/>
        </p:nvCxnSpPr>
        <p:spPr>
          <a:xfrm>
            <a:off x="1396169" y="3429000"/>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778763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0B6A4462-B9BE-44D3-BE1B-786CE55F401E}" type="datetime1">
              <a:rPr lang="de-AT" smtClean="0"/>
              <a:t>22.09.2015</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A9F53D9E-4CB6-4BB0-B8CF-4E1A4E04C2B6}" type="slidenum">
              <a:rPr lang="de-AT" smtClean="0"/>
              <a:t>‹Nr.›</a:t>
            </a:fld>
            <a:endParaRPr lang="de-AT"/>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3826985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9356" y="982131"/>
            <a:ext cx="1890895" cy="4893735"/>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1295398" y="982132"/>
            <a:ext cx="7433025" cy="4893734"/>
          </a:xfrm>
        </p:spPr>
        <p:txBody>
          <a:bodyPr vert="eaVert" ancho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DB857954-0BCE-4962-870B-19B33B9D72DB}" type="datetime1">
              <a:rPr lang="de-AT" smtClean="0"/>
              <a:t>22.09.2015</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A9F53D9E-4CB6-4BB0-B8CF-4E1A4E04C2B6}" type="slidenum">
              <a:rPr lang="de-AT" smtClean="0"/>
              <a:t>‹Nr.›</a:t>
            </a:fld>
            <a:endParaRPr lang="de-AT"/>
          </a:p>
        </p:txBody>
      </p:sp>
      <p:cxnSp>
        <p:nvCxnSpPr>
          <p:cNvPr id="14" name="Straight Connector 13"/>
          <p:cNvCxnSpPr/>
          <p:nvPr/>
        </p:nvCxnSpPr>
        <p:spPr>
          <a:xfrm>
            <a:off x="8863890" y="990600"/>
            <a:ext cx="0" cy="487680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863597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cxnSp>
        <p:nvCxnSpPr>
          <p:cNvPr id="7" name="Straight Connector 6"/>
          <p:cNvCxnSpPr/>
          <p:nvPr/>
        </p:nvCxnSpPr>
        <p:spPr>
          <a:xfrm>
            <a:off x="1396169" y="2421466"/>
            <a:ext cx="9407298" cy="0"/>
          </a:xfrm>
          <a:prstGeom prst="line">
            <a:avLst/>
          </a:prstGeom>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2F39D96C-CC03-4CB1-BC5D-A20270D8735A}" type="datetime1">
              <a:rPr lang="de-AT" smtClean="0"/>
              <a:t>22.09.2015</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A9F53D9E-4CB6-4BB0-B8CF-4E1A4E04C2B6}" type="slidenum">
              <a:rPr lang="de-AT" smtClean="0"/>
              <a:t>‹Nr.›</a:t>
            </a:fld>
            <a:endParaRPr lang="de-AT"/>
          </a:p>
        </p:txBody>
      </p:sp>
    </p:spTree>
    <p:extLst>
      <p:ext uri="{BB962C8B-B14F-4D97-AF65-F5344CB8AC3E}">
        <p14:creationId xmlns:p14="http://schemas.microsoft.com/office/powerpoint/2010/main" val="1408572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015069" y="1752606"/>
            <a:ext cx="8158688" cy="1822514"/>
          </a:xfrm>
        </p:spPr>
        <p:txBody>
          <a:bodyPr anchor="b">
            <a:normAutofit/>
          </a:bodyPr>
          <a:lstStyle>
            <a:lvl1pPr algn="ctr">
              <a:defRPr sz="44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015067" y="3846051"/>
            <a:ext cx="8158690" cy="954547"/>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9A0B35CB-261D-458B-9792-0D47EFC24CD0}" type="datetime1">
              <a:rPr lang="de-AT" smtClean="0"/>
              <a:t>22.09.2015</a:t>
            </a:fld>
            <a:endParaRPr lang="de-AT"/>
          </a:p>
        </p:txBody>
      </p:sp>
      <p:sp>
        <p:nvSpPr>
          <p:cNvPr id="5" name="Footer Placeholder 4"/>
          <p:cNvSpPr>
            <a:spLocks noGrp="1"/>
          </p:cNvSpPr>
          <p:nvPr>
            <p:ph type="ftr" sz="quarter" idx="11"/>
          </p:nvPr>
        </p:nvSpPr>
        <p:spPr/>
        <p:txBody>
          <a:bodyPr/>
          <a:lstStyle/>
          <a:p>
            <a:endParaRPr lang="de-AT"/>
          </a:p>
        </p:txBody>
      </p:sp>
      <p:sp>
        <p:nvSpPr>
          <p:cNvPr id="6" name="Slide Number Placeholder 5"/>
          <p:cNvSpPr>
            <a:spLocks noGrp="1"/>
          </p:cNvSpPr>
          <p:nvPr>
            <p:ph type="sldNum" sz="quarter" idx="12"/>
          </p:nvPr>
        </p:nvSpPr>
        <p:spPr/>
        <p:txBody>
          <a:bodyPr/>
          <a:lstStyle/>
          <a:p>
            <a:fld id="{A9F53D9E-4CB6-4BB0-B8CF-4E1A4E04C2B6}" type="slidenum">
              <a:rPr lang="de-AT" smtClean="0"/>
              <a:t>‹Nr.›</a:t>
            </a:fld>
            <a:endParaRPr lang="de-AT"/>
          </a:p>
        </p:txBody>
      </p:sp>
      <p:cxnSp>
        <p:nvCxnSpPr>
          <p:cNvPr id="16" name="Straight Connector 15"/>
          <p:cNvCxnSpPr/>
          <p:nvPr/>
        </p:nvCxnSpPr>
        <p:spPr>
          <a:xfrm>
            <a:off x="2012723" y="3710585"/>
            <a:ext cx="8163380"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4461174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cxnSp>
        <p:nvCxnSpPr>
          <p:cNvPr id="8" name="Straight Connector 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1298448" y="2560320"/>
            <a:ext cx="4718304" cy="3310128"/>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6181344" y="2560320"/>
            <a:ext cx="4718304" cy="3310128"/>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F6721491-263B-4E48-8E19-42358E31C114}" type="datetime1">
              <a:rPr lang="de-AT" smtClean="0"/>
              <a:t>22.09.2015</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A9F53D9E-4CB6-4BB0-B8CF-4E1A4E04C2B6}" type="slidenum">
              <a:rPr lang="de-AT" smtClean="0"/>
              <a:t>‹Nr.›</a:t>
            </a:fld>
            <a:endParaRPr lang="de-AT"/>
          </a:p>
        </p:txBody>
      </p:sp>
    </p:spTree>
    <p:extLst>
      <p:ext uri="{BB962C8B-B14F-4D97-AF65-F5344CB8AC3E}">
        <p14:creationId xmlns:p14="http://schemas.microsoft.com/office/powerpoint/2010/main" val="41422724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1295400"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1295400" y="3243262"/>
            <a:ext cx="4718304" cy="2632605"/>
          </a:xfrm>
        </p:spPr>
        <p:txBody>
          <a:bodyPr anchor="t">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6180671" y="2658533"/>
            <a:ext cx="4718304" cy="576262"/>
          </a:xfrm>
        </p:spPr>
        <p:txBody>
          <a:bodyPr anchor="b">
            <a:noAutofit/>
          </a:bodyPr>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6180671" y="3243262"/>
            <a:ext cx="4718304" cy="2632605"/>
          </a:xfrm>
        </p:spPr>
        <p:txBody>
          <a:bodyPr anchor="t">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69F87E13-C220-4BC5-A34F-059F11135485}" type="datetime1">
              <a:rPr lang="de-AT" smtClean="0"/>
              <a:t>22.09.2015</a:t>
            </a:fld>
            <a:endParaRPr lang="de-AT"/>
          </a:p>
        </p:txBody>
      </p:sp>
      <p:sp>
        <p:nvSpPr>
          <p:cNvPr id="8" name="Footer Placeholder 7"/>
          <p:cNvSpPr>
            <a:spLocks noGrp="1"/>
          </p:cNvSpPr>
          <p:nvPr>
            <p:ph type="ftr" sz="quarter" idx="11"/>
          </p:nvPr>
        </p:nvSpPr>
        <p:spPr/>
        <p:txBody>
          <a:bodyPr/>
          <a:lstStyle/>
          <a:p>
            <a:endParaRPr lang="de-AT"/>
          </a:p>
        </p:txBody>
      </p:sp>
      <p:sp>
        <p:nvSpPr>
          <p:cNvPr id="9" name="Slide Number Placeholder 8"/>
          <p:cNvSpPr>
            <a:spLocks noGrp="1"/>
          </p:cNvSpPr>
          <p:nvPr>
            <p:ph type="sldNum" sz="quarter" idx="12"/>
          </p:nvPr>
        </p:nvSpPr>
        <p:spPr/>
        <p:txBody>
          <a:bodyPr/>
          <a:lstStyle/>
          <a:p>
            <a:fld id="{A9F53D9E-4CB6-4BB0-B8CF-4E1A4E04C2B6}" type="slidenum">
              <a:rPr lang="de-AT" smtClean="0"/>
              <a:t>‹Nr.›</a:t>
            </a:fld>
            <a:endParaRPr lang="de-AT"/>
          </a:p>
        </p:txBody>
      </p:sp>
      <p:cxnSp>
        <p:nvCxnSpPr>
          <p:cNvPr id="18" name="Straight Connector 17"/>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122113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78034F39-436E-4249-8E07-0925CF241272}" type="datetime1">
              <a:rPr lang="de-AT" smtClean="0"/>
              <a:t>22.09.2015</a:t>
            </a:fld>
            <a:endParaRPr lang="de-AT"/>
          </a:p>
        </p:txBody>
      </p:sp>
      <p:sp>
        <p:nvSpPr>
          <p:cNvPr id="4" name="Footer Placeholder 3"/>
          <p:cNvSpPr>
            <a:spLocks noGrp="1"/>
          </p:cNvSpPr>
          <p:nvPr>
            <p:ph type="ftr" sz="quarter" idx="11"/>
          </p:nvPr>
        </p:nvSpPr>
        <p:spPr/>
        <p:txBody>
          <a:bodyPr/>
          <a:lstStyle/>
          <a:p>
            <a:endParaRPr lang="de-AT"/>
          </a:p>
        </p:txBody>
      </p:sp>
      <p:sp>
        <p:nvSpPr>
          <p:cNvPr id="5" name="Slide Number Placeholder 4"/>
          <p:cNvSpPr>
            <a:spLocks noGrp="1"/>
          </p:cNvSpPr>
          <p:nvPr>
            <p:ph type="sldNum" sz="quarter" idx="12"/>
          </p:nvPr>
        </p:nvSpPr>
        <p:spPr/>
        <p:txBody>
          <a:bodyPr/>
          <a:lstStyle/>
          <a:p>
            <a:fld id="{A9F53D9E-4CB6-4BB0-B8CF-4E1A4E04C2B6}" type="slidenum">
              <a:rPr lang="de-AT" smtClean="0"/>
              <a:t>‹Nr.›</a:t>
            </a:fld>
            <a:endParaRPr lang="de-AT"/>
          </a:p>
        </p:txBody>
      </p:sp>
      <p:cxnSp>
        <p:nvCxnSpPr>
          <p:cNvPr id="14" name="Straight Connector 13"/>
          <p:cNvCxnSpPr/>
          <p:nvPr/>
        </p:nvCxnSpPr>
        <p:spPr>
          <a:xfrm>
            <a:off x="1396169" y="2421466"/>
            <a:ext cx="94072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053403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62252F-4395-4611-8883-C89AC8FB9039}" type="datetime1">
              <a:rPr lang="de-AT" smtClean="0"/>
              <a:t>22.09.2015</a:t>
            </a:fld>
            <a:endParaRPr lang="de-AT"/>
          </a:p>
        </p:txBody>
      </p:sp>
      <p:sp>
        <p:nvSpPr>
          <p:cNvPr id="3" name="Footer Placeholder 2"/>
          <p:cNvSpPr>
            <a:spLocks noGrp="1"/>
          </p:cNvSpPr>
          <p:nvPr>
            <p:ph type="ftr" sz="quarter" idx="11"/>
          </p:nvPr>
        </p:nvSpPr>
        <p:spPr/>
        <p:txBody>
          <a:bodyPr/>
          <a:lstStyle/>
          <a:p>
            <a:endParaRPr lang="de-AT"/>
          </a:p>
        </p:txBody>
      </p:sp>
      <p:sp>
        <p:nvSpPr>
          <p:cNvPr id="4" name="Slide Number Placeholder 3"/>
          <p:cNvSpPr>
            <a:spLocks noGrp="1"/>
          </p:cNvSpPr>
          <p:nvPr>
            <p:ph type="sldNum" sz="quarter" idx="12"/>
          </p:nvPr>
        </p:nvSpPr>
        <p:spPr/>
        <p:txBody>
          <a:bodyPr/>
          <a:lstStyle/>
          <a:p>
            <a:fld id="{A9F53D9E-4CB6-4BB0-B8CF-4E1A4E04C2B6}" type="slidenum">
              <a:rPr lang="de-AT" smtClean="0"/>
              <a:t>‹Nr.›</a:t>
            </a:fld>
            <a:endParaRPr lang="de-AT"/>
          </a:p>
        </p:txBody>
      </p:sp>
    </p:spTree>
    <p:extLst>
      <p:ext uri="{BB962C8B-B14F-4D97-AF65-F5344CB8AC3E}">
        <p14:creationId xmlns:p14="http://schemas.microsoft.com/office/powerpoint/2010/main" val="10028620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293811" y="1388534"/>
            <a:ext cx="3718455" cy="1371600"/>
          </a:xfrm>
        </p:spPr>
        <p:txBody>
          <a:bodyPr anchor="b">
            <a:normAutofit/>
          </a:bodyPr>
          <a:lstStyle>
            <a:lvl1pPr algn="ctr">
              <a:defRPr sz="2400" b="0"/>
            </a:lvl1pPr>
          </a:lstStyle>
          <a:p>
            <a:r>
              <a:rPr lang="de-DE" smtClean="0"/>
              <a:t>Titelmasterformat durch Klicken bearbeiten</a:t>
            </a:r>
            <a:endParaRPr lang="en-US" dirty="0"/>
          </a:p>
        </p:txBody>
      </p:sp>
      <p:sp>
        <p:nvSpPr>
          <p:cNvPr id="3" name="Content Placeholder 2"/>
          <p:cNvSpPr>
            <a:spLocks noGrp="1"/>
          </p:cNvSpPr>
          <p:nvPr>
            <p:ph idx="1"/>
          </p:nvPr>
        </p:nvSpPr>
        <p:spPr>
          <a:xfrm>
            <a:off x="5418668" y="982131"/>
            <a:ext cx="5469466" cy="4893735"/>
          </a:xfrm>
        </p:spPr>
        <p:txBody>
          <a:bodyPr anchor="ctr">
            <a:normAutofit/>
          </a:bodyPr>
          <a:lstStyle>
            <a:lvl1pPr marL="457200" indent="-457200">
              <a:buFont typeface="+mj-lt"/>
              <a:buAutoNum type="arabicPeriod"/>
              <a:defRPr>
                <a:ln>
                  <a:noFill/>
                </a:ln>
              </a:defRPr>
            </a:lvl1pPr>
            <a:lvl2pPr marL="914400" indent="-457200">
              <a:buFont typeface="+mj-lt"/>
              <a:buAutoNum type="arabicPeriod"/>
              <a:defRPr>
                <a:ln>
                  <a:noFill/>
                </a:ln>
              </a:defRPr>
            </a:lvl2pPr>
            <a:lvl3pPr marL="1257300" indent="-342900">
              <a:buFont typeface="+mj-lt"/>
              <a:buAutoNum type="arabicPeriod"/>
              <a:defRPr>
                <a:ln>
                  <a:noFill/>
                </a:ln>
              </a:defRPr>
            </a:lvl3pPr>
            <a:lvl4pPr marL="1714500" indent="-342900">
              <a:buFont typeface="+mj-lt"/>
              <a:buAutoNum type="arabicPeriod"/>
              <a:defRPr>
                <a:ln>
                  <a:noFill/>
                </a:ln>
              </a:defRPr>
            </a:lvl4pPr>
            <a:lvl5pPr marL="2171700" indent="-342900">
              <a:buFont typeface="+mj-lt"/>
              <a:buAutoNum type="arabicPeriod"/>
              <a:defRPr>
                <a:ln>
                  <a:noFill/>
                </a:ln>
              </a:defRPr>
            </a:lvl5pPr>
          </a:lstStyle>
          <a:p>
            <a:pPr lvl="0"/>
            <a:r>
              <a:rPr lang="de-DE" dirty="0" smtClean="0"/>
              <a:t>Textmasterformat bearbeiten</a:t>
            </a:r>
          </a:p>
          <a:p>
            <a:pPr lvl="1"/>
            <a:r>
              <a:rPr lang="de-DE" dirty="0" smtClean="0"/>
              <a:t>Zweite Ebene</a:t>
            </a:r>
          </a:p>
          <a:p>
            <a:pPr lvl="2"/>
            <a:r>
              <a:rPr lang="hr-HR" dirty="0" smtClean="0"/>
              <a:t>D</a:t>
            </a:r>
            <a:r>
              <a:rPr lang="de-DE" dirty="0" smtClean="0"/>
              <a:t>ritte Ebene</a:t>
            </a:r>
          </a:p>
          <a:p>
            <a:pPr lvl="3"/>
            <a:r>
              <a:rPr lang="de-DE" dirty="0" smtClean="0"/>
              <a:t>Vierte Ebene</a:t>
            </a:r>
          </a:p>
          <a:p>
            <a:pPr lvl="4"/>
            <a:r>
              <a:rPr lang="de-DE" dirty="0" smtClean="0"/>
              <a:t>Fünfte Ebene</a:t>
            </a:r>
            <a:endParaRPr lang="en-US" dirty="0"/>
          </a:p>
        </p:txBody>
      </p:sp>
      <p:sp>
        <p:nvSpPr>
          <p:cNvPr id="4" name="Text Placeholder 3"/>
          <p:cNvSpPr>
            <a:spLocks noGrp="1"/>
          </p:cNvSpPr>
          <p:nvPr>
            <p:ph type="body" sz="half" idx="2"/>
          </p:nvPr>
        </p:nvSpPr>
        <p:spPr>
          <a:xfrm>
            <a:off x="1293811" y="3031065"/>
            <a:ext cx="3718455"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dirty="0" smtClean="0"/>
              <a:t>Textmasterformat bearbeiten</a:t>
            </a:r>
          </a:p>
        </p:txBody>
      </p:sp>
      <p:sp>
        <p:nvSpPr>
          <p:cNvPr id="5" name="Date Placeholder 4"/>
          <p:cNvSpPr>
            <a:spLocks noGrp="1"/>
          </p:cNvSpPr>
          <p:nvPr>
            <p:ph type="dt" sz="half" idx="10"/>
          </p:nvPr>
        </p:nvSpPr>
        <p:spPr/>
        <p:txBody>
          <a:bodyPr/>
          <a:lstStyle/>
          <a:p>
            <a:fld id="{C96E43E6-C385-4A4C-9965-0E6E09551152}" type="datetime1">
              <a:rPr lang="de-AT" smtClean="0"/>
              <a:t>22.09.2015</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A9F53D9E-4CB6-4BB0-B8CF-4E1A4E04C2B6}" type="slidenum">
              <a:rPr lang="de-AT" smtClean="0"/>
              <a:t>‹Nr.›</a:t>
            </a:fld>
            <a:endParaRPr lang="de-AT"/>
          </a:p>
        </p:txBody>
      </p:sp>
      <p:cxnSp>
        <p:nvCxnSpPr>
          <p:cNvPr id="16" name="Straight Connector 15"/>
          <p:cNvCxnSpPr/>
          <p:nvPr/>
        </p:nvCxnSpPr>
        <p:spPr>
          <a:xfrm>
            <a:off x="1396169" y="2912533"/>
            <a:ext cx="3514498"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0965490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295399" y="1883832"/>
            <a:ext cx="6241816" cy="1371600"/>
          </a:xfrm>
        </p:spPr>
        <p:txBody>
          <a:bodyPr anchor="b">
            <a:normAutofit/>
          </a:bodyPr>
          <a:lstStyle>
            <a:lvl1pPr algn="ctr">
              <a:defRPr sz="2800" b="0"/>
            </a:lvl1pPr>
          </a:lstStyle>
          <a:p>
            <a:r>
              <a:rPr lang="de-DE" smtClean="0"/>
              <a:t>Titelmasterformat durch Klicken bearbeiten</a:t>
            </a:r>
            <a:endParaRPr lang="en-US" dirty="0"/>
          </a:p>
        </p:txBody>
      </p:sp>
      <p:sp>
        <p:nvSpPr>
          <p:cNvPr id="17" name="Picture Placeholder 2"/>
          <p:cNvSpPr>
            <a:spLocks noGrp="1" noChangeAspect="1"/>
          </p:cNvSpPr>
          <p:nvPr>
            <p:ph type="pic" idx="1"/>
          </p:nvPr>
        </p:nvSpPr>
        <p:spPr>
          <a:xfrm>
            <a:off x="8094831" y="1041400"/>
            <a:ext cx="3063347" cy="4775200"/>
          </a:xfrm>
          <a:prstGeom prst="roundRect">
            <a:avLst>
              <a:gd name="adj" fmla="val 0"/>
            </a:avLst>
          </a:prstGeom>
          <a:ln w="57150" cmpd="thickThin">
            <a:solidFill>
              <a:schemeClr val="tx1">
                <a:lumMod val="50000"/>
                <a:lumOff val="50000"/>
              </a:schemeClr>
            </a:solidFill>
            <a:miter lim="800000"/>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1295399" y="3255432"/>
            <a:ext cx="6241816" cy="1828800"/>
          </a:xfrm>
        </p:spPr>
        <p:txBody>
          <a:bodyPr anchor="t">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8954EB42-1406-4E41-BDDD-9E8C093F6274}" type="datetime1">
              <a:rPr lang="de-AT" smtClean="0"/>
              <a:t>22.09.2015</a:t>
            </a:fld>
            <a:endParaRPr lang="de-AT"/>
          </a:p>
        </p:txBody>
      </p:sp>
      <p:sp>
        <p:nvSpPr>
          <p:cNvPr id="6" name="Footer Placeholder 5"/>
          <p:cNvSpPr>
            <a:spLocks noGrp="1"/>
          </p:cNvSpPr>
          <p:nvPr>
            <p:ph type="ftr" sz="quarter" idx="11"/>
          </p:nvPr>
        </p:nvSpPr>
        <p:spPr/>
        <p:txBody>
          <a:bodyPr/>
          <a:lstStyle/>
          <a:p>
            <a:endParaRPr lang="de-AT"/>
          </a:p>
        </p:txBody>
      </p:sp>
      <p:sp>
        <p:nvSpPr>
          <p:cNvPr id="7" name="Slide Number Placeholder 6"/>
          <p:cNvSpPr>
            <a:spLocks noGrp="1"/>
          </p:cNvSpPr>
          <p:nvPr>
            <p:ph type="sldNum" sz="quarter" idx="12"/>
          </p:nvPr>
        </p:nvSpPr>
        <p:spPr/>
        <p:txBody>
          <a:bodyPr/>
          <a:lstStyle/>
          <a:p>
            <a:fld id="{A9F53D9E-4CB6-4BB0-B8CF-4E1A4E04C2B6}" type="slidenum">
              <a:rPr lang="de-AT" smtClean="0"/>
              <a:t>‹Nr.›</a:t>
            </a:fld>
            <a:endParaRPr lang="de-AT"/>
          </a:p>
        </p:txBody>
      </p:sp>
    </p:spTree>
    <p:extLst>
      <p:ext uri="{BB962C8B-B14F-4D97-AF65-F5344CB8AC3E}">
        <p14:creationId xmlns:p14="http://schemas.microsoft.com/office/powerpoint/2010/main" val="32862026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pic>
        <p:nvPicPr>
          <p:cNvPr id="7" name="Picture 6" descr="HD-PanelContent-GrommetsCombined.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Placeholder 1"/>
          <p:cNvSpPr>
            <a:spLocks noGrp="1"/>
          </p:cNvSpPr>
          <p:nvPr>
            <p:ph type="title"/>
          </p:nvPr>
        </p:nvSpPr>
        <p:spPr>
          <a:xfrm>
            <a:off x="1295402" y="982132"/>
            <a:ext cx="9601196" cy="1303867"/>
          </a:xfrm>
          <a:prstGeom prst="rect">
            <a:avLst/>
          </a:prstGeom>
          <a:effectLst/>
        </p:spPr>
        <p:txBody>
          <a:bodyPr vert="horz" lIns="91440" tIns="45720" rIns="91440" bIns="45720" rtlCol="0" anchor="ctr">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1295401" y="2556932"/>
            <a:ext cx="9601196" cy="3318936"/>
          </a:xfrm>
          <a:prstGeom prst="rect">
            <a:avLst/>
          </a:prstGeom>
        </p:spPr>
        <p:txBody>
          <a:bodyPr vert="horz" lIns="91440" tIns="45720" rIns="91440" bIns="45720" rtlCol="0" anchor="t">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8677501" y="5969000"/>
            <a:ext cx="160020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C3ACD67-F76C-4792-B282-52FC8F141C99}" type="datetime1">
              <a:rPr lang="de-AT" smtClean="0"/>
              <a:t>22.09.2015</a:t>
            </a:fld>
            <a:endParaRPr lang="de-AT"/>
          </a:p>
        </p:txBody>
      </p:sp>
      <p:sp>
        <p:nvSpPr>
          <p:cNvPr id="5" name="Footer Placeholder 4"/>
          <p:cNvSpPr>
            <a:spLocks noGrp="1"/>
          </p:cNvSpPr>
          <p:nvPr>
            <p:ph type="ftr" sz="quarter" idx="3"/>
          </p:nvPr>
        </p:nvSpPr>
        <p:spPr>
          <a:xfrm>
            <a:off x="1295401" y="5969000"/>
            <a:ext cx="7305900"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de-AT"/>
          </a:p>
        </p:txBody>
      </p:sp>
      <p:sp>
        <p:nvSpPr>
          <p:cNvPr id="6" name="Slide Number Placeholder 5"/>
          <p:cNvSpPr>
            <a:spLocks noGrp="1"/>
          </p:cNvSpPr>
          <p:nvPr>
            <p:ph type="sldNum" sz="quarter" idx="4"/>
          </p:nvPr>
        </p:nvSpPr>
        <p:spPr>
          <a:xfrm>
            <a:off x="10353901" y="5969000"/>
            <a:ext cx="542697"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9F53D9E-4CB6-4BB0-B8CF-4E1A4E04C2B6}" type="slidenum">
              <a:rPr lang="de-AT" smtClean="0"/>
              <a:t>‹Nr.›</a:t>
            </a:fld>
            <a:endParaRPr lang="de-AT"/>
          </a:p>
        </p:txBody>
      </p:sp>
    </p:spTree>
    <p:extLst>
      <p:ext uri="{BB962C8B-B14F-4D97-AF65-F5344CB8AC3E}">
        <p14:creationId xmlns:p14="http://schemas.microsoft.com/office/powerpoint/2010/main" val="2907551374"/>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hf hdr="0" ftr="0" dt="0"/>
  <p:txStyles>
    <p:titleStyle>
      <a:lvl1pPr algn="ctr" defTabSz="457200" rtl="0" eaLnBrk="1" latinLnBrk="0" hangingPunct="1">
        <a:spcBef>
          <a:spcPct val="0"/>
        </a:spcBef>
        <a:buNone/>
        <a:defRPr sz="44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a:xfrm>
            <a:off x="2795155" y="909209"/>
            <a:ext cx="5953990" cy="646331"/>
          </a:xfrm>
          <a:prstGeom prst="rect">
            <a:avLst/>
          </a:prstGeom>
          <a:noFill/>
        </p:spPr>
        <p:txBody>
          <a:bodyPr wrap="square" rtlCol="0">
            <a:spAutoFit/>
          </a:bodyPr>
          <a:lstStyle/>
          <a:p>
            <a:pPr algn="ctr"/>
            <a:r>
              <a:rPr lang="de-AT" sz="3600" b="1" dirty="0" smtClean="0">
                <a:solidFill>
                  <a:schemeClr val="accent3"/>
                </a:solidFill>
                <a:latin typeface="Arial" panose="020B0604020202020204" pitchFamily="34" charset="0"/>
                <a:cs typeface="Arial" panose="020B0604020202020204" pitchFamily="34" charset="0"/>
              </a:rPr>
              <a:t>Anja </a:t>
            </a:r>
            <a:r>
              <a:rPr lang="hr-HR" sz="3600" b="1" dirty="0" smtClean="0">
                <a:solidFill>
                  <a:schemeClr val="accent3"/>
                </a:solidFill>
                <a:latin typeface="Arial" panose="020B0604020202020204" pitchFamily="34" charset="0"/>
                <a:cs typeface="Arial" panose="020B0604020202020204" pitchFamily="34" charset="0"/>
              </a:rPr>
              <a:t>Čolina (Grac)</a:t>
            </a:r>
            <a:endParaRPr lang="de-AT" sz="3600" b="1" dirty="0">
              <a:solidFill>
                <a:schemeClr val="accent3"/>
              </a:solidFill>
              <a:latin typeface="Arial" panose="020B0604020202020204" pitchFamily="34" charset="0"/>
              <a:cs typeface="Arial" panose="020B0604020202020204" pitchFamily="34" charset="0"/>
            </a:endParaRPr>
          </a:p>
        </p:txBody>
      </p:sp>
      <p:sp>
        <p:nvSpPr>
          <p:cNvPr id="10" name="Textfeld 9"/>
          <p:cNvSpPr txBox="1"/>
          <p:nvPr/>
        </p:nvSpPr>
        <p:spPr>
          <a:xfrm>
            <a:off x="2743200" y="1716508"/>
            <a:ext cx="6005945" cy="584775"/>
          </a:xfrm>
          <a:prstGeom prst="rect">
            <a:avLst/>
          </a:prstGeom>
          <a:noFill/>
        </p:spPr>
        <p:txBody>
          <a:bodyPr wrap="square" rtlCol="0">
            <a:spAutoFit/>
          </a:bodyPr>
          <a:lstStyle/>
          <a:p>
            <a:pPr algn="ctr"/>
            <a:r>
              <a:rPr lang="de-AT" sz="1600" b="1" dirty="0" smtClean="0">
                <a:latin typeface="Arial" panose="020B0604020202020204" pitchFamily="34" charset="0"/>
                <a:cs typeface="Arial" panose="020B0604020202020204" pitchFamily="34" charset="0"/>
              </a:rPr>
              <a:t>Institut für Slawistik</a:t>
            </a:r>
          </a:p>
          <a:p>
            <a:pPr algn="ctr"/>
            <a:r>
              <a:rPr lang="de-AT" sz="1600" b="1" dirty="0" smtClean="0">
                <a:latin typeface="Arial" panose="020B0604020202020204" pitchFamily="34" charset="0"/>
                <a:cs typeface="Arial" panose="020B0604020202020204" pitchFamily="34" charset="0"/>
              </a:rPr>
              <a:t>Karl-Franzenz-Universität Graz</a:t>
            </a:r>
            <a:endParaRPr lang="de-AT" sz="1600" b="1" dirty="0">
              <a:latin typeface="Arial" panose="020B0604020202020204" pitchFamily="34" charset="0"/>
              <a:cs typeface="Arial" panose="020B0604020202020204" pitchFamily="34" charset="0"/>
            </a:endParaRPr>
          </a:p>
        </p:txBody>
      </p:sp>
      <p:sp>
        <p:nvSpPr>
          <p:cNvPr id="11" name="Textfeld 10"/>
          <p:cNvSpPr txBox="1"/>
          <p:nvPr/>
        </p:nvSpPr>
        <p:spPr>
          <a:xfrm>
            <a:off x="3751117" y="2551044"/>
            <a:ext cx="3990110" cy="307777"/>
          </a:xfrm>
          <a:prstGeom prst="rect">
            <a:avLst/>
          </a:prstGeom>
          <a:noFill/>
        </p:spPr>
        <p:txBody>
          <a:bodyPr wrap="square" rtlCol="0">
            <a:spAutoFit/>
          </a:bodyPr>
          <a:lstStyle/>
          <a:p>
            <a:pPr algn="ctr"/>
            <a:r>
              <a:rPr lang="de-AT" sz="1400" b="1" dirty="0" smtClean="0">
                <a:latin typeface="Arial" panose="020B0604020202020204" pitchFamily="34" charset="0"/>
                <a:cs typeface="Arial" panose="020B0604020202020204" pitchFamily="34" charset="0"/>
              </a:rPr>
              <a:t>anja.colina@edu.uni-graz.at</a:t>
            </a:r>
            <a:endParaRPr lang="de-AT" sz="1400" b="1" dirty="0">
              <a:latin typeface="Arial" panose="020B0604020202020204" pitchFamily="34" charset="0"/>
              <a:cs typeface="Arial" panose="020B0604020202020204" pitchFamily="34" charset="0"/>
            </a:endParaRPr>
          </a:p>
        </p:txBody>
      </p:sp>
      <p:sp useBgFill="1">
        <p:nvSpPr>
          <p:cNvPr id="12" name="Textfeld 11"/>
          <p:cNvSpPr txBox="1"/>
          <p:nvPr/>
        </p:nvSpPr>
        <p:spPr>
          <a:xfrm>
            <a:off x="1740477" y="3108582"/>
            <a:ext cx="8478982" cy="830997"/>
          </a:xfrm>
          <a:prstGeom prst="rect">
            <a:avLst/>
          </a:prstGeom>
        </p:spPr>
        <p:txBody>
          <a:bodyPr wrap="square" rtlCol="0">
            <a:spAutoFit/>
          </a:bodyPr>
          <a:lstStyle/>
          <a:p>
            <a:pPr algn="ctr"/>
            <a:r>
              <a:rPr lang="sr-Latn-CS" sz="4800" b="1" dirty="0">
                <a:latin typeface="Arial" panose="020B0604020202020204" pitchFamily="34" charset="0"/>
                <a:cs typeface="Arial" panose="020B0604020202020204" pitchFamily="34" charset="0"/>
              </a:rPr>
              <a:t>Strah u nama i u </a:t>
            </a:r>
            <a:r>
              <a:rPr lang="sr-Latn-CS" sz="4800" b="1" cap="small" dirty="0">
                <a:latin typeface="Arial" panose="020B0604020202020204" pitchFamily="34" charset="0"/>
                <a:cs typeface="Arial" panose="020B0604020202020204" pitchFamily="34" charset="0"/>
              </a:rPr>
              <a:t>Znakovima</a:t>
            </a:r>
            <a:endParaRPr lang="de-AT" sz="4800" b="1" dirty="0">
              <a:latin typeface="Arial" panose="020B0604020202020204" pitchFamily="34" charset="0"/>
              <a:cs typeface="Arial" panose="020B0604020202020204" pitchFamily="34" charset="0"/>
            </a:endParaRPr>
          </a:p>
        </p:txBody>
      </p:sp>
      <p:sp>
        <p:nvSpPr>
          <p:cNvPr id="14" name="Textfeld 13"/>
          <p:cNvSpPr txBox="1"/>
          <p:nvPr/>
        </p:nvSpPr>
        <p:spPr>
          <a:xfrm>
            <a:off x="3148447" y="5375605"/>
            <a:ext cx="6192980" cy="461665"/>
          </a:xfrm>
          <a:prstGeom prst="rect">
            <a:avLst/>
          </a:prstGeom>
          <a:noFill/>
        </p:spPr>
        <p:txBody>
          <a:bodyPr wrap="square" rtlCol="0">
            <a:spAutoFit/>
          </a:bodyPr>
          <a:lstStyle/>
          <a:p>
            <a:pPr algn="ctr"/>
            <a:r>
              <a:rPr lang="de-AT" sz="2400" b="1" dirty="0" smtClean="0">
                <a:latin typeface="Arial" panose="020B0604020202020204" pitchFamily="34" charset="0"/>
                <a:cs typeface="Arial" panose="020B0604020202020204" pitchFamily="34" charset="0"/>
              </a:rPr>
              <a:t>Graz, 24</a:t>
            </a:r>
            <a:r>
              <a:rPr lang="de-AT" sz="2400" b="1" dirty="0">
                <a:latin typeface="Arial" panose="020B0604020202020204" pitchFamily="34" charset="0"/>
                <a:cs typeface="Arial" panose="020B0604020202020204" pitchFamily="34" charset="0"/>
              </a:rPr>
              <a:t>.–26. </a:t>
            </a:r>
            <a:r>
              <a:rPr lang="de-AT" sz="2400" b="1" dirty="0" err="1">
                <a:latin typeface="Arial" panose="020B0604020202020204" pitchFamily="34" charset="0"/>
                <a:cs typeface="Arial" panose="020B0604020202020204" pitchFamily="34" charset="0"/>
              </a:rPr>
              <a:t>septembra</a:t>
            </a:r>
            <a:r>
              <a:rPr lang="de-AT" sz="2400" b="1" dirty="0">
                <a:latin typeface="Arial" panose="020B0604020202020204" pitchFamily="34" charset="0"/>
                <a:cs typeface="Arial" panose="020B0604020202020204" pitchFamily="34" charset="0"/>
              </a:rPr>
              <a:t>/</a:t>
            </a:r>
            <a:r>
              <a:rPr lang="de-AT" sz="2400" b="1" dirty="0" err="1">
                <a:latin typeface="Arial" panose="020B0604020202020204" pitchFamily="34" charset="0"/>
                <a:cs typeface="Arial" panose="020B0604020202020204" pitchFamily="34" charset="0"/>
              </a:rPr>
              <a:t>rujna</a:t>
            </a:r>
            <a:r>
              <a:rPr lang="de-AT" sz="2400" b="1" dirty="0">
                <a:latin typeface="Arial" panose="020B0604020202020204" pitchFamily="34" charset="0"/>
                <a:cs typeface="Arial" panose="020B0604020202020204" pitchFamily="34" charset="0"/>
              </a:rPr>
              <a:t> 2015.</a:t>
            </a:r>
          </a:p>
        </p:txBody>
      </p:sp>
      <p:sp>
        <p:nvSpPr>
          <p:cNvPr id="3" name="Textfeld 2"/>
          <p:cNvSpPr txBox="1"/>
          <p:nvPr/>
        </p:nvSpPr>
        <p:spPr>
          <a:xfrm>
            <a:off x="1392381" y="4189340"/>
            <a:ext cx="9341427" cy="1200329"/>
          </a:xfrm>
          <a:prstGeom prst="rect">
            <a:avLst/>
          </a:prstGeom>
          <a:noFill/>
        </p:spPr>
        <p:txBody>
          <a:bodyPr wrap="square" rtlCol="0">
            <a:spAutoFit/>
          </a:bodyPr>
          <a:lstStyle/>
          <a:p>
            <a:pPr algn="ctr"/>
            <a:r>
              <a:rPr lang="hr-HR" sz="2400" b="1" dirty="0" smtClean="0">
                <a:latin typeface="Arial" panose="020B0604020202020204" pitchFamily="34" charset="0"/>
                <a:cs typeface="Arial" panose="020B0604020202020204" pitchFamily="34" charset="0"/>
              </a:rPr>
              <a:t>8. </a:t>
            </a:r>
            <a:r>
              <a:rPr lang="de-AT" sz="2400" b="1" dirty="0" err="1" smtClean="0">
                <a:latin typeface="Arial" panose="020B0604020202020204" pitchFamily="34" charset="0"/>
                <a:cs typeface="Arial" panose="020B0604020202020204" pitchFamily="34" charset="0"/>
              </a:rPr>
              <a:t>simpozij</a:t>
            </a:r>
            <a:r>
              <a:rPr lang="de-AT" sz="2400" b="1" dirty="0" smtClean="0">
                <a:latin typeface="Arial" panose="020B0604020202020204" pitchFamily="34" charset="0"/>
                <a:cs typeface="Arial" panose="020B0604020202020204" pitchFamily="34" charset="0"/>
              </a:rPr>
              <a:t>(um)</a:t>
            </a:r>
            <a:r>
              <a:rPr lang="hr-HR" sz="2400" b="1" dirty="0">
                <a:latin typeface="Arial" panose="020B0604020202020204" pitchFamily="34" charset="0"/>
                <a:cs typeface="Arial" panose="020B0604020202020204" pitchFamily="34" charset="0"/>
              </a:rPr>
              <a:t> </a:t>
            </a:r>
            <a:endParaRPr lang="de-AT" sz="2400" b="1" dirty="0" smtClean="0">
              <a:latin typeface="Arial" panose="020B0604020202020204" pitchFamily="34" charset="0"/>
              <a:cs typeface="Arial" panose="020B0604020202020204" pitchFamily="34" charset="0"/>
            </a:endParaRPr>
          </a:p>
          <a:p>
            <a:pPr algn="ctr"/>
            <a:r>
              <a:rPr lang="de-AT" sz="2400" b="1" dirty="0" err="1" smtClean="0">
                <a:latin typeface="Arial" panose="020B0604020202020204" pitchFamily="34" charset="0"/>
                <a:cs typeface="Arial" panose="020B0604020202020204" pitchFamily="34" charset="0"/>
              </a:rPr>
              <a:t>Andrićevi</a:t>
            </a:r>
            <a:r>
              <a:rPr lang="de-AT" sz="2400" b="1" dirty="0" smtClean="0">
                <a:latin typeface="Arial" panose="020B0604020202020204" pitchFamily="34" charset="0"/>
                <a:cs typeface="Arial" panose="020B0604020202020204" pitchFamily="34" charset="0"/>
              </a:rPr>
              <a:t> </a:t>
            </a:r>
            <a:r>
              <a:rPr lang="de-AT" sz="2400" b="1" dirty="0" err="1">
                <a:latin typeface="Arial" panose="020B0604020202020204" pitchFamily="34" charset="0"/>
                <a:cs typeface="Arial" panose="020B0604020202020204" pitchFamily="34" charset="0"/>
              </a:rPr>
              <a:t>Znakovi</a:t>
            </a:r>
            <a:r>
              <a:rPr lang="de-AT" sz="2400" b="1" dirty="0">
                <a:latin typeface="Arial" panose="020B0604020202020204" pitchFamily="34" charset="0"/>
                <a:cs typeface="Arial" panose="020B0604020202020204" pitchFamily="34" charset="0"/>
              </a:rPr>
              <a:t>: Ivo </a:t>
            </a:r>
            <a:r>
              <a:rPr lang="de-AT" sz="2400" b="1" dirty="0" err="1">
                <a:latin typeface="Arial" panose="020B0604020202020204" pitchFamily="34" charset="0"/>
                <a:cs typeface="Arial" panose="020B0604020202020204" pitchFamily="34" charset="0"/>
              </a:rPr>
              <a:t>Andrić</a:t>
            </a:r>
            <a:r>
              <a:rPr lang="de-AT" sz="2400" b="1" dirty="0">
                <a:latin typeface="Arial" panose="020B0604020202020204" pitchFamily="34" charset="0"/>
                <a:cs typeface="Arial" panose="020B0604020202020204" pitchFamily="34" charset="0"/>
              </a:rPr>
              <a:t> </a:t>
            </a:r>
            <a:endParaRPr lang="de-AT" sz="2400" b="1" dirty="0" smtClean="0">
              <a:latin typeface="Arial" panose="020B0604020202020204" pitchFamily="34" charset="0"/>
              <a:cs typeface="Arial" panose="020B0604020202020204" pitchFamily="34" charset="0"/>
            </a:endParaRPr>
          </a:p>
          <a:p>
            <a:pPr algn="ctr"/>
            <a:r>
              <a:rPr lang="de-AT" sz="2400" b="1" dirty="0" err="1" smtClean="0">
                <a:latin typeface="Arial" panose="020B0604020202020204" pitchFamily="34" charset="0"/>
                <a:cs typeface="Arial" panose="020B0604020202020204" pitchFamily="34" charset="0"/>
              </a:rPr>
              <a:t>kao</a:t>
            </a:r>
            <a:r>
              <a:rPr lang="de-AT" sz="2400" b="1" dirty="0" smtClean="0">
                <a:latin typeface="Arial" panose="020B0604020202020204" pitchFamily="34" charset="0"/>
                <a:cs typeface="Arial" panose="020B0604020202020204" pitchFamily="34" charset="0"/>
              </a:rPr>
              <a:t> </a:t>
            </a:r>
            <a:r>
              <a:rPr lang="de-AT" sz="2400" b="1" dirty="0" err="1">
                <a:latin typeface="Arial" panose="020B0604020202020204" pitchFamily="34" charset="0"/>
                <a:cs typeface="Arial" panose="020B0604020202020204" pitchFamily="34" charset="0"/>
              </a:rPr>
              <a:t>mislilac</a:t>
            </a:r>
            <a:r>
              <a:rPr lang="de-AT" sz="2400" b="1" dirty="0">
                <a:latin typeface="Arial" panose="020B0604020202020204" pitchFamily="34" charset="0"/>
                <a:cs typeface="Arial" panose="020B0604020202020204" pitchFamily="34" charset="0"/>
              </a:rPr>
              <a:t>, </a:t>
            </a:r>
            <a:r>
              <a:rPr lang="de-AT" sz="2400" b="1" dirty="0" err="1">
                <a:latin typeface="Arial" panose="020B0604020202020204" pitchFamily="34" charset="0"/>
                <a:cs typeface="Arial" panose="020B0604020202020204" pitchFamily="34" charset="0"/>
              </a:rPr>
              <a:t>filozof</a:t>
            </a:r>
            <a:r>
              <a:rPr lang="de-AT" sz="2400" b="1" dirty="0">
                <a:latin typeface="Arial" panose="020B0604020202020204" pitchFamily="34" charset="0"/>
                <a:cs typeface="Arial" panose="020B0604020202020204" pitchFamily="34" charset="0"/>
              </a:rPr>
              <a:t>, </a:t>
            </a:r>
            <a:r>
              <a:rPr lang="de-AT" sz="2400" b="1" dirty="0" err="1">
                <a:latin typeface="Arial" panose="020B0604020202020204" pitchFamily="34" charset="0"/>
                <a:cs typeface="Arial" panose="020B0604020202020204" pitchFamily="34" charset="0"/>
              </a:rPr>
              <a:t>psiholog</a:t>
            </a:r>
            <a:r>
              <a:rPr lang="de-AT" sz="2400" b="1" dirty="0">
                <a:latin typeface="Arial" panose="020B0604020202020204" pitchFamily="34" charset="0"/>
                <a:cs typeface="Arial" panose="020B0604020202020204" pitchFamily="34" charset="0"/>
              </a:rPr>
              <a:t>, </a:t>
            </a:r>
            <a:r>
              <a:rPr lang="de-AT" sz="2400" b="1" dirty="0" err="1">
                <a:latin typeface="Arial" panose="020B0604020202020204" pitchFamily="34" charset="0"/>
                <a:cs typeface="Arial" panose="020B0604020202020204" pitchFamily="34" charset="0"/>
              </a:rPr>
              <a:t>logičar</a:t>
            </a:r>
            <a:r>
              <a:rPr lang="de-AT" sz="2400" b="1" dirty="0">
                <a:latin typeface="Arial" panose="020B0604020202020204" pitchFamily="34" charset="0"/>
                <a:cs typeface="Arial" panose="020B0604020202020204" pitchFamily="34" charset="0"/>
              </a:rPr>
              <a:t> i </a:t>
            </a:r>
            <a:r>
              <a:rPr lang="de-AT" sz="2400" b="1" dirty="0" err="1">
                <a:latin typeface="Arial" panose="020B0604020202020204" pitchFamily="34" charset="0"/>
                <a:cs typeface="Arial" panose="020B0604020202020204" pitchFamily="34" charset="0"/>
              </a:rPr>
              <a:t>estet</a:t>
            </a:r>
            <a:r>
              <a:rPr lang="de-AT" sz="2400" b="1" dirty="0">
                <a:latin typeface="Arial" panose="020B0604020202020204" pitchFamily="34" charset="0"/>
                <a:cs typeface="Arial" panose="020B0604020202020204" pitchFamily="34" charset="0"/>
              </a:rPr>
              <a:t>(a)</a:t>
            </a:r>
          </a:p>
        </p:txBody>
      </p:sp>
    </p:spTree>
    <p:extLst>
      <p:ext uri="{BB962C8B-B14F-4D97-AF65-F5344CB8AC3E}">
        <p14:creationId xmlns:p14="http://schemas.microsoft.com/office/powerpoint/2010/main" val="416558559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10</a:t>
            </a:fld>
            <a:endParaRPr lang="de-AT"/>
          </a:p>
        </p:txBody>
      </p:sp>
      <p:sp>
        <p:nvSpPr>
          <p:cNvPr id="3" name="Textfeld 2"/>
          <p:cNvSpPr txBox="1"/>
          <p:nvPr/>
        </p:nvSpPr>
        <p:spPr>
          <a:xfrm>
            <a:off x="841664" y="1438248"/>
            <a:ext cx="10525991" cy="4031873"/>
          </a:xfrm>
          <a:prstGeom prst="rect">
            <a:avLst/>
          </a:prstGeom>
          <a:noFill/>
        </p:spPr>
        <p:txBody>
          <a:bodyPr wrap="square" rtlCol="0">
            <a:spAutoFit/>
          </a:bodyPr>
          <a:lstStyle/>
          <a:p>
            <a:pPr algn="just"/>
            <a:r>
              <a:rPr lang="hr-HR" sz="3200" b="1" i="1" dirty="0">
                <a:latin typeface="Arial" panose="020B0604020202020204" pitchFamily="34" charset="0"/>
                <a:cs typeface="Arial" panose="020B0604020202020204" pitchFamily="34" charset="0"/>
              </a:rPr>
              <a:t>Bolovi koji potiču od urođene osetljivosti, od nesklada između moga unutarnjeg života i svega oko mene, od nerazmrsive igre mašte i stvarnosti, ti bolovi postaju s godinama ređi i imaju sve manje vlasti nada mnom. Ali zato osećanje prolaznosti sve više prožima celo moje biće, hara u meni kao zaraza. I to nije više pitanje mojih rođenih godina, ni opstanka stvorenog sveta oko mene. </a:t>
            </a:r>
            <a:endParaRPr lang="de-AT"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569791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11</a:t>
            </a:fld>
            <a:endParaRPr lang="de-AT"/>
          </a:p>
        </p:txBody>
      </p:sp>
      <p:sp>
        <p:nvSpPr>
          <p:cNvPr id="3" name="Textfeld 2"/>
          <p:cNvSpPr txBox="1"/>
          <p:nvPr/>
        </p:nvSpPr>
        <p:spPr>
          <a:xfrm>
            <a:off x="737754" y="1361209"/>
            <a:ext cx="10744199" cy="4031873"/>
          </a:xfrm>
          <a:prstGeom prst="rect">
            <a:avLst/>
          </a:prstGeom>
          <a:noFill/>
        </p:spPr>
        <p:txBody>
          <a:bodyPr wrap="square" rtlCol="0">
            <a:spAutoFit/>
          </a:bodyPr>
          <a:lstStyle/>
          <a:p>
            <a:pPr algn="just"/>
            <a:r>
              <a:rPr lang="hr-HR" sz="3200" b="1" i="1" dirty="0">
                <a:latin typeface="Arial" panose="020B0604020202020204" pitchFamily="34" charset="0"/>
                <a:cs typeface="Arial" panose="020B0604020202020204" pitchFamily="34" charset="0"/>
              </a:rPr>
              <a:t>Ne. Reč je o vremenu uopšte, o vremenu kao takvom</a:t>
            </a:r>
            <a:r>
              <a:rPr lang="hr-HR" sz="3200" b="1" i="1" dirty="0" smtClean="0">
                <a:latin typeface="Arial" panose="020B0604020202020204" pitchFamily="34" charset="0"/>
                <a:cs typeface="Arial" panose="020B0604020202020204" pitchFamily="34" charset="0"/>
              </a:rPr>
              <a:t>.</a:t>
            </a:r>
          </a:p>
          <a:p>
            <a:pPr algn="just"/>
            <a:r>
              <a:rPr lang="hr-HR" sz="3200" b="1" i="1" dirty="0" smtClean="0">
                <a:latin typeface="Arial" panose="020B0604020202020204" pitchFamily="34" charset="0"/>
                <a:cs typeface="Arial" panose="020B0604020202020204" pitchFamily="34" charset="0"/>
              </a:rPr>
              <a:t>Sa </a:t>
            </a:r>
            <a:r>
              <a:rPr lang="hr-HR" sz="3200" b="1" i="1" dirty="0">
                <a:latin typeface="Arial" panose="020B0604020202020204" pitchFamily="34" charset="0"/>
                <a:cs typeface="Arial" panose="020B0604020202020204" pitchFamily="34" charset="0"/>
              </a:rPr>
              <a:t>strahom, sa osmejkom, gotovo sa zadovoljstvom gledam kako minute </a:t>
            </a:r>
            <a:r>
              <a:rPr lang="hr-HR" sz="3200" b="1" i="1" dirty="0" smtClean="0">
                <a:latin typeface="Arial" panose="020B0604020202020204" pitchFamily="34" charset="0"/>
                <a:cs typeface="Arial" panose="020B0604020202020204" pitchFamily="34" charset="0"/>
              </a:rPr>
              <a:t>protiču. I </a:t>
            </a:r>
            <a:r>
              <a:rPr lang="hr-HR" sz="3200" b="1" i="1" dirty="0">
                <a:latin typeface="Arial" panose="020B0604020202020204" pitchFamily="34" charset="0"/>
                <a:cs typeface="Arial" panose="020B0604020202020204" pitchFamily="34" charset="0"/>
              </a:rPr>
              <a:t>u daljini nepojmljivi i bezimeni trenutak kad će kanuti poslednja minuta i kad će izvor vremena presušiti zauvek. I vidim jasno: u borbi koju svet vodi sa svojim suđenim vremenom što prolazi, ja sam, kao prebeg, stao na stranu vremena, dakle na stranu onoga što umire i nestaje. </a:t>
            </a:r>
            <a:endParaRPr lang="de-AT"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78471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12</a:t>
            </a:fld>
            <a:endParaRPr lang="de-AT"/>
          </a:p>
        </p:txBody>
      </p:sp>
      <p:sp>
        <p:nvSpPr>
          <p:cNvPr id="3" name="Textfeld 2"/>
          <p:cNvSpPr txBox="1"/>
          <p:nvPr/>
        </p:nvSpPr>
        <p:spPr>
          <a:xfrm>
            <a:off x="841664" y="1714500"/>
            <a:ext cx="10598727" cy="3539430"/>
          </a:xfrm>
          <a:prstGeom prst="rect">
            <a:avLst/>
          </a:prstGeom>
          <a:noFill/>
        </p:spPr>
        <p:txBody>
          <a:bodyPr wrap="square" rtlCol="0">
            <a:spAutoFit/>
          </a:bodyPr>
          <a:lstStyle/>
          <a:p>
            <a:pPr algn="just"/>
            <a:r>
              <a:rPr lang="hr-HR" sz="3200" b="1" i="1" dirty="0">
                <a:latin typeface="Arial" panose="020B0604020202020204" pitchFamily="34" charset="0"/>
                <a:cs typeface="Arial" panose="020B0604020202020204" pitchFamily="34" charset="0"/>
              </a:rPr>
              <a:t>I sad gledam svet kao neko ogromno telo od kojeg otiče njegovo vreme kao krv, i sa svakom minutom koja iskuca, sa svakim krvnim zrncem, to veliko telo stari i slabi, neprimetno ali stalno. A u tom opštem potopu koji predstavljaju naš život, naše vreme i ovaj svet, ja plovim na santi koja se zove prolaznost </a:t>
            </a:r>
            <a:r>
              <a:rPr lang="hr-HR" sz="3200" dirty="0">
                <a:latin typeface="Arial" panose="020B0604020202020204" pitchFamily="34" charset="0"/>
                <a:cs typeface="Arial" panose="020B0604020202020204" pitchFamily="34" charset="0"/>
              </a:rPr>
              <a:t>(Andrić 1978: 22–23)</a:t>
            </a:r>
            <a:r>
              <a:rPr lang="hr-HR" sz="3200" b="1" dirty="0">
                <a:latin typeface="Arial" panose="020B0604020202020204" pitchFamily="34" charset="0"/>
                <a:cs typeface="Arial" panose="020B0604020202020204" pitchFamily="34" charset="0"/>
              </a:rPr>
              <a:t>.</a:t>
            </a:r>
            <a:endParaRPr lang="de-AT"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219258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13</a:t>
            </a:fld>
            <a:endParaRPr lang="de-AT"/>
          </a:p>
        </p:txBody>
      </p:sp>
      <p:sp>
        <p:nvSpPr>
          <p:cNvPr id="3" name="Textfeld 2"/>
          <p:cNvSpPr txBox="1"/>
          <p:nvPr/>
        </p:nvSpPr>
        <p:spPr>
          <a:xfrm>
            <a:off x="852054" y="1544523"/>
            <a:ext cx="10567555" cy="3785652"/>
          </a:xfrm>
          <a:prstGeom prst="rect">
            <a:avLst/>
          </a:prstGeom>
          <a:noFill/>
        </p:spPr>
        <p:txBody>
          <a:bodyPr wrap="square" rtlCol="0">
            <a:spAutoFit/>
          </a:bodyPr>
          <a:lstStyle/>
          <a:p>
            <a:pPr marL="285750" indent="-285750" algn="just">
              <a:lnSpc>
                <a:spcPct val="150000"/>
              </a:lnSpc>
              <a:buClr>
                <a:schemeClr val="accent1"/>
              </a:buClr>
              <a:buFont typeface="Arial" panose="020B0604020202020204" pitchFamily="34" charset="0"/>
              <a:buChar char="•"/>
            </a:pPr>
            <a:r>
              <a:rPr lang="hr-HR" sz="3200" dirty="0">
                <a:latin typeface="Arial" panose="020B0604020202020204" pitchFamily="34" charset="0"/>
                <a:cs typeface="Arial" panose="020B0604020202020204" pitchFamily="34" charset="0"/>
              </a:rPr>
              <a:t>Vrijeme nam </a:t>
            </a:r>
            <a:r>
              <a:rPr lang="hr-HR" sz="3200" dirty="0" smtClean="0">
                <a:latin typeface="Arial" panose="020B0604020202020204" pitchFamily="34" charset="0"/>
                <a:cs typeface="Arial" panose="020B0604020202020204" pitchFamily="34" charset="0"/>
              </a:rPr>
              <a:t>ističe</a:t>
            </a:r>
            <a:r>
              <a:rPr lang="de-AT" sz="3200" dirty="0" smtClean="0">
                <a:latin typeface="Arial" panose="020B0604020202020204" pitchFamily="34" charset="0"/>
                <a:cs typeface="Arial" panose="020B0604020202020204" pitchFamily="34" charset="0"/>
              </a:rPr>
              <a:t>.</a:t>
            </a:r>
            <a:endParaRPr lang="hr-HR" sz="3200" dirty="0" smtClean="0">
              <a:latin typeface="Arial" panose="020B0604020202020204" pitchFamily="34" charset="0"/>
              <a:cs typeface="Arial" panose="020B0604020202020204" pitchFamily="34" charset="0"/>
            </a:endParaRPr>
          </a:p>
          <a:p>
            <a:pPr marL="285750" indent="-285750" algn="just">
              <a:lnSpc>
                <a:spcPct val="150000"/>
              </a:lnSpc>
              <a:buClr>
                <a:schemeClr val="accent1"/>
              </a:buClr>
              <a:buFont typeface="Arial" panose="020B0604020202020204" pitchFamily="34" charset="0"/>
              <a:buChar char="•"/>
            </a:pPr>
            <a:r>
              <a:rPr lang="hr-HR" sz="3200" dirty="0">
                <a:latin typeface="Arial" panose="020B0604020202020204" pitchFamily="34" charset="0"/>
                <a:cs typeface="Arial" panose="020B0604020202020204" pitchFamily="34" charset="0"/>
              </a:rPr>
              <a:t>S</a:t>
            </a:r>
            <a:r>
              <a:rPr lang="hr-HR" sz="3200" dirty="0" smtClean="0">
                <a:latin typeface="Arial" panose="020B0604020202020204" pitchFamily="34" charset="0"/>
                <a:cs typeface="Arial" panose="020B0604020202020204" pitchFamily="34" charset="0"/>
              </a:rPr>
              <a:t>trah </a:t>
            </a:r>
            <a:r>
              <a:rPr lang="hr-HR" sz="3200" dirty="0">
                <a:latin typeface="Arial" panose="020B0604020202020204" pitchFamily="34" charset="0"/>
                <a:cs typeface="Arial" panose="020B0604020202020204" pitchFamily="34" charset="0"/>
              </a:rPr>
              <a:t>od prolaznosti i onog što nas čeka na </a:t>
            </a:r>
            <a:endParaRPr lang="hr-HR" sz="3200" dirty="0" smtClean="0">
              <a:latin typeface="Arial" panose="020B0604020202020204" pitchFamily="34" charset="0"/>
              <a:cs typeface="Arial" panose="020B0604020202020204" pitchFamily="34" charset="0"/>
            </a:endParaRPr>
          </a:p>
          <a:p>
            <a:pPr algn="just">
              <a:lnSpc>
                <a:spcPct val="150000"/>
              </a:lnSpc>
              <a:buClr>
                <a:schemeClr val="accent1"/>
              </a:buClr>
            </a:pPr>
            <a:r>
              <a:rPr lang="hr-HR" sz="3200" dirty="0">
                <a:latin typeface="Arial" panose="020B0604020202020204" pitchFamily="34" charset="0"/>
                <a:cs typeface="Arial" panose="020B0604020202020204" pitchFamily="34" charset="0"/>
              </a:rPr>
              <a:t> </a:t>
            </a:r>
            <a:r>
              <a:rPr lang="hr-HR" sz="3200" dirty="0" smtClean="0">
                <a:latin typeface="Arial" panose="020B0604020202020204" pitchFamily="34" charset="0"/>
                <a:cs typeface="Arial" panose="020B0604020202020204" pitchFamily="34" charset="0"/>
              </a:rPr>
              <a:t>  kraju </a:t>
            </a:r>
            <a:r>
              <a:rPr lang="hr-HR" sz="3200" dirty="0">
                <a:latin typeface="Arial" panose="020B0604020202020204" pitchFamily="34" charset="0"/>
                <a:cs typeface="Arial" panose="020B0604020202020204" pitchFamily="34" charset="0"/>
              </a:rPr>
              <a:t>prisutni su uvijek u </a:t>
            </a:r>
            <a:r>
              <a:rPr lang="hr-HR" sz="3200" dirty="0" smtClean="0">
                <a:latin typeface="Arial" panose="020B0604020202020204" pitchFamily="34" charset="0"/>
                <a:cs typeface="Arial" panose="020B0604020202020204" pitchFamily="34" charset="0"/>
              </a:rPr>
              <a:t>nama</a:t>
            </a:r>
            <a:r>
              <a:rPr lang="de-AT" sz="3200" dirty="0" smtClean="0">
                <a:latin typeface="Arial" panose="020B0604020202020204" pitchFamily="34" charset="0"/>
                <a:cs typeface="Arial" panose="020B0604020202020204" pitchFamily="34" charset="0"/>
              </a:rPr>
              <a:t>.</a:t>
            </a:r>
            <a:endParaRPr lang="hr-HR" sz="3200" dirty="0" smtClean="0">
              <a:latin typeface="Arial" panose="020B0604020202020204" pitchFamily="34" charset="0"/>
              <a:cs typeface="Arial" panose="020B0604020202020204" pitchFamily="34" charset="0"/>
            </a:endParaRPr>
          </a:p>
          <a:p>
            <a:pPr marL="285750" indent="-285750" algn="just">
              <a:lnSpc>
                <a:spcPct val="150000"/>
              </a:lnSpc>
              <a:buClr>
                <a:schemeClr val="accent1"/>
              </a:buClr>
              <a:buFont typeface="Arial" panose="020B0604020202020204" pitchFamily="34" charset="0"/>
              <a:buChar char="•"/>
            </a:pPr>
            <a:r>
              <a:rPr lang="hr-HR" sz="3200" dirty="0" smtClean="0">
                <a:latin typeface="Arial" panose="020B0604020202020204" pitchFamily="34" charset="0"/>
                <a:cs typeface="Arial" panose="020B0604020202020204" pitchFamily="34" charset="0"/>
              </a:rPr>
              <a:t>Ne </a:t>
            </a:r>
            <a:r>
              <a:rPr lang="hr-HR" sz="3200" dirty="0">
                <a:latin typeface="Arial" panose="020B0604020202020204" pitchFamily="34" charset="0"/>
                <a:cs typeface="Arial" panose="020B0604020202020204" pitchFamily="34" charset="0"/>
              </a:rPr>
              <a:t>volim da razmišljam o </a:t>
            </a:r>
            <a:r>
              <a:rPr lang="hr-HR" sz="3200" dirty="0" smtClean="0">
                <a:latin typeface="Arial" panose="020B0604020202020204" pitchFamily="34" charset="0"/>
                <a:cs typeface="Arial" panose="020B0604020202020204" pitchFamily="34" charset="0"/>
              </a:rPr>
              <a:t>tome</a:t>
            </a:r>
            <a:r>
              <a:rPr lang="de-AT" sz="3200" dirty="0" smtClean="0">
                <a:latin typeface="Arial" panose="020B0604020202020204" pitchFamily="34" charset="0"/>
                <a:cs typeface="Arial" panose="020B0604020202020204" pitchFamily="34" charset="0"/>
              </a:rPr>
              <a:t>.</a:t>
            </a:r>
            <a:endParaRPr lang="hr-HR" sz="3200" dirty="0" smtClean="0">
              <a:latin typeface="Arial" panose="020B0604020202020204" pitchFamily="34" charset="0"/>
              <a:cs typeface="Arial" panose="020B0604020202020204" pitchFamily="34" charset="0"/>
            </a:endParaRPr>
          </a:p>
          <a:p>
            <a:pPr marL="285750" indent="-285750" algn="just">
              <a:lnSpc>
                <a:spcPct val="150000"/>
              </a:lnSpc>
              <a:buClr>
                <a:schemeClr val="accent1"/>
              </a:buClr>
              <a:buFont typeface="Arial" panose="020B0604020202020204" pitchFamily="34" charset="0"/>
              <a:buChar char="•"/>
            </a:pPr>
            <a:r>
              <a:rPr lang="hr-HR" sz="3200" dirty="0">
                <a:latin typeface="Arial" panose="020B0604020202020204" pitchFamily="34" charset="0"/>
                <a:cs typeface="Arial" panose="020B0604020202020204" pitchFamily="34" charset="0"/>
              </a:rPr>
              <a:t>A</a:t>
            </a:r>
            <a:r>
              <a:rPr lang="hr-HR" sz="3200" dirty="0" smtClean="0">
                <a:latin typeface="Arial" panose="020B0604020202020204" pitchFamily="34" charset="0"/>
                <a:cs typeface="Arial" panose="020B0604020202020204" pitchFamily="34" charset="0"/>
              </a:rPr>
              <a:t> </a:t>
            </a:r>
            <a:r>
              <a:rPr lang="hr-HR" sz="3200" dirty="0">
                <a:latin typeface="Arial" panose="020B0604020202020204" pitchFamily="34" charset="0"/>
                <a:cs typeface="Arial" panose="020B0604020202020204" pitchFamily="34" charset="0"/>
              </a:rPr>
              <a:t>i ne volim što sve mora da umre i </a:t>
            </a:r>
            <a:r>
              <a:rPr lang="hr-HR" sz="3200" dirty="0" smtClean="0">
                <a:latin typeface="Arial" panose="020B0604020202020204" pitchFamily="34" charset="0"/>
                <a:cs typeface="Arial" panose="020B0604020202020204" pitchFamily="34" charset="0"/>
              </a:rPr>
              <a:t>nestane</a:t>
            </a:r>
            <a:r>
              <a:rPr lang="de-AT" sz="3200" dirty="0" smtClean="0">
                <a:latin typeface="Arial" panose="020B0604020202020204" pitchFamily="34" charset="0"/>
                <a:cs typeface="Arial" panose="020B0604020202020204" pitchFamily="34" charset="0"/>
              </a:rPr>
              <a:t>.</a:t>
            </a:r>
            <a:r>
              <a:rPr lang="hr-HR" sz="3200" dirty="0" smtClean="0">
                <a:latin typeface="Arial" panose="020B0604020202020204" pitchFamily="34" charset="0"/>
                <a:cs typeface="Arial" panose="020B0604020202020204" pitchFamily="34" charset="0"/>
              </a:rPr>
              <a:t> </a:t>
            </a:r>
            <a:endParaRPr lang="hr-HR"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418122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14</a:t>
            </a:fld>
            <a:endParaRPr lang="de-AT"/>
          </a:p>
        </p:txBody>
      </p:sp>
      <p:sp>
        <p:nvSpPr>
          <p:cNvPr id="3" name="Textfeld 2"/>
          <p:cNvSpPr txBox="1"/>
          <p:nvPr/>
        </p:nvSpPr>
        <p:spPr>
          <a:xfrm>
            <a:off x="1018309" y="1535360"/>
            <a:ext cx="9878289" cy="3785652"/>
          </a:xfrm>
          <a:prstGeom prst="rect">
            <a:avLst/>
          </a:prstGeom>
          <a:noFill/>
        </p:spPr>
        <p:txBody>
          <a:bodyPr wrap="square" rtlCol="0">
            <a:spAutoFit/>
          </a:bodyPr>
          <a:lstStyle/>
          <a:p>
            <a:pPr marL="285750" indent="-285750" algn="just">
              <a:lnSpc>
                <a:spcPct val="150000"/>
              </a:lnSpc>
              <a:buClr>
                <a:schemeClr val="accent1"/>
              </a:buClr>
              <a:buFont typeface="Arial" panose="020B0604020202020204" pitchFamily="34" charset="0"/>
              <a:buChar char="•"/>
            </a:pPr>
            <a:r>
              <a:rPr lang="hr-HR" sz="3200" dirty="0">
                <a:latin typeface="Arial" panose="020B0604020202020204" pitchFamily="34" charset="0"/>
                <a:cs typeface="Arial" panose="020B0604020202020204" pitchFamily="34" charset="0"/>
              </a:rPr>
              <a:t>Andrić je stao na stranu </a:t>
            </a:r>
            <a:r>
              <a:rPr lang="hr-HR" sz="3200" dirty="0" smtClean="0">
                <a:latin typeface="Arial" panose="020B0604020202020204" pitchFamily="34" charset="0"/>
                <a:cs typeface="Arial" panose="020B0604020202020204" pitchFamily="34" charset="0"/>
              </a:rPr>
              <a:t>prolaznosti</a:t>
            </a:r>
            <a:r>
              <a:rPr lang="de-AT" sz="3200" dirty="0" smtClean="0">
                <a:latin typeface="Arial" panose="020B0604020202020204" pitchFamily="34" charset="0"/>
                <a:cs typeface="Arial" panose="020B0604020202020204" pitchFamily="34" charset="0"/>
              </a:rPr>
              <a:t>.</a:t>
            </a:r>
            <a:endParaRPr lang="hr-HR" sz="3200" dirty="0">
              <a:latin typeface="Arial" panose="020B0604020202020204" pitchFamily="34" charset="0"/>
              <a:cs typeface="Arial" panose="020B0604020202020204" pitchFamily="34" charset="0"/>
            </a:endParaRPr>
          </a:p>
          <a:p>
            <a:pPr marL="285750" indent="-285750" algn="just">
              <a:lnSpc>
                <a:spcPct val="150000"/>
              </a:lnSpc>
              <a:buClr>
                <a:schemeClr val="accent1"/>
              </a:buClr>
              <a:buFont typeface="Arial" panose="020B0604020202020204" pitchFamily="34" charset="0"/>
              <a:buChar char="•"/>
            </a:pPr>
            <a:r>
              <a:rPr lang="hr-HR" sz="3200" dirty="0">
                <a:latin typeface="Arial" panose="020B0604020202020204" pitchFamily="34" charset="0"/>
                <a:cs typeface="Arial" panose="020B0604020202020204" pitchFamily="34" charset="0"/>
              </a:rPr>
              <a:t>Pisac sa osmijehom gleda u nepovrat protekle minute </a:t>
            </a:r>
            <a:r>
              <a:rPr lang="hr-HR" sz="3200" dirty="0" smtClean="0">
                <a:latin typeface="Arial" panose="020B0604020202020204" pitchFamily="34" charset="0"/>
                <a:cs typeface="Arial" panose="020B0604020202020204" pitchFamily="34" charset="0"/>
              </a:rPr>
              <a:t>života</a:t>
            </a:r>
            <a:r>
              <a:rPr lang="de-AT" sz="3200" dirty="0" smtClean="0">
                <a:latin typeface="Arial" panose="020B0604020202020204" pitchFamily="34" charset="0"/>
                <a:cs typeface="Arial" panose="020B0604020202020204" pitchFamily="34" charset="0"/>
              </a:rPr>
              <a:t>.</a:t>
            </a:r>
            <a:endParaRPr lang="hr-HR" sz="3200" dirty="0">
              <a:latin typeface="Arial" panose="020B0604020202020204" pitchFamily="34" charset="0"/>
              <a:cs typeface="Arial" panose="020B0604020202020204" pitchFamily="34" charset="0"/>
            </a:endParaRPr>
          </a:p>
          <a:p>
            <a:pPr marL="285750" indent="-285750" algn="just">
              <a:lnSpc>
                <a:spcPct val="150000"/>
              </a:lnSpc>
              <a:buClr>
                <a:schemeClr val="accent1"/>
              </a:buClr>
              <a:buFont typeface="Arial" panose="020B0604020202020204" pitchFamily="34" charset="0"/>
              <a:buChar char="•"/>
            </a:pPr>
            <a:r>
              <a:rPr lang="hr-HR" sz="3200" dirty="0">
                <a:latin typeface="Arial" panose="020B0604020202020204" pitchFamily="34" charset="0"/>
                <a:cs typeface="Arial" panose="020B0604020202020204" pitchFamily="34" charset="0"/>
              </a:rPr>
              <a:t>Smatra se izdajnikom svega živog, jer je stao na stranu vremena, umiranja i </a:t>
            </a:r>
            <a:r>
              <a:rPr lang="hr-HR" sz="3200" dirty="0" smtClean="0">
                <a:latin typeface="Arial" panose="020B0604020202020204" pitchFamily="34" charset="0"/>
                <a:cs typeface="Arial" panose="020B0604020202020204" pitchFamily="34" charset="0"/>
              </a:rPr>
              <a:t>nestajanja</a:t>
            </a:r>
            <a:r>
              <a:rPr lang="de-AT" sz="3200" dirty="0" smtClean="0">
                <a:latin typeface="Arial" panose="020B0604020202020204" pitchFamily="34" charset="0"/>
                <a:cs typeface="Arial" panose="020B0604020202020204" pitchFamily="34" charset="0"/>
              </a:rPr>
              <a:t>.</a:t>
            </a:r>
            <a:endParaRPr lang="de-AT"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47879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15</a:t>
            </a:fld>
            <a:endParaRPr lang="de-AT"/>
          </a:p>
        </p:txBody>
      </p:sp>
      <p:sp>
        <p:nvSpPr>
          <p:cNvPr id="3" name="Textfeld 2"/>
          <p:cNvSpPr txBox="1"/>
          <p:nvPr/>
        </p:nvSpPr>
        <p:spPr>
          <a:xfrm>
            <a:off x="2880000" y="2880000"/>
            <a:ext cx="5625776" cy="830997"/>
          </a:xfrm>
          <a:prstGeom prst="rect">
            <a:avLst/>
          </a:prstGeom>
          <a:noFill/>
        </p:spPr>
        <p:txBody>
          <a:bodyPr wrap="square" rtlCol="0">
            <a:spAutoFit/>
          </a:bodyPr>
          <a:lstStyle/>
          <a:p>
            <a:pPr algn="just"/>
            <a:r>
              <a:rPr lang="hr-HR" sz="4800" b="1" dirty="0" smtClean="0">
                <a:latin typeface="Arial" panose="020B0604020202020204" pitchFamily="34" charset="0"/>
                <a:cs typeface="Arial" panose="020B0604020202020204" pitchFamily="34" charset="0"/>
              </a:rPr>
              <a:t>2.3. </a:t>
            </a:r>
            <a:r>
              <a:rPr lang="hr-HR" sz="4800" dirty="0" smtClean="0">
                <a:latin typeface="Arial" panose="020B0604020202020204" pitchFamily="34" charset="0"/>
                <a:cs typeface="Arial" panose="020B0604020202020204" pitchFamily="34" charset="0"/>
              </a:rPr>
              <a:t>Strah od straha</a:t>
            </a:r>
            <a:r>
              <a:rPr lang="hr-HR" sz="4800" b="1" dirty="0" smtClean="0">
                <a:latin typeface="Arial" panose="020B0604020202020204" pitchFamily="34" charset="0"/>
                <a:cs typeface="Arial" panose="020B0604020202020204" pitchFamily="34" charset="0"/>
              </a:rPr>
              <a:t> </a:t>
            </a:r>
            <a:endParaRPr lang="de-AT" sz="4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144600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16</a:t>
            </a:fld>
            <a:endParaRPr lang="de-AT"/>
          </a:p>
        </p:txBody>
      </p:sp>
      <p:sp>
        <p:nvSpPr>
          <p:cNvPr id="3" name="Textfeld 2"/>
          <p:cNvSpPr txBox="1"/>
          <p:nvPr/>
        </p:nvSpPr>
        <p:spPr>
          <a:xfrm>
            <a:off x="1143000" y="2015836"/>
            <a:ext cx="10058400" cy="2554545"/>
          </a:xfrm>
          <a:prstGeom prst="rect">
            <a:avLst/>
          </a:prstGeom>
          <a:noFill/>
        </p:spPr>
        <p:txBody>
          <a:bodyPr wrap="square" rtlCol="0">
            <a:spAutoFit/>
          </a:bodyPr>
          <a:lstStyle/>
          <a:p>
            <a:pPr algn="just"/>
            <a:r>
              <a:rPr lang="hr-HR" sz="3200" b="1" i="1" dirty="0">
                <a:latin typeface="Arial" panose="020B0604020202020204" pitchFamily="34" charset="0"/>
                <a:cs typeface="Arial" panose="020B0604020202020204" pitchFamily="34" charset="0"/>
              </a:rPr>
              <a:t>Živeti u strahu, u kajanju, u stalnom strahu od straha, ne moći oka sklopiti i ne moći dušom danuti, i pri svemu tome raditi i smejati se i razgovarati, to znači za ljude kao ja živeti i uspevati među svetom </a:t>
            </a:r>
            <a:r>
              <a:rPr lang="hr-HR" sz="3200" dirty="0">
                <a:latin typeface="Arial" panose="020B0604020202020204" pitchFamily="34" charset="0"/>
                <a:cs typeface="Arial" panose="020B0604020202020204" pitchFamily="34" charset="0"/>
              </a:rPr>
              <a:t>(Andrić 1978: 24)</a:t>
            </a:r>
            <a:r>
              <a:rPr lang="hr-HR" sz="3200" b="1" dirty="0">
                <a:latin typeface="Arial" panose="020B0604020202020204" pitchFamily="34" charset="0"/>
                <a:cs typeface="Arial" panose="020B0604020202020204" pitchFamily="34" charset="0"/>
              </a:rPr>
              <a:t>.</a:t>
            </a:r>
            <a:endParaRPr lang="de-AT"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731553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17</a:t>
            </a:fld>
            <a:endParaRPr lang="de-AT"/>
          </a:p>
        </p:txBody>
      </p:sp>
      <p:sp>
        <p:nvSpPr>
          <p:cNvPr id="3" name="Textfeld 2"/>
          <p:cNvSpPr txBox="1"/>
          <p:nvPr/>
        </p:nvSpPr>
        <p:spPr>
          <a:xfrm>
            <a:off x="561109" y="467590"/>
            <a:ext cx="10858501" cy="6740307"/>
          </a:xfrm>
          <a:prstGeom prst="rect">
            <a:avLst/>
          </a:prstGeom>
          <a:noFill/>
        </p:spPr>
        <p:txBody>
          <a:bodyPr wrap="square" rtlCol="0">
            <a:spAutoFit/>
          </a:bodyPr>
          <a:lstStyle/>
          <a:p>
            <a:pPr marL="285750" indent="-285750" algn="just">
              <a:lnSpc>
                <a:spcPct val="150000"/>
              </a:lnSpc>
              <a:buClr>
                <a:schemeClr val="accent1"/>
              </a:buClr>
              <a:buFont typeface="Arial" panose="020B0604020202020204" pitchFamily="34" charset="0"/>
              <a:buChar char="•"/>
            </a:pPr>
            <a:r>
              <a:rPr lang="hr-HR" sz="3200" dirty="0">
                <a:latin typeface="Arial" panose="020B0604020202020204" pitchFamily="34" charset="0"/>
                <a:cs typeface="Arial" panose="020B0604020202020204" pitchFamily="34" charset="0"/>
              </a:rPr>
              <a:t>Strahovati od svega i svakoga, biti stalno na </a:t>
            </a:r>
            <a:r>
              <a:rPr lang="hr-HR" sz="3200" dirty="0" smtClean="0">
                <a:latin typeface="Arial" panose="020B0604020202020204" pitchFamily="34" charset="0"/>
                <a:cs typeface="Arial" panose="020B0604020202020204" pitchFamily="34" charset="0"/>
              </a:rPr>
              <a:t>oprezu,</a:t>
            </a:r>
            <a:r>
              <a:rPr lang="de-AT" sz="3200" dirty="0" smtClean="0">
                <a:latin typeface="Arial" panose="020B0604020202020204" pitchFamily="34" charset="0"/>
                <a:cs typeface="Arial" panose="020B0604020202020204" pitchFamily="34" charset="0"/>
              </a:rPr>
              <a:t> </a:t>
            </a:r>
            <a:r>
              <a:rPr lang="hr-HR" sz="3200" dirty="0" smtClean="0">
                <a:latin typeface="Arial" panose="020B0604020202020204" pitchFamily="34" charset="0"/>
                <a:cs typeface="Arial" panose="020B0604020202020204" pitchFamily="34" charset="0"/>
              </a:rPr>
              <a:t>to </a:t>
            </a:r>
            <a:r>
              <a:rPr lang="hr-HR" sz="3200" dirty="0">
                <a:latin typeface="Arial" panose="020B0604020202020204" pitchFamily="34" charset="0"/>
                <a:cs typeface="Arial" panose="020B0604020202020204" pitchFamily="34" charset="0"/>
              </a:rPr>
              <a:t>znači da si se srodio sa strahom, da je on sastavni dio tebe i da bez istog ti ne bi mogao živjeti</a:t>
            </a:r>
            <a:r>
              <a:rPr lang="de-AT" sz="3200" dirty="0">
                <a:latin typeface="Arial" panose="020B0604020202020204" pitchFamily="34" charset="0"/>
                <a:cs typeface="Arial" panose="020B0604020202020204" pitchFamily="34" charset="0"/>
              </a:rPr>
              <a:t>.</a:t>
            </a:r>
            <a:endParaRPr lang="hr-HR" sz="3200" dirty="0">
              <a:latin typeface="Arial" panose="020B0604020202020204" pitchFamily="34" charset="0"/>
              <a:cs typeface="Arial" panose="020B0604020202020204" pitchFamily="34" charset="0"/>
            </a:endParaRPr>
          </a:p>
          <a:p>
            <a:pPr marL="285750" indent="-285750" algn="just">
              <a:lnSpc>
                <a:spcPct val="150000"/>
              </a:lnSpc>
              <a:buClr>
                <a:schemeClr val="accent1"/>
              </a:buClr>
              <a:buFont typeface="Arial" panose="020B0604020202020204" pitchFamily="34" charset="0"/>
              <a:buChar char="•"/>
            </a:pPr>
            <a:r>
              <a:rPr lang="hr-HR" sz="3200" dirty="0" smtClean="0">
                <a:latin typeface="Arial" panose="020B0604020202020204" pitchFamily="34" charset="0"/>
                <a:cs typeface="Arial" panose="020B0604020202020204" pitchFamily="34" charset="0"/>
              </a:rPr>
              <a:t>Kao </a:t>
            </a:r>
            <a:r>
              <a:rPr lang="hr-HR" sz="3200" dirty="0">
                <a:latin typeface="Arial" panose="020B0604020202020204" pitchFamily="34" charset="0"/>
                <a:cs typeface="Arial" panose="020B0604020202020204" pitchFamily="34" charset="0"/>
              </a:rPr>
              <a:t>i pisac, ne mogu zamisliti da živim u stalnom </a:t>
            </a:r>
            <a:r>
              <a:rPr lang="hr-HR" sz="3200" dirty="0" smtClean="0">
                <a:latin typeface="Arial" panose="020B0604020202020204" pitchFamily="34" charset="0"/>
                <a:cs typeface="Arial" panose="020B0604020202020204" pitchFamily="34" charset="0"/>
              </a:rPr>
              <a:t>strahu</a:t>
            </a:r>
            <a:r>
              <a:rPr lang="de-AT" sz="3200" dirty="0" smtClean="0">
                <a:latin typeface="Arial" panose="020B0604020202020204" pitchFamily="34" charset="0"/>
                <a:cs typeface="Arial" panose="020B0604020202020204" pitchFamily="34" charset="0"/>
              </a:rPr>
              <a:t>.</a:t>
            </a:r>
          </a:p>
          <a:p>
            <a:pPr marL="285750" indent="-285750" algn="just">
              <a:lnSpc>
                <a:spcPct val="150000"/>
              </a:lnSpc>
              <a:buClr>
                <a:schemeClr val="accent1"/>
              </a:buClr>
              <a:buFont typeface="Arial" panose="020B0604020202020204" pitchFamily="34" charset="0"/>
              <a:buChar char="•"/>
            </a:pPr>
            <a:r>
              <a:rPr lang="hr-HR" sz="3200" dirty="0" smtClean="0">
                <a:latin typeface="Arial" panose="020B0604020202020204" pitchFamily="34" charset="0"/>
                <a:cs typeface="Arial" panose="020B0604020202020204" pitchFamily="34" charset="0"/>
              </a:rPr>
              <a:t>Stečeni</a:t>
            </a:r>
            <a:r>
              <a:rPr lang="hr-HR" sz="3200" dirty="0">
                <a:latin typeface="Arial" panose="020B0604020202020204" pitchFamily="34" charset="0"/>
                <a:cs typeface="Arial" panose="020B0604020202020204" pitchFamily="34" charset="0"/>
              </a:rPr>
              <a:t>, iracionalni strahovi se </a:t>
            </a:r>
            <a:r>
              <a:rPr lang="hr-HR" sz="3200" dirty="0" smtClean="0">
                <a:latin typeface="Arial" panose="020B0604020202020204" pitchFamily="34" charset="0"/>
                <a:cs typeface="Arial" panose="020B0604020202020204" pitchFamily="34" charset="0"/>
              </a:rPr>
              <a:t>pobjeđuju</a:t>
            </a:r>
            <a:r>
              <a:rPr lang="de-AT" sz="3200" dirty="0" smtClean="0">
                <a:latin typeface="Arial" panose="020B0604020202020204" pitchFamily="34" charset="0"/>
                <a:cs typeface="Arial" panose="020B0604020202020204" pitchFamily="34" charset="0"/>
              </a:rPr>
              <a:t>.</a:t>
            </a:r>
            <a:endParaRPr lang="hr-HR" sz="3200" dirty="0" smtClean="0">
              <a:latin typeface="Arial" panose="020B0604020202020204" pitchFamily="34" charset="0"/>
              <a:cs typeface="Arial" panose="020B0604020202020204" pitchFamily="34" charset="0"/>
            </a:endParaRPr>
          </a:p>
          <a:p>
            <a:pPr marL="285750" indent="-285750" algn="just">
              <a:lnSpc>
                <a:spcPct val="150000"/>
              </a:lnSpc>
              <a:buClr>
                <a:schemeClr val="accent1"/>
              </a:buClr>
              <a:buFont typeface="Arial" panose="020B0604020202020204" pitchFamily="34" charset="0"/>
              <a:buChar char="•"/>
            </a:pPr>
            <a:r>
              <a:rPr lang="hr-HR" sz="3200" dirty="0" smtClean="0">
                <a:latin typeface="Arial" panose="020B0604020202020204" pitchFamily="34" charset="0"/>
                <a:cs typeface="Arial" panose="020B0604020202020204" pitchFamily="34" charset="0"/>
              </a:rPr>
              <a:t>Ne </a:t>
            </a:r>
            <a:r>
              <a:rPr lang="hr-HR" sz="3200" dirty="0">
                <a:latin typeface="Arial" panose="020B0604020202020204" pitchFamily="34" charset="0"/>
                <a:cs typeface="Arial" panose="020B0604020202020204" pitchFamily="34" charset="0"/>
              </a:rPr>
              <a:t>može se njima </a:t>
            </a:r>
            <a:r>
              <a:rPr lang="hr-HR" sz="3200" dirty="0" smtClean="0">
                <a:latin typeface="Arial" panose="020B0604020202020204" pitchFamily="34" charset="0"/>
                <a:cs typeface="Arial" panose="020B0604020202020204" pitchFamily="34" charset="0"/>
              </a:rPr>
              <a:t>predavati</a:t>
            </a:r>
            <a:r>
              <a:rPr lang="de-AT" sz="3200" dirty="0" smtClean="0">
                <a:latin typeface="Arial" panose="020B0604020202020204" pitchFamily="34" charset="0"/>
                <a:cs typeface="Arial" panose="020B0604020202020204" pitchFamily="34" charset="0"/>
              </a:rPr>
              <a:t>.</a:t>
            </a:r>
            <a:endParaRPr lang="hr-HR" sz="3200" dirty="0" smtClean="0">
              <a:latin typeface="Arial" panose="020B0604020202020204" pitchFamily="34" charset="0"/>
              <a:cs typeface="Arial" panose="020B0604020202020204" pitchFamily="34" charset="0"/>
            </a:endParaRPr>
          </a:p>
          <a:p>
            <a:pPr marL="285750" indent="-285750" algn="just">
              <a:lnSpc>
                <a:spcPct val="150000"/>
              </a:lnSpc>
              <a:buClr>
                <a:schemeClr val="accent1"/>
              </a:buClr>
              <a:buFont typeface="Arial" panose="020B0604020202020204" pitchFamily="34" charset="0"/>
              <a:buChar char="•"/>
            </a:pPr>
            <a:r>
              <a:rPr lang="hr-HR" sz="3200" dirty="0" smtClean="0">
                <a:latin typeface="Arial" panose="020B0604020202020204" pitchFamily="34" charset="0"/>
                <a:cs typeface="Arial" panose="020B0604020202020204" pitchFamily="34" charset="0"/>
              </a:rPr>
              <a:t>Strah </a:t>
            </a:r>
            <a:r>
              <a:rPr lang="hr-HR" sz="3200" dirty="0">
                <a:latin typeface="Arial" panose="020B0604020202020204" pitchFamily="34" charset="0"/>
                <a:cs typeface="Arial" panose="020B0604020202020204" pitchFamily="34" charset="0"/>
              </a:rPr>
              <a:t>od straha prouzrokuje bolesno stanje ljudskog </a:t>
            </a:r>
            <a:endParaRPr lang="hr-HR" sz="3200" dirty="0" smtClean="0">
              <a:latin typeface="Arial" panose="020B0604020202020204" pitchFamily="34" charset="0"/>
              <a:cs typeface="Arial" panose="020B0604020202020204" pitchFamily="34" charset="0"/>
            </a:endParaRPr>
          </a:p>
          <a:p>
            <a:pPr algn="just">
              <a:lnSpc>
                <a:spcPct val="150000"/>
              </a:lnSpc>
              <a:buClr>
                <a:schemeClr val="accent1"/>
              </a:buClr>
            </a:pPr>
            <a:r>
              <a:rPr lang="hr-HR" sz="3200" dirty="0">
                <a:latin typeface="Arial" panose="020B0604020202020204" pitchFamily="34" charset="0"/>
                <a:cs typeface="Arial" panose="020B0604020202020204" pitchFamily="34" charset="0"/>
              </a:rPr>
              <a:t> </a:t>
            </a:r>
            <a:r>
              <a:rPr lang="hr-HR" sz="3200" dirty="0" smtClean="0">
                <a:latin typeface="Arial" panose="020B0604020202020204" pitchFamily="34" charset="0"/>
                <a:cs typeface="Arial" panose="020B0604020202020204" pitchFamily="34" charset="0"/>
              </a:rPr>
              <a:t> duha </a:t>
            </a:r>
            <a:r>
              <a:rPr lang="hr-HR" sz="3200" dirty="0">
                <a:latin typeface="Arial" panose="020B0604020202020204" pitchFamily="34" charset="0"/>
                <a:cs typeface="Arial" panose="020B0604020202020204" pitchFamily="34" charset="0"/>
              </a:rPr>
              <a:t>i treba ga </a:t>
            </a:r>
            <a:r>
              <a:rPr lang="hr-HR" sz="3200" dirty="0" smtClean="0">
                <a:latin typeface="Arial" panose="020B0604020202020204" pitchFamily="34" charset="0"/>
                <a:cs typeface="Arial" panose="020B0604020202020204" pitchFamily="34" charset="0"/>
              </a:rPr>
              <a:t>liječiti</a:t>
            </a:r>
            <a:r>
              <a:rPr lang="de-AT" sz="3200" dirty="0" smtClean="0">
                <a:latin typeface="Arial" panose="020B0604020202020204" pitchFamily="34" charset="0"/>
                <a:cs typeface="Arial" panose="020B0604020202020204" pitchFamily="34" charset="0"/>
              </a:rPr>
              <a:t>.</a:t>
            </a:r>
            <a:endParaRPr lang="de-AT" sz="3200" dirty="0">
              <a:latin typeface="Arial" panose="020B0604020202020204" pitchFamily="34" charset="0"/>
              <a:cs typeface="Arial" panose="020B0604020202020204" pitchFamily="34" charset="0"/>
            </a:endParaRPr>
          </a:p>
          <a:p>
            <a:pPr algn="just">
              <a:lnSpc>
                <a:spcPct val="150000"/>
              </a:lnSpc>
            </a:pPr>
            <a:r>
              <a:rPr lang="hr-HR" sz="3200" dirty="0">
                <a:latin typeface="Arial" panose="020B0604020202020204" pitchFamily="34" charset="0"/>
                <a:cs typeface="Arial" panose="020B0604020202020204" pitchFamily="34" charset="0"/>
              </a:rPr>
              <a:t> </a:t>
            </a:r>
            <a:endParaRPr lang="de-AT"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592882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18</a:t>
            </a:fld>
            <a:endParaRPr lang="de-AT"/>
          </a:p>
        </p:txBody>
      </p:sp>
      <p:sp>
        <p:nvSpPr>
          <p:cNvPr id="3" name="Textfeld 2"/>
          <p:cNvSpPr txBox="1"/>
          <p:nvPr/>
        </p:nvSpPr>
        <p:spPr>
          <a:xfrm>
            <a:off x="2520000" y="2880000"/>
            <a:ext cx="7117219" cy="830997"/>
          </a:xfrm>
          <a:prstGeom prst="rect">
            <a:avLst/>
          </a:prstGeom>
          <a:noFill/>
        </p:spPr>
        <p:txBody>
          <a:bodyPr wrap="square" rtlCol="0">
            <a:spAutoFit/>
          </a:bodyPr>
          <a:lstStyle/>
          <a:p>
            <a:pPr algn="just"/>
            <a:r>
              <a:rPr lang="hr-HR" sz="4800" b="1" dirty="0" smtClean="0">
                <a:latin typeface="Arial" panose="020B0604020202020204" pitchFamily="34" charset="0"/>
                <a:cs typeface="Arial" panose="020B0604020202020204" pitchFamily="34" charset="0"/>
              </a:rPr>
              <a:t>2.4. </a:t>
            </a:r>
            <a:r>
              <a:rPr lang="hr-HR" sz="4800" dirty="0" smtClean="0">
                <a:latin typeface="Arial" panose="020B0604020202020204" pitchFamily="34" charset="0"/>
                <a:cs typeface="Arial" panose="020B0604020202020204" pitchFamily="34" charset="0"/>
              </a:rPr>
              <a:t>Strah od neljudskosti</a:t>
            </a:r>
            <a:endParaRPr lang="de-AT"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35237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19</a:t>
            </a:fld>
            <a:endParaRPr lang="de-AT"/>
          </a:p>
        </p:txBody>
      </p:sp>
      <p:sp>
        <p:nvSpPr>
          <p:cNvPr id="3" name="Textfeld 2"/>
          <p:cNvSpPr txBox="1"/>
          <p:nvPr/>
        </p:nvSpPr>
        <p:spPr>
          <a:xfrm>
            <a:off x="1941914" y="2504211"/>
            <a:ext cx="8683335" cy="1569660"/>
          </a:xfrm>
          <a:prstGeom prst="rect">
            <a:avLst/>
          </a:prstGeom>
          <a:noFill/>
        </p:spPr>
        <p:txBody>
          <a:bodyPr wrap="square" rtlCol="0">
            <a:spAutoFit/>
          </a:bodyPr>
          <a:lstStyle/>
          <a:p>
            <a:pPr algn="just"/>
            <a:r>
              <a:rPr lang="hr-HR" sz="3200" b="1" dirty="0">
                <a:latin typeface="Arial" panose="020B0604020202020204" pitchFamily="34" charset="0"/>
                <a:cs typeface="Arial" panose="020B0604020202020204" pitchFamily="34" charset="0"/>
              </a:rPr>
              <a:t>–</a:t>
            </a:r>
            <a:r>
              <a:rPr lang="hr-HR" sz="3200" b="1" i="1" dirty="0">
                <a:latin typeface="Arial" panose="020B0604020202020204" pitchFamily="34" charset="0"/>
                <a:cs typeface="Arial" panose="020B0604020202020204" pitchFamily="34" charset="0"/>
              </a:rPr>
              <a:t> Ne treba se bojati ljudi</a:t>
            </a:r>
            <a:r>
              <a:rPr lang="hr-HR" sz="3200" b="1" i="1" dirty="0" smtClean="0">
                <a:latin typeface="Arial" panose="020B0604020202020204" pitchFamily="34" charset="0"/>
                <a:cs typeface="Arial" panose="020B0604020202020204" pitchFamily="34" charset="0"/>
              </a:rPr>
              <a:t>.</a:t>
            </a:r>
          </a:p>
          <a:p>
            <a:pPr algn="just"/>
            <a:r>
              <a:rPr lang="hr-HR" sz="3200" b="1" dirty="0" smtClean="0">
                <a:latin typeface="Arial" panose="020B0604020202020204" pitchFamily="34" charset="0"/>
                <a:cs typeface="Arial" panose="020B0604020202020204" pitchFamily="34" charset="0"/>
              </a:rPr>
              <a:t>– </a:t>
            </a:r>
            <a:r>
              <a:rPr lang="hr-HR" sz="3200" b="1" i="1" dirty="0" smtClean="0">
                <a:latin typeface="Arial" panose="020B0604020202020204" pitchFamily="34" charset="0"/>
                <a:cs typeface="Arial" panose="020B0604020202020204" pitchFamily="34" charset="0"/>
              </a:rPr>
              <a:t>Pa </a:t>
            </a:r>
            <a:r>
              <a:rPr lang="hr-HR" sz="3200" b="1" i="1" dirty="0">
                <a:latin typeface="Arial" panose="020B0604020202020204" pitchFamily="34" charset="0"/>
                <a:cs typeface="Arial" panose="020B0604020202020204" pitchFamily="34" charset="0"/>
              </a:rPr>
              <a:t>ja se i ne bojim ljudi, nego onog što je </a:t>
            </a:r>
            <a:endParaRPr lang="hr-HR" sz="3200" b="1" i="1" dirty="0" smtClean="0">
              <a:latin typeface="Arial" panose="020B0604020202020204" pitchFamily="34" charset="0"/>
              <a:cs typeface="Arial" panose="020B0604020202020204" pitchFamily="34" charset="0"/>
            </a:endParaRPr>
          </a:p>
          <a:p>
            <a:pPr algn="just"/>
            <a:r>
              <a:rPr lang="hr-HR" sz="3200" b="1" i="1" dirty="0">
                <a:latin typeface="Arial" panose="020B0604020202020204" pitchFamily="34" charset="0"/>
                <a:cs typeface="Arial" panose="020B0604020202020204" pitchFamily="34" charset="0"/>
              </a:rPr>
              <a:t> </a:t>
            </a:r>
            <a:r>
              <a:rPr lang="hr-HR" sz="3200" b="1" i="1" dirty="0" smtClean="0">
                <a:latin typeface="Arial" panose="020B0604020202020204" pitchFamily="34" charset="0"/>
                <a:cs typeface="Arial" panose="020B0604020202020204" pitchFamily="34" charset="0"/>
              </a:rPr>
              <a:t>  neljudsko u </a:t>
            </a:r>
            <a:r>
              <a:rPr lang="hr-HR" sz="3200" b="1" i="1" dirty="0">
                <a:latin typeface="Arial" panose="020B0604020202020204" pitchFamily="34" charset="0"/>
                <a:cs typeface="Arial" panose="020B0604020202020204" pitchFamily="34" charset="0"/>
              </a:rPr>
              <a:t>njima </a:t>
            </a:r>
            <a:r>
              <a:rPr lang="hr-HR" sz="3200" dirty="0" smtClean="0">
                <a:latin typeface="Arial" panose="020B0604020202020204" pitchFamily="34" charset="0"/>
                <a:cs typeface="Arial" panose="020B0604020202020204" pitchFamily="34" charset="0"/>
              </a:rPr>
              <a:t>(</a:t>
            </a:r>
            <a:r>
              <a:rPr lang="hr-HR" sz="3200" dirty="0">
                <a:latin typeface="Arial" panose="020B0604020202020204" pitchFamily="34" charset="0"/>
                <a:cs typeface="Arial" panose="020B0604020202020204" pitchFamily="34" charset="0"/>
              </a:rPr>
              <a:t>Andrić 1978: 56)</a:t>
            </a:r>
            <a:r>
              <a:rPr lang="hr-HR" sz="3200" b="1" dirty="0">
                <a:latin typeface="Arial" panose="020B0604020202020204" pitchFamily="34" charset="0"/>
                <a:cs typeface="Arial" panose="020B0604020202020204" pitchFamily="34" charset="0"/>
              </a:rPr>
              <a:t>.</a:t>
            </a:r>
            <a:endParaRPr lang="de-AT"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93453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975821" y="889100"/>
            <a:ext cx="4218709" cy="584775"/>
          </a:xfrm>
          <a:prstGeom prst="rect">
            <a:avLst/>
          </a:prstGeom>
          <a:noFill/>
        </p:spPr>
        <p:txBody>
          <a:bodyPr wrap="square" rtlCol="0">
            <a:spAutoFit/>
          </a:bodyPr>
          <a:lstStyle/>
          <a:p>
            <a:pPr marL="514350" indent="-514350" algn="ctr">
              <a:buFont typeface="+mj-lt"/>
              <a:buAutoNum type="arabicPeriod"/>
            </a:pPr>
            <a:r>
              <a:rPr lang="de-AT" sz="3200" b="1" dirty="0" err="1" smtClean="0">
                <a:latin typeface="Arial" panose="020B0604020202020204" pitchFamily="34" charset="0"/>
                <a:cs typeface="Arial" panose="020B0604020202020204" pitchFamily="34" charset="0"/>
              </a:rPr>
              <a:t>Uvod</a:t>
            </a:r>
            <a:endParaRPr lang="de-AT" sz="3200" b="1" dirty="0">
              <a:latin typeface="Arial" panose="020B0604020202020204" pitchFamily="34" charset="0"/>
              <a:cs typeface="Arial" panose="020B0604020202020204" pitchFamily="34" charset="0"/>
            </a:endParaRPr>
          </a:p>
        </p:txBody>
      </p:sp>
      <p:sp>
        <p:nvSpPr>
          <p:cNvPr id="4" name="Textfeld 3"/>
          <p:cNvSpPr txBox="1"/>
          <p:nvPr/>
        </p:nvSpPr>
        <p:spPr>
          <a:xfrm>
            <a:off x="841248" y="1553223"/>
            <a:ext cx="8854285" cy="7478970"/>
          </a:xfrm>
          <a:prstGeom prst="rect">
            <a:avLst/>
          </a:prstGeom>
          <a:noFill/>
        </p:spPr>
        <p:txBody>
          <a:bodyPr wrap="square" rtlCol="0">
            <a:spAutoFit/>
          </a:bodyPr>
          <a:lstStyle/>
          <a:p>
            <a:pPr algn="ctr"/>
            <a:r>
              <a:rPr lang="de-AT" sz="3200" b="1" dirty="0" smtClean="0">
                <a:latin typeface="Arial" panose="020B0604020202020204" pitchFamily="34" charset="0"/>
                <a:cs typeface="Arial" panose="020B0604020202020204" pitchFamily="34" charset="0"/>
              </a:rPr>
              <a:t>2. </a:t>
            </a:r>
            <a:r>
              <a:rPr lang="de-AT" sz="3200" b="1" dirty="0" err="1" smtClean="0">
                <a:latin typeface="Arial" panose="020B0604020202020204" pitchFamily="34" charset="0"/>
                <a:cs typeface="Arial" panose="020B0604020202020204" pitchFamily="34" charset="0"/>
              </a:rPr>
              <a:t>Analiza</a:t>
            </a:r>
            <a:endParaRPr lang="hr-HR" sz="3200" b="1" dirty="0" smtClean="0">
              <a:latin typeface="Arial" panose="020B0604020202020204" pitchFamily="34" charset="0"/>
              <a:cs typeface="Arial" panose="020B0604020202020204" pitchFamily="34" charset="0"/>
            </a:endParaRPr>
          </a:p>
          <a:p>
            <a:pPr algn="ctr"/>
            <a:r>
              <a:rPr lang="hr-HR" sz="3200" b="1" dirty="0" smtClean="0">
                <a:latin typeface="Arial" panose="020B0604020202020204" pitchFamily="34" charset="0"/>
                <a:cs typeface="Arial" panose="020B0604020202020204" pitchFamily="34" charset="0"/>
              </a:rPr>
              <a:t>			2.1. </a:t>
            </a:r>
            <a:r>
              <a:rPr lang="hr-HR" sz="3200" dirty="0" smtClean="0">
                <a:latin typeface="Arial" panose="020B0604020202020204" pitchFamily="34" charset="0"/>
                <a:cs typeface="Arial" panose="020B0604020202020204" pitchFamily="34" charset="0"/>
              </a:rPr>
              <a:t>Strah od noći/tame</a:t>
            </a:r>
          </a:p>
          <a:p>
            <a:pPr algn="ctr"/>
            <a:r>
              <a:rPr lang="hr-HR" sz="3200" b="1" dirty="0" smtClean="0">
                <a:latin typeface="Arial" panose="020B0604020202020204" pitchFamily="34" charset="0"/>
                <a:cs typeface="Arial" panose="020B0604020202020204" pitchFamily="34" charset="0"/>
              </a:rPr>
              <a:t>			  2.2</a:t>
            </a:r>
            <a:r>
              <a:rPr lang="hr-HR" sz="3200" b="1" dirty="0">
                <a:latin typeface="Arial" panose="020B0604020202020204" pitchFamily="34" charset="0"/>
                <a:cs typeface="Arial" panose="020B0604020202020204" pitchFamily="34" charset="0"/>
              </a:rPr>
              <a:t>.</a:t>
            </a:r>
            <a:r>
              <a:rPr lang="hr-HR" sz="3200" dirty="0">
                <a:latin typeface="Arial" panose="020B0604020202020204" pitchFamily="34" charset="0"/>
                <a:cs typeface="Arial" panose="020B0604020202020204" pitchFamily="34" charset="0"/>
              </a:rPr>
              <a:t> Strah od </a:t>
            </a:r>
            <a:r>
              <a:rPr lang="hr-HR" sz="3200" dirty="0" smtClean="0">
                <a:latin typeface="Arial" panose="020B0604020202020204" pitchFamily="34" charset="0"/>
                <a:cs typeface="Arial" panose="020B0604020202020204" pitchFamily="34" charset="0"/>
              </a:rPr>
              <a:t>prolaznosti</a:t>
            </a:r>
            <a:endParaRPr lang="de-AT" sz="3200" dirty="0">
              <a:latin typeface="Arial" panose="020B0604020202020204" pitchFamily="34" charset="0"/>
              <a:cs typeface="Arial" panose="020B0604020202020204" pitchFamily="34" charset="0"/>
            </a:endParaRPr>
          </a:p>
          <a:p>
            <a:pPr algn="ctr"/>
            <a:r>
              <a:rPr lang="hr-HR" sz="3200" b="1" dirty="0" smtClean="0">
                <a:latin typeface="Arial" panose="020B0604020202020204" pitchFamily="34" charset="0"/>
                <a:cs typeface="Arial" panose="020B0604020202020204" pitchFamily="34" charset="0"/>
              </a:rPr>
              <a:t>		</a:t>
            </a:r>
            <a:r>
              <a:rPr lang="hr-HR" sz="3200" b="1" dirty="0">
                <a:latin typeface="Arial" panose="020B0604020202020204" pitchFamily="34" charset="0"/>
                <a:cs typeface="Arial" panose="020B0604020202020204" pitchFamily="34" charset="0"/>
              </a:rPr>
              <a:t> </a:t>
            </a:r>
            <a:r>
              <a:rPr lang="hr-HR" sz="3200" b="1" dirty="0" smtClean="0">
                <a:latin typeface="Arial" panose="020B0604020202020204" pitchFamily="34" charset="0"/>
                <a:cs typeface="Arial" panose="020B0604020202020204" pitchFamily="34" charset="0"/>
              </a:rPr>
              <a:t>  2.3</a:t>
            </a:r>
            <a:r>
              <a:rPr lang="hr-HR" sz="3200" b="1" dirty="0">
                <a:latin typeface="Arial" panose="020B0604020202020204" pitchFamily="34" charset="0"/>
                <a:cs typeface="Arial" panose="020B0604020202020204" pitchFamily="34" charset="0"/>
              </a:rPr>
              <a:t>.</a:t>
            </a:r>
            <a:r>
              <a:rPr lang="hr-HR" sz="3200" dirty="0">
                <a:latin typeface="Arial" panose="020B0604020202020204" pitchFamily="34" charset="0"/>
                <a:cs typeface="Arial" panose="020B0604020202020204" pitchFamily="34" charset="0"/>
              </a:rPr>
              <a:t> Strah od </a:t>
            </a:r>
            <a:r>
              <a:rPr lang="hr-HR" sz="3200" dirty="0" smtClean="0">
                <a:latin typeface="Arial" panose="020B0604020202020204" pitchFamily="34" charset="0"/>
                <a:cs typeface="Arial" panose="020B0604020202020204" pitchFamily="34" charset="0"/>
              </a:rPr>
              <a:t>straha</a:t>
            </a:r>
          </a:p>
          <a:p>
            <a:pPr algn="ctr"/>
            <a:r>
              <a:rPr lang="hr-HR" sz="3200" b="1" dirty="0" smtClean="0">
                <a:latin typeface="Arial" panose="020B0604020202020204" pitchFamily="34" charset="0"/>
                <a:cs typeface="Arial" panose="020B0604020202020204" pitchFamily="34" charset="0"/>
              </a:rPr>
              <a:t>			    2.4</a:t>
            </a:r>
            <a:r>
              <a:rPr lang="hr-HR" sz="3200" b="1" dirty="0">
                <a:latin typeface="Arial" panose="020B0604020202020204" pitchFamily="34" charset="0"/>
                <a:cs typeface="Arial" panose="020B0604020202020204" pitchFamily="34" charset="0"/>
              </a:rPr>
              <a:t>.</a:t>
            </a:r>
            <a:r>
              <a:rPr lang="hr-HR" sz="3200" dirty="0">
                <a:latin typeface="Arial" panose="020B0604020202020204" pitchFamily="34" charset="0"/>
                <a:cs typeface="Arial" panose="020B0604020202020204" pitchFamily="34" charset="0"/>
              </a:rPr>
              <a:t> Strah od </a:t>
            </a:r>
            <a:r>
              <a:rPr lang="hr-HR" sz="3200" dirty="0" smtClean="0">
                <a:latin typeface="Arial" panose="020B0604020202020204" pitchFamily="34" charset="0"/>
                <a:cs typeface="Arial" panose="020B0604020202020204" pitchFamily="34" charset="0"/>
              </a:rPr>
              <a:t>neljudskosti</a:t>
            </a:r>
          </a:p>
          <a:p>
            <a:pPr algn="ctr"/>
            <a:r>
              <a:rPr lang="hr-HR" sz="3200" b="1" dirty="0" smtClean="0">
                <a:latin typeface="Arial" panose="020B0604020202020204" pitchFamily="34" charset="0"/>
                <a:cs typeface="Arial" panose="020B0604020202020204" pitchFamily="34" charset="0"/>
              </a:rPr>
              <a:t>		 2.5</a:t>
            </a:r>
            <a:r>
              <a:rPr lang="hr-HR" sz="3200" b="1" dirty="0">
                <a:latin typeface="Arial" panose="020B0604020202020204" pitchFamily="34" charset="0"/>
                <a:cs typeface="Arial" panose="020B0604020202020204" pitchFamily="34" charset="0"/>
              </a:rPr>
              <a:t>.</a:t>
            </a:r>
            <a:r>
              <a:rPr lang="hr-HR" sz="3200" dirty="0">
                <a:latin typeface="Arial" panose="020B0604020202020204" pitchFamily="34" charset="0"/>
                <a:cs typeface="Arial" panose="020B0604020202020204" pitchFamily="34" charset="0"/>
              </a:rPr>
              <a:t> Strah od </a:t>
            </a:r>
            <a:r>
              <a:rPr lang="hr-HR" sz="3200" dirty="0" smtClean="0">
                <a:latin typeface="Arial" panose="020B0604020202020204" pitchFamily="34" charset="0"/>
                <a:cs typeface="Arial" panose="020B0604020202020204" pitchFamily="34" charset="0"/>
              </a:rPr>
              <a:t>smrti</a:t>
            </a:r>
            <a:r>
              <a:rPr lang="de-AT" sz="3200" dirty="0">
                <a:latin typeface="Arial" panose="020B0604020202020204" pitchFamily="34" charset="0"/>
                <a:cs typeface="Arial" panose="020B0604020202020204" pitchFamily="34" charset="0"/>
              </a:rPr>
              <a:t> </a:t>
            </a:r>
          </a:p>
          <a:p>
            <a:pPr algn="ctr"/>
            <a:r>
              <a:rPr lang="de-AT" sz="3200" b="1" dirty="0" smtClean="0">
                <a:latin typeface="Arial" panose="020B0604020202020204" pitchFamily="34" charset="0"/>
                <a:cs typeface="Arial" panose="020B0604020202020204" pitchFamily="34" charset="0"/>
              </a:rPr>
              <a:t>			       2.6.</a:t>
            </a:r>
            <a:r>
              <a:rPr lang="de-AT" sz="3200" dirty="0" smtClean="0">
                <a:latin typeface="Arial" panose="020B0604020202020204" pitchFamily="34" charset="0"/>
                <a:cs typeface="Arial" panose="020B0604020202020204" pitchFamily="34" charset="0"/>
              </a:rPr>
              <a:t> </a:t>
            </a:r>
            <a:r>
              <a:rPr lang="de-AT" sz="3200" dirty="0" err="1" smtClean="0">
                <a:latin typeface="Arial" panose="020B0604020202020204" pitchFamily="34" charset="0"/>
                <a:cs typeface="Arial" panose="020B0604020202020204" pitchFamily="34" charset="0"/>
              </a:rPr>
              <a:t>Strah</a:t>
            </a:r>
            <a:r>
              <a:rPr lang="de-AT" sz="3200" dirty="0" smtClean="0">
                <a:latin typeface="Arial" panose="020B0604020202020204" pitchFamily="34" charset="0"/>
                <a:cs typeface="Arial" panose="020B0604020202020204" pitchFamily="34" charset="0"/>
              </a:rPr>
              <a:t> </a:t>
            </a:r>
            <a:r>
              <a:rPr lang="de-AT" sz="3200" dirty="0" err="1" smtClean="0">
                <a:latin typeface="Arial" panose="020B0604020202020204" pitchFamily="34" charset="0"/>
                <a:cs typeface="Arial" panose="020B0604020202020204" pitchFamily="34" charset="0"/>
              </a:rPr>
              <a:t>od</a:t>
            </a:r>
            <a:r>
              <a:rPr lang="de-AT" sz="3200" dirty="0" smtClean="0">
                <a:latin typeface="Arial" panose="020B0604020202020204" pitchFamily="34" charset="0"/>
                <a:cs typeface="Arial" panose="020B0604020202020204" pitchFamily="34" charset="0"/>
              </a:rPr>
              <a:t> </a:t>
            </a:r>
            <a:r>
              <a:rPr lang="de-AT" sz="3200" dirty="0" err="1" smtClean="0">
                <a:latin typeface="Arial" panose="020B0604020202020204" pitchFamily="34" charset="0"/>
                <a:cs typeface="Arial" panose="020B0604020202020204" pitchFamily="34" charset="0"/>
              </a:rPr>
              <a:t>minulog</a:t>
            </a:r>
            <a:r>
              <a:rPr lang="de-AT" sz="3200" dirty="0" smtClean="0">
                <a:latin typeface="Arial" panose="020B0604020202020204" pitchFamily="34" charset="0"/>
                <a:cs typeface="Arial" panose="020B0604020202020204" pitchFamily="34" charset="0"/>
              </a:rPr>
              <a:t> </a:t>
            </a:r>
            <a:r>
              <a:rPr lang="de-AT" sz="3200" dirty="0" err="1" smtClean="0">
                <a:latin typeface="Arial" panose="020B0604020202020204" pitchFamily="34" charset="0"/>
                <a:cs typeface="Arial" panose="020B0604020202020204" pitchFamily="34" charset="0"/>
              </a:rPr>
              <a:t>dana</a:t>
            </a:r>
            <a:endParaRPr lang="de-AT" sz="3200" dirty="0">
              <a:latin typeface="Arial" panose="020B0604020202020204" pitchFamily="34" charset="0"/>
              <a:cs typeface="Arial" panose="020B0604020202020204" pitchFamily="34" charset="0"/>
            </a:endParaRPr>
          </a:p>
          <a:p>
            <a:pPr algn="ctr"/>
            <a:endParaRPr lang="de-AT" sz="3200" dirty="0" smtClean="0">
              <a:latin typeface="Arial" panose="020B0604020202020204" pitchFamily="34" charset="0"/>
              <a:cs typeface="Arial" panose="020B0604020202020204" pitchFamily="34" charset="0"/>
            </a:endParaRPr>
          </a:p>
          <a:p>
            <a:pPr algn="ctr"/>
            <a:endParaRPr lang="de-AT" sz="3200" dirty="0">
              <a:latin typeface="Arial" panose="020B0604020202020204" pitchFamily="34" charset="0"/>
              <a:cs typeface="Arial" panose="020B0604020202020204" pitchFamily="34" charset="0"/>
            </a:endParaRPr>
          </a:p>
          <a:p>
            <a:pPr algn="ctr"/>
            <a:endParaRPr lang="de-AT" sz="3200" dirty="0">
              <a:latin typeface="Arial" panose="020B0604020202020204" pitchFamily="34" charset="0"/>
              <a:cs typeface="Arial" panose="020B0604020202020204" pitchFamily="34" charset="0"/>
            </a:endParaRPr>
          </a:p>
          <a:p>
            <a:pPr algn="ctr"/>
            <a:endParaRPr lang="hr-HR" sz="3200" dirty="0" smtClean="0">
              <a:latin typeface="Arial" panose="020B0604020202020204" pitchFamily="34" charset="0"/>
              <a:cs typeface="Arial" panose="020B0604020202020204" pitchFamily="34" charset="0"/>
            </a:endParaRPr>
          </a:p>
          <a:p>
            <a:pPr algn="ctr"/>
            <a:endParaRPr lang="hr-HR" sz="3200" dirty="0" smtClean="0">
              <a:latin typeface="Arial" panose="020B0604020202020204" pitchFamily="34" charset="0"/>
              <a:cs typeface="Arial" panose="020B0604020202020204" pitchFamily="34" charset="0"/>
            </a:endParaRPr>
          </a:p>
          <a:p>
            <a:pPr algn="ctr"/>
            <a:endParaRPr lang="de-AT" sz="3200" dirty="0">
              <a:latin typeface="Arial" panose="020B0604020202020204" pitchFamily="34" charset="0"/>
              <a:cs typeface="Arial" panose="020B0604020202020204" pitchFamily="34" charset="0"/>
            </a:endParaRPr>
          </a:p>
          <a:p>
            <a:pPr algn="ctr"/>
            <a:endParaRPr lang="hr-HR" sz="3200" b="1" dirty="0" smtClean="0">
              <a:latin typeface="Arial" panose="020B0604020202020204" pitchFamily="34" charset="0"/>
              <a:cs typeface="Arial" panose="020B0604020202020204" pitchFamily="34" charset="0"/>
            </a:endParaRPr>
          </a:p>
          <a:p>
            <a:pPr algn="ctr"/>
            <a:endParaRPr lang="de-AT" sz="3200" b="1" dirty="0">
              <a:latin typeface="Arial" panose="020B0604020202020204" pitchFamily="34" charset="0"/>
              <a:cs typeface="Arial" panose="020B0604020202020204" pitchFamily="34" charset="0"/>
            </a:endParaRPr>
          </a:p>
        </p:txBody>
      </p:sp>
      <p:sp>
        <p:nvSpPr>
          <p:cNvPr id="5" name="Textfeld 4"/>
          <p:cNvSpPr txBox="1"/>
          <p:nvPr/>
        </p:nvSpPr>
        <p:spPr>
          <a:xfrm>
            <a:off x="3831270" y="5195172"/>
            <a:ext cx="3564082" cy="584775"/>
          </a:xfrm>
          <a:prstGeom prst="rect">
            <a:avLst/>
          </a:prstGeom>
          <a:noFill/>
        </p:spPr>
        <p:txBody>
          <a:bodyPr wrap="square" rtlCol="0">
            <a:spAutoFit/>
          </a:bodyPr>
          <a:lstStyle/>
          <a:p>
            <a:pPr algn="ctr"/>
            <a:r>
              <a:rPr lang="de-AT" sz="3200" b="1" dirty="0" smtClean="0">
                <a:latin typeface="Arial" panose="020B0604020202020204" pitchFamily="34" charset="0"/>
                <a:cs typeface="Arial" panose="020B0604020202020204" pitchFamily="34" charset="0"/>
              </a:rPr>
              <a:t>3. </a:t>
            </a:r>
            <a:r>
              <a:rPr lang="de-AT" sz="3200" b="1" dirty="0" err="1" smtClean="0">
                <a:latin typeface="Arial" panose="020B0604020202020204" pitchFamily="34" charset="0"/>
                <a:cs typeface="Arial" panose="020B0604020202020204" pitchFamily="34" charset="0"/>
              </a:rPr>
              <a:t>Literatura</a:t>
            </a:r>
            <a:endParaRPr lang="de-AT" sz="3200" b="1" dirty="0">
              <a:latin typeface="Arial" panose="020B0604020202020204" pitchFamily="34" charset="0"/>
              <a:cs typeface="Arial" panose="020B0604020202020204" pitchFamily="34" charset="0"/>
            </a:endParaRPr>
          </a:p>
        </p:txBody>
      </p:sp>
      <p:sp>
        <p:nvSpPr>
          <p:cNvPr id="6" name="Foliennummernplatzhalter 5"/>
          <p:cNvSpPr>
            <a:spLocks noGrp="1"/>
          </p:cNvSpPr>
          <p:nvPr>
            <p:ph type="sldNum" sz="quarter" idx="12"/>
          </p:nvPr>
        </p:nvSpPr>
        <p:spPr/>
        <p:txBody>
          <a:bodyPr/>
          <a:lstStyle/>
          <a:p>
            <a:fld id="{A9F53D9E-4CB6-4BB0-B8CF-4E1A4E04C2B6}" type="slidenum">
              <a:rPr lang="de-AT" smtClean="0"/>
              <a:t>2</a:t>
            </a:fld>
            <a:endParaRPr lang="de-AT"/>
          </a:p>
        </p:txBody>
      </p:sp>
    </p:spTree>
    <p:extLst>
      <p:ext uri="{BB962C8B-B14F-4D97-AF65-F5344CB8AC3E}">
        <p14:creationId xmlns:p14="http://schemas.microsoft.com/office/powerpoint/2010/main" val="20138246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20</a:t>
            </a:fld>
            <a:endParaRPr lang="de-AT"/>
          </a:p>
        </p:txBody>
      </p:sp>
      <p:sp>
        <p:nvSpPr>
          <p:cNvPr id="3" name="Textfeld 2"/>
          <p:cNvSpPr txBox="1"/>
          <p:nvPr/>
        </p:nvSpPr>
        <p:spPr>
          <a:xfrm>
            <a:off x="550718" y="477983"/>
            <a:ext cx="10931236" cy="6001643"/>
          </a:xfrm>
          <a:prstGeom prst="rect">
            <a:avLst/>
          </a:prstGeom>
          <a:noFill/>
        </p:spPr>
        <p:txBody>
          <a:bodyPr wrap="square" rtlCol="0">
            <a:spAutoFit/>
          </a:bodyPr>
          <a:lstStyle/>
          <a:p>
            <a:pPr marL="285750" indent="-285750" algn="just">
              <a:lnSpc>
                <a:spcPct val="150000"/>
              </a:lnSpc>
              <a:buClr>
                <a:schemeClr val="accent1"/>
              </a:buClr>
              <a:buFont typeface="Arial" panose="020B0604020202020204" pitchFamily="34" charset="0"/>
              <a:buChar char="•"/>
            </a:pPr>
            <a:r>
              <a:rPr lang="hr-HR" sz="3200" dirty="0">
                <a:latin typeface="Arial" panose="020B0604020202020204" pitchFamily="34" charset="0"/>
                <a:cs typeface="Arial" panose="020B0604020202020204" pitchFamily="34" charset="0"/>
              </a:rPr>
              <a:t>Čovjek se rađa kao nevino i neiskvareno biće i takvog </a:t>
            </a:r>
            <a:endParaRPr lang="hr-HR" sz="3200" dirty="0" smtClean="0">
              <a:latin typeface="Arial" panose="020B0604020202020204" pitchFamily="34" charset="0"/>
              <a:cs typeface="Arial" panose="020B0604020202020204" pitchFamily="34" charset="0"/>
            </a:endParaRPr>
          </a:p>
          <a:p>
            <a:pPr algn="just">
              <a:lnSpc>
                <a:spcPct val="150000"/>
              </a:lnSpc>
              <a:buClr>
                <a:schemeClr val="accent1"/>
              </a:buClr>
            </a:pPr>
            <a:r>
              <a:rPr lang="hr-HR" sz="3200" dirty="0">
                <a:latin typeface="Arial" panose="020B0604020202020204" pitchFamily="34" charset="0"/>
                <a:cs typeface="Arial" panose="020B0604020202020204" pitchFamily="34" charset="0"/>
              </a:rPr>
              <a:t> </a:t>
            </a:r>
            <a:r>
              <a:rPr lang="hr-HR" sz="3200" dirty="0" smtClean="0">
                <a:latin typeface="Arial" panose="020B0604020202020204" pitchFamily="34" charset="0"/>
                <a:cs typeface="Arial" panose="020B0604020202020204" pitchFamily="34" charset="0"/>
              </a:rPr>
              <a:t>  se </a:t>
            </a:r>
            <a:r>
              <a:rPr lang="hr-HR" sz="3200" dirty="0">
                <a:latin typeface="Arial" panose="020B0604020202020204" pitchFamily="34" charset="0"/>
                <a:cs typeface="Arial" panose="020B0604020202020204" pitchFamily="34" charset="0"/>
              </a:rPr>
              <a:t>ne treba </a:t>
            </a:r>
            <a:r>
              <a:rPr lang="hr-HR" sz="3200" dirty="0" smtClean="0">
                <a:latin typeface="Arial" panose="020B0604020202020204" pitchFamily="34" charset="0"/>
                <a:cs typeface="Arial" panose="020B0604020202020204" pitchFamily="34" charset="0"/>
              </a:rPr>
              <a:t>plašiti</a:t>
            </a:r>
            <a:r>
              <a:rPr lang="de-AT" sz="3200" dirty="0" smtClean="0">
                <a:latin typeface="Arial" panose="020B0604020202020204" pitchFamily="34" charset="0"/>
                <a:cs typeface="Arial" panose="020B0604020202020204" pitchFamily="34" charset="0"/>
              </a:rPr>
              <a:t>.</a:t>
            </a:r>
            <a:endParaRPr lang="hr-HR" sz="3200" dirty="0" smtClean="0">
              <a:latin typeface="Arial" panose="020B0604020202020204" pitchFamily="34" charset="0"/>
              <a:cs typeface="Arial" panose="020B0604020202020204" pitchFamily="34" charset="0"/>
            </a:endParaRPr>
          </a:p>
          <a:p>
            <a:pPr marL="285750" indent="-285750" algn="just">
              <a:lnSpc>
                <a:spcPct val="150000"/>
              </a:lnSpc>
              <a:buClr>
                <a:schemeClr val="accent1"/>
              </a:buClr>
              <a:buFont typeface="Arial" panose="020B0604020202020204" pitchFamily="34" charset="0"/>
              <a:buChar char="•"/>
            </a:pPr>
            <a:r>
              <a:rPr lang="hr-HR" sz="3200" dirty="0" smtClean="0">
                <a:latin typeface="Arial" panose="020B0604020202020204" pitchFamily="34" charset="0"/>
                <a:cs typeface="Arial" panose="020B0604020202020204" pitchFamily="34" charset="0"/>
              </a:rPr>
              <a:t>Ljudi </a:t>
            </a:r>
            <a:r>
              <a:rPr lang="hr-HR" sz="3200" dirty="0">
                <a:latin typeface="Arial" panose="020B0604020202020204" pitchFamily="34" charset="0"/>
                <a:cs typeface="Arial" panose="020B0604020202020204" pitchFamily="34" charset="0"/>
              </a:rPr>
              <a:t>se mijenjaju kroz život pa u sebi nose dobre ili </a:t>
            </a:r>
            <a:endParaRPr lang="hr-HR" sz="3200" dirty="0" smtClean="0">
              <a:latin typeface="Arial" panose="020B0604020202020204" pitchFamily="34" charset="0"/>
              <a:cs typeface="Arial" panose="020B0604020202020204" pitchFamily="34" charset="0"/>
            </a:endParaRPr>
          </a:p>
          <a:p>
            <a:pPr algn="just">
              <a:lnSpc>
                <a:spcPct val="150000"/>
              </a:lnSpc>
              <a:buClr>
                <a:schemeClr val="accent1"/>
              </a:buClr>
            </a:pPr>
            <a:r>
              <a:rPr lang="hr-HR" sz="3200" dirty="0">
                <a:latin typeface="Arial" panose="020B0604020202020204" pitchFamily="34" charset="0"/>
                <a:cs typeface="Arial" panose="020B0604020202020204" pitchFamily="34" charset="0"/>
              </a:rPr>
              <a:t> </a:t>
            </a:r>
            <a:r>
              <a:rPr lang="hr-HR" sz="3200" dirty="0" smtClean="0">
                <a:latin typeface="Arial" panose="020B0604020202020204" pitchFamily="34" charset="0"/>
                <a:cs typeface="Arial" panose="020B0604020202020204" pitchFamily="34" charset="0"/>
              </a:rPr>
              <a:t>  loše osobine</a:t>
            </a:r>
            <a:r>
              <a:rPr lang="de-AT" sz="3200" dirty="0" smtClean="0">
                <a:latin typeface="Arial" panose="020B0604020202020204" pitchFamily="34" charset="0"/>
                <a:cs typeface="Arial" panose="020B0604020202020204" pitchFamily="34" charset="0"/>
              </a:rPr>
              <a:t>.</a:t>
            </a:r>
            <a:endParaRPr lang="hr-HR" sz="3200" dirty="0" smtClean="0">
              <a:latin typeface="Arial" panose="020B0604020202020204" pitchFamily="34" charset="0"/>
              <a:cs typeface="Arial" panose="020B0604020202020204" pitchFamily="34" charset="0"/>
            </a:endParaRPr>
          </a:p>
          <a:p>
            <a:pPr marL="285750" indent="-285750" algn="just">
              <a:lnSpc>
                <a:spcPct val="150000"/>
              </a:lnSpc>
              <a:buClr>
                <a:schemeClr val="accent1"/>
              </a:buClr>
              <a:buFont typeface="Arial" panose="020B0604020202020204" pitchFamily="34" charset="0"/>
              <a:buChar char="•"/>
            </a:pPr>
            <a:r>
              <a:rPr lang="hr-HR" sz="3200" dirty="0" smtClean="0">
                <a:latin typeface="Arial" panose="020B0604020202020204" pitchFamily="34" charset="0"/>
                <a:cs typeface="Arial" panose="020B0604020202020204" pitchFamily="34" charset="0"/>
              </a:rPr>
              <a:t>Na </a:t>
            </a:r>
            <a:r>
              <a:rPr lang="hr-HR" sz="3200" dirty="0">
                <a:latin typeface="Arial" panose="020B0604020202020204" pitchFamily="34" charset="0"/>
                <a:cs typeface="Arial" panose="020B0604020202020204" pitchFamily="34" charset="0"/>
              </a:rPr>
              <a:t>svu sreću malo je onih </a:t>
            </a:r>
            <a:r>
              <a:rPr lang="hr-HR" sz="3200" dirty="0" smtClean="0">
                <a:latin typeface="Arial" panose="020B0604020202020204" pitchFamily="34" charset="0"/>
                <a:cs typeface="Arial" panose="020B0604020202020204" pitchFamily="34" charset="0"/>
              </a:rPr>
              <a:t>najgorih</a:t>
            </a:r>
            <a:r>
              <a:rPr lang="de-AT" sz="3200" dirty="0" smtClean="0">
                <a:latin typeface="Arial" panose="020B0604020202020204" pitchFamily="34" charset="0"/>
                <a:cs typeface="Arial" panose="020B0604020202020204" pitchFamily="34" charset="0"/>
              </a:rPr>
              <a:t>.</a:t>
            </a:r>
            <a:endParaRPr lang="hr-HR" sz="3200" dirty="0" smtClean="0">
              <a:latin typeface="Arial" panose="020B0604020202020204" pitchFamily="34" charset="0"/>
              <a:cs typeface="Arial" panose="020B0604020202020204" pitchFamily="34" charset="0"/>
            </a:endParaRPr>
          </a:p>
          <a:p>
            <a:pPr marL="285750" indent="-285750" algn="just">
              <a:lnSpc>
                <a:spcPct val="150000"/>
              </a:lnSpc>
              <a:buClr>
                <a:schemeClr val="accent1"/>
              </a:buClr>
              <a:buFont typeface="Arial" panose="020B0604020202020204" pitchFamily="34" charset="0"/>
              <a:buChar char="•"/>
            </a:pPr>
            <a:r>
              <a:rPr lang="hr-HR" sz="3200" dirty="0" smtClean="0">
                <a:latin typeface="Arial" panose="020B0604020202020204" pitchFamily="34" charset="0"/>
                <a:cs typeface="Arial" panose="020B0604020202020204" pitchFamily="34" charset="0"/>
              </a:rPr>
              <a:t>Nobelovac </a:t>
            </a:r>
            <a:r>
              <a:rPr lang="hr-HR" sz="3200" dirty="0">
                <a:latin typeface="Arial" panose="020B0604020202020204" pitchFamily="34" charset="0"/>
                <a:cs typeface="Arial" panose="020B0604020202020204" pitchFamily="34" charset="0"/>
              </a:rPr>
              <a:t>se nije bojao ljudi, nego njihovih loših </a:t>
            </a:r>
            <a:r>
              <a:rPr lang="hr-HR" sz="3200" dirty="0" smtClean="0">
                <a:latin typeface="Arial" panose="020B0604020202020204" pitchFamily="34" charset="0"/>
                <a:cs typeface="Arial" panose="020B0604020202020204" pitchFamily="34" charset="0"/>
              </a:rPr>
              <a:t>osobina</a:t>
            </a:r>
            <a:r>
              <a:rPr lang="de-AT" sz="3200" dirty="0" smtClean="0">
                <a:latin typeface="Arial" panose="020B0604020202020204" pitchFamily="34" charset="0"/>
                <a:cs typeface="Arial" panose="020B0604020202020204" pitchFamily="34" charset="0"/>
              </a:rPr>
              <a:t>.</a:t>
            </a:r>
            <a:endParaRPr lang="hr-HR" sz="3200" dirty="0" smtClean="0">
              <a:latin typeface="Arial" panose="020B0604020202020204" pitchFamily="34" charset="0"/>
              <a:cs typeface="Arial" panose="020B0604020202020204" pitchFamily="34" charset="0"/>
            </a:endParaRPr>
          </a:p>
          <a:p>
            <a:pPr marL="285750" indent="-285750" algn="just">
              <a:lnSpc>
                <a:spcPct val="150000"/>
              </a:lnSpc>
              <a:buClr>
                <a:schemeClr val="accent1"/>
              </a:buClr>
              <a:buFont typeface="Arial" panose="020B0604020202020204" pitchFamily="34" charset="0"/>
              <a:buChar char="•"/>
            </a:pPr>
            <a:r>
              <a:rPr lang="hr-HR" sz="3200" dirty="0" smtClean="0">
                <a:latin typeface="Arial" panose="020B0604020202020204" pitchFamily="34" charset="0"/>
                <a:cs typeface="Arial" panose="020B0604020202020204" pitchFamily="34" charset="0"/>
              </a:rPr>
              <a:t>Zato </a:t>
            </a:r>
            <a:r>
              <a:rPr lang="hr-HR" sz="3200" dirty="0">
                <a:latin typeface="Arial" panose="020B0604020202020204" pitchFamily="34" charset="0"/>
                <a:cs typeface="Arial" panose="020B0604020202020204" pitchFamily="34" charset="0"/>
              </a:rPr>
              <a:t>se povlačio u samoću, posebno u kasnim </a:t>
            </a:r>
            <a:endParaRPr lang="hr-HR" sz="3200" dirty="0" smtClean="0">
              <a:latin typeface="Arial" panose="020B0604020202020204" pitchFamily="34" charset="0"/>
              <a:cs typeface="Arial" panose="020B0604020202020204" pitchFamily="34" charset="0"/>
            </a:endParaRPr>
          </a:p>
          <a:p>
            <a:pPr algn="just">
              <a:lnSpc>
                <a:spcPct val="150000"/>
              </a:lnSpc>
              <a:buClr>
                <a:schemeClr val="accent1"/>
              </a:buClr>
            </a:pPr>
            <a:r>
              <a:rPr lang="hr-HR" sz="3200" dirty="0">
                <a:latin typeface="Arial" panose="020B0604020202020204" pitchFamily="34" charset="0"/>
                <a:cs typeface="Arial" panose="020B0604020202020204" pitchFamily="34" charset="0"/>
              </a:rPr>
              <a:t> </a:t>
            </a:r>
            <a:r>
              <a:rPr lang="hr-HR" sz="3200" dirty="0" smtClean="0">
                <a:latin typeface="Arial" panose="020B0604020202020204" pitchFamily="34" charset="0"/>
                <a:cs typeface="Arial" panose="020B0604020202020204" pitchFamily="34" charset="0"/>
              </a:rPr>
              <a:t> godinama života</a:t>
            </a:r>
            <a:r>
              <a:rPr lang="de-AT" sz="3200" dirty="0" smtClean="0">
                <a:latin typeface="Arial" panose="020B0604020202020204" pitchFamily="34" charset="0"/>
                <a:cs typeface="Arial" panose="020B0604020202020204" pitchFamily="34" charset="0"/>
              </a:rPr>
              <a:t>.</a:t>
            </a:r>
            <a:endParaRPr lang="de-AT"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928534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21</a:t>
            </a:fld>
            <a:endParaRPr lang="de-AT"/>
          </a:p>
        </p:txBody>
      </p:sp>
      <p:sp>
        <p:nvSpPr>
          <p:cNvPr id="3" name="Textfeld 2"/>
          <p:cNvSpPr txBox="1"/>
          <p:nvPr/>
        </p:nvSpPr>
        <p:spPr>
          <a:xfrm>
            <a:off x="3240000" y="2880000"/>
            <a:ext cx="5260032" cy="830997"/>
          </a:xfrm>
          <a:prstGeom prst="rect">
            <a:avLst/>
          </a:prstGeom>
          <a:noFill/>
        </p:spPr>
        <p:txBody>
          <a:bodyPr wrap="square" rtlCol="0">
            <a:spAutoFit/>
          </a:bodyPr>
          <a:lstStyle/>
          <a:p>
            <a:pPr algn="just"/>
            <a:r>
              <a:rPr lang="hr-HR" sz="4800" b="1" dirty="0">
                <a:latin typeface="Arial" panose="020B0604020202020204" pitchFamily="34" charset="0"/>
                <a:cs typeface="Arial" panose="020B0604020202020204" pitchFamily="34" charset="0"/>
              </a:rPr>
              <a:t>2.5. </a:t>
            </a:r>
            <a:r>
              <a:rPr lang="hr-HR" sz="4800" dirty="0">
                <a:latin typeface="Arial" panose="020B0604020202020204" pitchFamily="34" charset="0"/>
                <a:cs typeface="Arial" panose="020B0604020202020204" pitchFamily="34" charset="0"/>
              </a:rPr>
              <a:t>Strah od smrti</a:t>
            </a:r>
            <a:endParaRPr lang="de-AT"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92582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22</a:t>
            </a:fld>
            <a:endParaRPr lang="de-AT"/>
          </a:p>
        </p:txBody>
      </p:sp>
      <p:sp>
        <p:nvSpPr>
          <p:cNvPr id="3" name="Textfeld 2"/>
          <p:cNvSpPr txBox="1"/>
          <p:nvPr/>
        </p:nvSpPr>
        <p:spPr>
          <a:xfrm>
            <a:off x="602673" y="1527464"/>
            <a:ext cx="10983191" cy="4031873"/>
          </a:xfrm>
          <a:prstGeom prst="rect">
            <a:avLst/>
          </a:prstGeom>
          <a:noFill/>
        </p:spPr>
        <p:txBody>
          <a:bodyPr wrap="square" rtlCol="0">
            <a:spAutoFit/>
          </a:bodyPr>
          <a:lstStyle/>
          <a:p>
            <a:pPr algn="just"/>
            <a:r>
              <a:rPr lang="hr-HR" sz="3200" b="1" dirty="0">
                <a:latin typeface="Arial" panose="020B0604020202020204" pitchFamily="34" charset="0"/>
                <a:cs typeface="Arial" panose="020B0604020202020204" pitchFamily="34" charset="0"/>
              </a:rPr>
              <a:t>– </a:t>
            </a:r>
            <a:r>
              <a:rPr lang="hr-HR" sz="3200" b="1" i="1" dirty="0">
                <a:latin typeface="Arial" panose="020B0604020202020204" pitchFamily="34" charset="0"/>
                <a:cs typeface="Arial" panose="020B0604020202020204" pitchFamily="34" charset="0"/>
              </a:rPr>
              <a:t>Pun i konačan sud o tome da li je neko zaista hrabar ili </a:t>
            </a:r>
            <a:r>
              <a:rPr lang="hr-HR" sz="3200" b="1" i="1" dirty="0" smtClean="0">
                <a:latin typeface="Arial" panose="020B0604020202020204" pitchFamily="34" charset="0"/>
                <a:cs typeface="Arial" panose="020B0604020202020204" pitchFamily="34" charset="0"/>
              </a:rPr>
              <a:t>strašljivac nije </a:t>
            </a:r>
            <a:r>
              <a:rPr lang="hr-HR" sz="3200" b="1" i="1" dirty="0">
                <a:latin typeface="Arial" panose="020B0604020202020204" pitchFamily="34" charset="0"/>
                <a:cs typeface="Arial" panose="020B0604020202020204" pitchFamily="34" charset="0"/>
              </a:rPr>
              <a:t>lako dati. Za izricanje takvog suda trebalo bi znati kako se taj čovek držao na kraju života; to jest, da li je u poslednjem trenutku gledao smrti pravo u oči ili nije. A to mi za većinu nećemo nikada znati, jer svedoka nema. </a:t>
            </a:r>
            <a:r>
              <a:rPr lang="hr-HR" sz="3200" b="1" dirty="0">
                <a:latin typeface="Arial" panose="020B0604020202020204" pitchFamily="34" charset="0"/>
                <a:cs typeface="Arial" panose="020B0604020202020204" pitchFamily="34" charset="0"/>
              </a:rPr>
              <a:t>– </a:t>
            </a:r>
            <a:r>
              <a:rPr lang="hr-HR" sz="3200" b="1" i="1" dirty="0">
                <a:latin typeface="Arial" panose="020B0604020202020204" pitchFamily="34" charset="0"/>
                <a:cs typeface="Arial" panose="020B0604020202020204" pitchFamily="34" charset="0"/>
              </a:rPr>
              <a:t>Za mene se to može znati već sada. Kad umrem, zapišite slobodno da sam u poslednjem trenu žmurio </a:t>
            </a:r>
            <a:r>
              <a:rPr lang="hr-HR" sz="3200" dirty="0">
                <a:latin typeface="Arial" panose="020B0604020202020204" pitchFamily="34" charset="0"/>
                <a:cs typeface="Arial" panose="020B0604020202020204" pitchFamily="34" charset="0"/>
              </a:rPr>
              <a:t>(Andrić 1978: 142)</a:t>
            </a:r>
            <a:r>
              <a:rPr lang="hr-HR" sz="3200" b="1" dirty="0">
                <a:latin typeface="Arial" panose="020B0604020202020204" pitchFamily="34" charset="0"/>
                <a:cs typeface="Arial" panose="020B0604020202020204" pitchFamily="34" charset="0"/>
              </a:rPr>
              <a:t>.</a:t>
            </a:r>
            <a:endParaRPr lang="de-AT"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28875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23</a:t>
            </a:fld>
            <a:endParaRPr lang="de-AT"/>
          </a:p>
        </p:txBody>
      </p:sp>
      <p:sp>
        <p:nvSpPr>
          <p:cNvPr id="3" name="Textfeld 2"/>
          <p:cNvSpPr txBox="1"/>
          <p:nvPr/>
        </p:nvSpPr>
        <p:spPr>
          <a:xfrm>
            <a:off x="613063" y="488721"/>
            <a:ext cx="10962409" cy="6001643"/>
          </a:xfrm>
          <a:prstGeom prst="rect">
            <a:avLst/>
          </a:prstGeom>
          <a:noFill/>
        </p:spPr>
        <p:txBody>
          <a:bodyPr wrap="square" rtlCol="0">
            <a:spAutoFit/>
          </a:bodyPr>
          <a:lstStyle/>
          <a:p>
            <a:pPr marL="285750" indent="-285750">
              <a:lnSpc>
                <a:spcPct val="150000"/>
              </a:lnSpc>
              <a:buClr>
                <a:schemeClr val="accent1"/>
              </a:buClr>
              <a:buFont typeface="Arial" panose="020B0604020202020204" pitchFamily="34" charset="0"/>
              <a:buChar char="•"/>
            </a:pPr>
            <a:r>
              <a:rPr lang="hr-HR" sz="3200" dirty="0">
                <a:latin typeface="Arial" panose="020B0604020202020204" pitchFamily="34" charset="0"/>
                <a:cs typeface="Arial" panose="020B0604020202020204" pitchFamily="34" charset="0"/>
              </a:rPr>
              <a:t>Teško mi je povjerovati da postoji čovjek koji </a:t>
            </a:r>
            <a:r>
              <a:rPr lang="hr-HR" sz="3200" dirty="0" smtClean="0">
                <a:latin typeface="Arial" panose="020B0604020202020204" pitchFamily="34" charset="0"/>
                <a:cs typeface="Arial" panose="020B0604020202020204" pitchFamily="34" charset="0"/>
              </a:rPr>
              <a:t>ne </a:t>
            </a:r>
            <a:r>
              <a:rPr lang="hr-HR" sz="3200" dirty="0">
                <a:latin typeface="Arial" panose="020B0604020202020204" pitchFamily="34" charset="0"/>
                <a:cs typeface="Arial" panose="020B0604020202020204" pitchFamily="34" charset="0"/>
              </a:rPr>
              <a:t>razmišlja o </a:t>
            </a:r>
            <a:r>
              <a:rPr lang="hr-HR" sz="3200" dirty="0" smtClean="0">
                <a:latin typeface="Arial" panose="020B0604020202020204" pitchFamily="34" charset="0"/>
                <a:cs typeface="Arial" panose="020B0604020202020204" pitchFamily="34" charset="0"/>
              </a:rPr>
              <a:t>smrti</a:t>
            </a:r>
            <a:r>
              <a:rPr lang="de-AT" sz="3200" dirty="0" smtClean="0">
                <a:latin typeface="Arial" panose="020B0604020202020204" pitchFamily="34" charset="0"/>
                <a:cs typeface="Arial" panose="020B0604020202020204" pitchFamily="34" charset="0"/>
              </a:rPr>
              <a:t>.</a:t>
            </a:r>
            <a:endParaRPr lang="hr-HR" sz="3200" dirty="0" smtClean="0">
              <a:latin typeface="Arial" panose="020B0604020202020204" pitchFamily="34" charset="0"/>
              <a:cs typeface="Arial" panose="020B0604020202020204" pitchFamily="34" charset="0"/>
            </a:endParaRPr>
          </a:p>
          <a:p>
            <a:pPr marL="285750" indent="-285750">
              <a:lnSpc>
                <a:spcPct val="150000"/>
              </a:lnSpc>
              <a:buClr>
                <a:schemeClr val="accent1"/>
              </a:buClr>
              <a:buFont typeface="Arial" panose="020B0604020202020204" pitchFamily="34" charset="0"/>
              <a:buChar char="•"/>
            </a:pPr>
            <a:r>
              <a:rPr lang="hr-HR" sz="3200" dirty="0" smtClean="0">
                <a:latin typeface="Arial" panose="020B0604020202020204" pitchFamily="34" charset="0"/>
                <a:cs typeface="Arial" panose="020B0604020202020204" pitchFamily="34" charset="0"/>
              </a:rPr>
              <a:t>Za </a:t>
            </a:r>
            <a:r>
              <a:rPr lang="hr-HR" sz="3200" dirty="0">
                <a:latin typeface="Arial" panose="020B0604020202020204" pitchFamily="34" charset="0"/>
                <a:cs typeface="Arial" panose="020B0604020202020204" pitchFamily="34" charset="0"/>
              </a:rPr>
              <a:t>mene je bitno što ne znam kada će doći taj </a:t>
            </a:r>
            <a:r>
              <a:rPr lang="hr-HR" sz="3200" dirty="0" smtClean="0">
                <a:latin typeface="Arial" panose="020B0604020202020204" pitchFamily="34" charset="0"/>
                <a:cs typeface="Arial" panose="020B0604020202020204" pitchFamily="34" charset="0"/>
              </a:rPr>
              <a:t>dan</a:t>
            </a:r>
            <a:r>
              <a:rPr lang="de-AT" sz="3200" dirty="0" smtClean="0">
                <a:latin typeface="Arial" panose="020B0604020202020204" pitchFamily="34" charset="0"/>
                <a:cs typeface="Arial" panose="020B0604020202020204" pitchFamily="34" charset="0"/>
              </a:rPr>
              <a:t>.</a:t>
            </a:r>
            <a:endParaRPr lang="hr-HR" sz="3200" dirty="0" smtClean="0">
              <a:latin typeface="Arial" panose="020B0604020202020204" pitchFamily="34" charset="0"/>
              <a:cs typeface="Arial" panose="020B0604020202020204" pitchFamily="34" charset="0"/>
            </a:endParaRPr>
          </a:p>
          <a:p>
            <a:pPr marL="285750" indent="-285750">
              <a:lnSpc>
                <a:spcPct val="150000"/>
              </a:lnSpc>
              <a:buClr>
                <a:schemeClr val="accent1"/>
              </a:buClr>
              <a:buFont typeface="Arial" panose="020B0604020202020204" pitchFamily="34" charset="0"/>
              <a:buChar char="•"/>
            </a:pPr>
            <a:r>
              <a:rPr lang="hr-HR" sz="3200" dirty="0" smtClean="0">
                <a:latin typeface="Arial" panose="020B0604020202020204" pitchFamily="34" charset="0"/>
                <a:cs typeface="Arial" panose="020B0604020202020204" pitchFamily="34" charset="0"/>
              </a:rPr>
              <a:t>Da </a:t>
            </a:r>
            <a:r>
              <a:rPr lang="hr-HR" sz="3200" dirty="0">
                <a:latin typeface="Arial" panose="020B0604020202020204" pitchFamily="34" charset="0"/>
                <a:cs typeface="Arial" panose="020B0604020202020204" pitchFamily="34" charset="0"/>
              </a:rPr>
              <a:t>li je neko umro kao dostojan čovjek bez straha od nestanka ili je u zadnjim momentima bio prestrašen? </a:t>
            </a:r>
            <a:endParaRPr lang="hr-HR" sz="3200" dirty="0" smtClean="0">
              <a:latin typeface="Arial" panose="020B0604020202020204" pitchFamily="34" charset="0"/>
              <a:cs typeface="Arial" panose="020B0604020202020204" pitchFamily="34" charset="0"/>
            </a:endParaRPr>
          </a:p>
          <a:p>
            <a:pPr marL="285750" indent="-285750">
              <a:lnSpc>
                <a:spcPct val="150000"/>
              </a:lnSpc>
              <a:buClr>
                <a:schemeClr val="accent1"/>
              </a:buClr>
              <a:buFont typeface="Arial" panose="020B0604020202020204" pitchFamily="34" charset="0"/>
              <a:buChar char="•"/>
            </a:pPr>
            <a:r>
              <a:rPr lang="hr-HR" sz="3200" dirty="0" smtClean="0">
                <a:latin typeface="Arial" panose="020B0604020202020204" pitchFamily="34" charset="0"/>
                <a:cs typeface="Arial" panose="020B0604020202020204" pitchFamily="34" charset="0"/>
              </a:rPr>
              <a:t>Ne </a:t>
            </a:r>
            <a:r>
              <a:rPr lang="hr-HR" sz="3200" dirty="0">
                <a:latin typeface="Arial" panose="020B0604020202020204" pitchFamily="34" charset="0"/>
                <a:cs typeface="Arial" panose="020B0604020202020204" pitchFamily="34" charset="0"/>
              </a:rPr>
              <a:t>može niko </a:t>
            </a:r>
            <a:r>
              <a:rPr lang="hr-HR" sz="3200" dirty="0" smtClean="0">
                <a:latin typeface="Arial" panose="020B0604020202020204" pitchFamily="34" charset="0"/>
                <a:cs typeface="Arial" panose="020B0604020202020204" pitchFamily="34" charset="0"/>
              </a:rPr>
              <a:t>znati</a:t>
            </a:r>
            <a:r>
              <a:rPr lang="de-AT" sz="3200" dirty="0" smtClean="0">
                <a:latin typeface="Arial" panose="020B0604020202020204" pitchFamily="34" charset="0"/>
                <a:cs typeface="Arial" panose="020B0604020202020204" pitchFamily="34" charset="0"/>
              </a:rPr>
              <a:t>.</a:t>
            </a:r>
            <a:endParaRPr lang="hr-HR" sz="3200" dirty="0" smtClean="0">
              <a:latin typeface="Arial" panose="020B0604020202020204" pitchFamily="34" charset="0"/>
              <a:cs typeface="Arial" panose="020B0604020202020204" pitchFamily="34" charset="0"/>
            </a:endParaRPr>
          </a:p>
          <a:p>
            <a:pPr marL="285750" indent="-285750">
              <a:lnSpc>
                <a:spcPct val="150000"/>
              </a:lnSpc>
              <a:buClr>
                <a:schemeClr val="accent1"/>
              </a:buClr>
              <a:buFont typeface="Arial" panose="020B0604020202020204" pitchFamily="34" charset="0"/>
              <a:buChar char="•"/>
            </a:pPr>
            <a:r>
              <a:rPr lang="hr-HR" sz="3200" dirty="0" smtClean="0">
                <a:latin typeface="Arial" panose="020B0604020202020204" pitchFamily="34" charset="0"/>
                <a:cs typeface="Arial" panose="020B0604020202020204" pitchFamily="34" charset="0"/>
              </a:rPr>
              <a:t>Andrić </a:t>
            </a:r>
            <a:r>
              <a:rPr lang="hr-HR" sz="3200" dirty="0">
                <a:latin typeface="Arial" panose="020B0604020202020204" pitchFamily="34" charset="0"/>
                <a:cs typeface="Arial" panose="020B0604020202020204" pitchFamily="34" charset="0"/>
              </a:rPr>
              <a:t>je izjavio da će u posljednjim otkucajima </a:t>
            </a:r>
            <a:endParaRPr lang="hr-HR" sz="3200" dirty="0" smtClean="0">
              <a:latin typeface="Arial" panose="020B0604020202020204" pitchFamily="34" charset="0"/>
              <a:cs typeface="Arial" panose="020B0604020202020204" pitchFamily="34" charset="0"/>
            </a:endParaRPr>
          </a:p>
          <a:p>
            <a:pPr>
              <a:lnSpc>
                <a:spcPct val="150000"/>
              </a:lnSpc>
              <a:buClr>
                <a:schemeClr val="accent1"/>
              </a:buClr>
            </a:pPr>
            <a:r>
              <a:rPr lang="hr-HR" sz="3200" dirty="0">
                <a:latin typeface="Arial" panose="020B0604020202020204" pitchFamily="34" charset="0"/>
                <a:cs typeface="Arial" panose="020B0604020202020204" pitchFamily="34" charset="0"/>
              </a:rPr>
              <a:t> </a:t>
            </a:r>
            <a:r>
              <a:rPr lang="hr-HR" sz="3200" dirty="0" smtClean="0">
                <a:latin typeface="Arial" panose="020B0604020202020204" pitchFamily="34" charset="0"/>
                <a:cs typeface="Arial" panose="020B0604020202020204" pitchFamily="34" charset="0"/>
              </a:rPr>
              <a:t> života žmuriti</a:t>
            </a:r>
            <a:r>
              <a:rPr lang="de-AT" sz="3200" dirty="0" smtClean="0">
                <a:latin typeface="Arial" panose="020B0604020202020204" pitchFamily="34" charset="0"/>
                <a:cs typeface="Arial" panose="020B0604020202020204" pitchFamily="34" charset="0"/>
              </a:rPr>
              <a:t>.</a:t>
            </a:r>
            <a:endParaRPr lang="de-AT"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269092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24</a:t>
            </a:fld>
            <a:endParaRPr lang="de-AT"/>
          </a:p>
        </p:txBody>
      </p:sp>
      <p:sp>
        <p:nvSpPr>
          <p:cNvPr id="3" name="Rechteck 2"/>
          <p:cNvSpPr/>
          <p:nvPr/>
        </p:nvSpPr>
        <p:spPr>
          <a:xfrm>
            <a:off x="2340000" y="2880000"/>
            <a:ext cx="7760749" cy="830997"/>
          </a:xfrm>
          <a:prstGeom prst="rect">
            <a:avLst/>
          </a:prstGeom>
        </p:spPr>
        <p:txBody>
          <a:bodyPr wrap="square">
            <a:spAutoFit/>
          </a:bodyPr>
          <a:lstStyle/>
          <a:p>
            <a:pPr algn="just"/>
            <a:r>
              <a:rPr lang="hr-HR" sz="4800" b="1" dirty="0" smtClean="0">
                <a:latin typeface="Arial" panose="020B0604020202020204" pitchFamily="34" charset="0"/>
                <a:cs typeface="Arial" panose="020B0604020202020204" pitchFamily="34" charset="0"/>
              </a:rPr>
              <a:t>2.</a:t>
            </a:r>
            <a:r>
              <a:rPr lang="de-AT" sz="4800" b="1" dirty="0" smtClean="0">
                <a:latin typeface="Arial" panose="020B0604020202020204" pitchFamily="34" charset="0"/>
                <a:cs typeface="Arial" panose="020B0604020202020204" pitchFamily="34" charset="0"/>
              </a:rPr>
              <a:t>6</a:t>
            </a:r>
            <a:r>
              <a:rPr lang="hr-HR" sz="4800" b="1" dirty="0" smtClean="0">
                <a:latin typeface="Arial" panose="020B0604020202020204" pitchFamily="34" charset="0"/>
                <a:cs typeface="Arial" panose="020B0604020202020204" pitchFamily="34" charset="0"/>
              </a:rPr>
              <a:t>.</a:t>
            </a:r>
            <a:r>
              <a:rPr lang="hr-HR" sz="4800" dirty="0" smtClean="0">
                <a:latin typeface="Arial" panose="020B0604020202020204" pitchFamily="34" charset="0"/>
                <a:cs typeface="Arial" panose="020B0604020202020204" pitchFamily="34" charset="0"/>
              </a:rPr>
              <a:t> </a:t>
            </a:r>
            <a:r>
              <a:rPr lang="hr-HR" sz="4800" dirty="0">
                <a:latin typeface="Arial" panose="020B0604020202020204" pitchFamily="34" charset="0"/>
                <a:cs typeface="Arial" panose="020B0604020202020204" pitchFamily="34" charset="0"/>
              </a:rPr>
              <a:t>Strah </a:t>
            </a:r>
            <a:r>
              <a:rPr lang="hr-HR" sz="4800" dirty="0" smtClean="0">
                <a:latin typeface="Arial" panose="020B0604020202020204" pitchFamily="34" charset="0"/>
                <a:cs typeface="Arial" panose="020B0604020202020204" pitchFamily="34" charset="0"/>
              </a:rPr>
              <a:t>od</a:t>
            </a:r>
            <a:r>
              <a:rPr lang="de-AT" sz="4800" dirty="0" smtClean="0">
                <a:latin typeface="Arial" panose="020B0604020202020204" pitchFamily="34" charset="0"/>
                <a:cs typeface="Arial" panose="020B0604020202020204" pitchFamily="34" charset="0"/>
              </a:rPr>
              <a:t> </a:t>
            </a:r>
            <a:r>
              <a:rPr lang="de-AT" sz="4800" dirty="0" err="1" smtClean="0">
                <a:latin typeface="Arial" panose="020B0604020202020204" pitchFamily="34" charset="0"/>
                <a:cs typeface="Arial" panose="020B0604020202020204" pitchFamily="34" charset="0"/>
              </a:rPr>
              <a:t>minulog</a:t>
            </a:r>
            <a:r>
              <a:rPr lang="de-AT" sz="4800" dirty="0" smtClean="0">
                <a:latin typeface="Arial" panose="020B0604020202020204" pitchFamily="34" charset="0"/>
                <a:cs typeface="Arial" panose="020B0604020202020204" pitchFamily="34" charset="0"/>
              </a:rPr>
              <a:t> </a:t>
            </a:r>
            <a:r>
              <a:rPr lang="de-AT" sz="4800" dirty="0" err="1" smtClean="0">
                <a:latin typeface="Arial" panose="020B0604020202020204" pitchFamily="34" charset="0"/>
                <a:cs typeface="Arial" panose="020B0604020202020204" pitchFamily="34" charset="0"/>
              </a:rPr>
              <a:t>dana</a:t>
            </a:r>
            <a:r>
              <a:rPr lang="de-AT" sz="4800" dirty="0" smtClean="0">
                <a:latin typeface="Arial" panose="020B0604020202020204" pitchFamily="34" charset="0"/>
                <a:cs typeface="Arial" panose="020B0604020202020204" pitchFamily="34" charset="0"/>
              </a:rPr>
              <a:t> </a:t>
            </a:r>
            <a:endParaRPr lang="de-AT"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291361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25</a:t>
            </a:fld>
            <a:endParaRPr lang="de-AT"/>
          </a:p>
        </p:txBody>
      </p:sp>
      <p:sp>
        <p:nvSpPr>
          <p:cNvPr id="3" name="Textfeld 2"/>
          <p:cNvSpPr txBox="1"/>
          <p:nvPr/>
        </p:nvSpPr>
        <p:spPr>
          <a:xfrm>
            <a:off x="571499" y="1350818"/>
            <a:ext cx="11232573" cy="4031873"/>
          </a:xfrm>
          <a:prstGeom prst="rect">
            <a:avLst/>
          </a:prstGeom>
          <a:noFill/>
        </p:spPr>
        <p:txBody>
          <a:bodyPr wrap="square" rtlCol="0">
            <a:spAutoFit/>
          </a:bodyPr>
          <a:lstStyle/>
          <a:p>
            <a:r>
              <a:rPr lang="hr-HR" sz="3200" b="1" i="1" dirty="0">
                <a:latin typeface="Arial" panose="020B0604020202020204" pitchFamily="34" charset="0"/>
                <a:cs typeface="Arial" panose="020B0604020202020204" pitchFamily="34" charset="0"/>
              </a:rPr>
              <a:t>Kao dva nejednaka kamena osećam u utrobi strah od minulog dana i neizvesnost sutrašnjeg. Sve je zamršeno, nesigurno i nejasno, a sve se može desiti. Čak i dobro. Ali sada nije dobro. Sada treba leći bez utehe, bez izgleda na rešenje i smirenje, ali sa kukavnom, nepriznatom nadom da će sutra rešenje biti ili izgledati lakše. Drugim rečima, da ćemo u noćašnjem snu malko umreti. Jer, smrt rešava sve </a:t>
            </a:r>
            <a:r>
              <a:rPr lang="hr-HR" sz="3200" i="1" dirty="0">
                <a:latin typeface="Arial" panose="020B0604020202020204" pitchFamily="34" charset="0"/>
                <a:cs typeface="Arial" panose="020B0604020202020204" pitchFamily="34" charset="0"/>
              </a:rPr>
              <a:t>(Andrić 1978: 317)</a:t>
            </a:r>
            <a:r>
              <a:rPr lang="hr-HR" sz="3200" b="1" i="1" dirty="0">
                <a:latin typeface="Arial" panose="020B0604020202020204" pitchFamily="34" charset="0"/>
                <a:cs typeface="Arial" panose="020B0604020202020204" pitchFamily="34" charset="0"/>
              </a:rPr>
              <a:t>.</a:t>
            </a:r>
            <a:endParaRPr lang="de-AT" sz="32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2154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26</a:t>
            </a:fld>
            <a:endParaRPr lang="de-AT"/>
          </a:p>
        </p:txBody>
      </p:sp>
      <p:sp>
        <p:nvSpPr>
          <p:cNvPr id="3" name="Textfeld 2"/>
          <p:cNvSpPr txBox="1"/>
          <p:nvPr/>
        </p:nvSpPr>
        <p:spPr>
          <a:xfrm>
            <a:off x="1085088" y="1170432"/>
            <a:ext cx="10241280" cy="4524315"/>
          </a:xfrm>
          <a:prstGeom prst="rect">
            <a:avLst/>
          </a:prstGeom>
          <a:noFill/>
        </p:spPr>
        <p:txBody>
          <a:bodyPr wrap="square" rtlCol="0">
            <a:spAutoFit/>
          </a:bodyPr>
          <a:lstStyle/>
          <a:p>
            <a:pPr marL="285750" indent="-285750">
              <a:lnSpc>
                <a:spcPct val="150000"/>
              </a:lnSpc>
              <a:buClr>
                <a:schemeClr val="accent1"/>
              </a:buClr>
              <a:buFont typeface="Arial" panose="020B0604020202020204" pitchFamily="34" charset="0"/>
              <a:buChar char="•"/>
            </a:pPr>
            <a:r>
              <a:rPr lang="hr-HR" sz="3200" dirty="0">
                <a:latin typeface="Arial" panose="020B0604020202020204" pitchFamily="34" charset="0"/>
                <a:cs typeface="Arial" panose="020B0604020202020204" pitchFamily="34" charset="0"/>
              </a:rPr>
              <a:t>Dođu ponekad loši, promašeni i nesrećni dani. </a:t>
            </a:r>
            <a:endParaRPr lang="de-AT" sz="3200" dirty="0">
              <a:latin typeface="Arial" panose="020B0604020202020204" pitchFamily="34" charset="0"/>
              <a:cs typeface="Arial" panose="020B0604020202020204" pitchFamily="34" charset="0"/>
            </a:endParaRPr>
          </a:p>
          <a:p>
            <a:pPr marL="285750" indent="-285750">
              <a:lnSpc>
                <a:spcPct val="150000"/>
              </a:lnSpc>
              <a:buClr>
                <a:schemeClr val="accent1"/>
              </a:buClr>
              <a:buFont typeface="Arial" panose="020B0604020202020204" pitchFamily="34" charset="0"/>
              <a:buChar char="•"/>
            </a:pPr>
            <a:r>
              <a:rPr lang="hr-HR" sz="3200" dirty="0">
                <a:latin typeface="Arial" panose="020B0604020202020204" pitchFamily="34" charset="0"/>
                <a:cs typeface="Arial" panose="020B0604020202020204" pitchFamily="34" charset="0"/>
              </a:rPr>
              <a:t>Obuzme nas strah da li će i sutrašnji biti takav. </a:t>
            </a:r>
            <a:endParaRPr lang="de-AT" sz="3200" dirty="0">
              <a:latin typeface="Arial" panose="020B0604020202020204" pitchFamily="34" charset="0"/>
              <a:cs typeface="Arial" panose="020B0604020202020204" pitchFamily="34" charset="0"/>
            </a:endParaRPr>
          </a:p>
          <a:p>
            <a:pPr marL="285750" indent="-285750">
              <a:lnSpc>
                <a:spcPct val="150000"/>
              </a:lnSpc>
              <a:buClr>
                <a:schemeClr val="accent1"/>
              </a:buClr>
              <a:buFont typeface="Arial" panose="020B0604020202020204" pitchFamily="34" charset="0"/>
              <a:buChar char="•"/>
            </a:pPr>
            <a:r>
              <a:rPr lang="hr-HR" sz="3200" dirty="0">
                <a:latin typeface="Arial" panose="020B0604020202020204" pitchFamily="34" charset="0"/>
                <a:cs typeface="Arial" panose="020B0604020202020204" pitchFamily="34" charset="0"/>
              </a:rPr>
              <a:t>Ali treba biti optimista i pružiti šansu nečem novom, </a:t>
            </a:r>
            <a:endParaRPr lang="de-AT" sz="3200" dirty="0" smtClean="0">
              <a:latin typeface="Arial" panose="020B0604020202020204" pitchFamily="34" charset="0"/>
              <a:cs typeface="Arial" panose="020B0604020202020204" pitchFamily="34" charset="0"/>
            </a:endParaRPr>
          </a:p>
          <a:p>
            <a:pPr>
              <a:lnSpc>
                <a:spcPct val="150000"/>
              </a:lnSpc>
              <a:buClr>
                <a:schemeClr val="accent1"/>
              </a:buClr>
            </a:pPr>
            <a:r>
              <a:rPr lang="de-AT" sz="3200" dirty="0">
                <a:latin typeface="Arial" panose="020B0604020202020204" pitchFamily="34" charset="0"/>
                <a:cs typeface="Arial" panose="020B0604020202020204" pitchFamily="34" charset="0"/>
              </a:rPr>
              <a:t> </a:t>
            </a:r>
            <a:r>
              <a:rPr lang="de-AT" sz="3200" dirty="0" smtClean="0">
                <a:latin typeface="Arial" panose="020B0604020202020204" pitchFamily="34" charset="0"/>
                <a:cs typeface="Arial" panose="020B0604020202020204" pitchFamily="34" charset="0"/>
              </a:rPr>
              <a:t>  </a:t>
            </a:r>
            <a:r>
              <a:rPr lang="hr-HR" sz="3200" dirty="0" smtClean="0">
                <a:latin typeface="Arial" panose="020B0604020202020204" pitchFamily="34" charset="0"/>
                <a:cs typeface="Arial" panose="020B0604020202020204" pitchFamily="34" charset="0"/>
              </a:rPr>
              <a:t>jer </a:t>
            </a:r>
            <a:r>
              <a:rPr lang="hr-HR" sz="3200" dirty="0">
                <a:latin typeface="Arial" panose="020B0604020202020204" pitchFamily="34" charset="0"/>
                <a:cs typeface="Arial" panose="020B0604020202020204" pitchFamily="34" charset="0"/>
              </a:rPr>
              <a:t>nikad se ne zna šta nosi dan, a šta noć. </a:t>
            </a:r>
            <a:endParaRPr lang="de-AT" sz="3200" dirty="0" smtClean="0">
              <a:latin typeface="Arial" panose="020B0604020202020204" pitchFamily="34" charset="0"/>
              <a:cs typeface="Arial" panose="020B0604020202020204" pitchFamily="34" charset="0"/>
            </a:endParaRPr>
          </a:p>
          <a:p>
            <a:pPr marL="285750" indent="-285750">
              <a:lnSpc>
                <a:spcPct val="150000"/>
              </a:lnSpc>
              <a:buClr>
                <a:schemeClr val="accent1"/>
              </a:buClr>
              <a:buFont typeface="Arial" panose="020B0604020202020204" pitchFamily="34" charset="0"/>
              <a:buChar char="•"/>
            </a:pPr>
            <a:r>
              <a:rPr lang="de-AT" sz="3200" dirty="0" err="1" smtClean="0">
                <a:latin typeface="Arial" panose="020B0604020202020204" pitchFamily="34" charset="0"/>
                <a:cs typeface="Arial" panose="020B0604020202020204" pitchFamily="34" charset="0"/>
              </a:rPr>
              <a:t>Knji</a:t>
            </a:r>
            <a:r>
              <a:rPr lang="hr-HR" sz="3200" dirty="0" smtClean="0">
                <a:latin typeface="Arial" panose="020B0604020202020204" pitchFamily="34" charset="0"/>
                <a:cs typeface="Arial" panose="020B0604020202020204" pitchFamily="34" charset="0"/>
              </a:rPr>
              <a:t>ževnik</a:t>
            </a:r>
            <a:r>
              <a:rPr lang="hr-HR" sz="3200" dirty="0" smtClean="0">
                <a:latin typeface="Arial" panose="020B0604020202020204" pitchFamily="34" charset="0"/>
                <a:cs typeface="Arial" panose="020B0604020202020204" pitchFamily="34" charset="0"/>
              </a:rPr>
              <a:t> </a:t>
            </a:r>
            <a:r>
              <a:rPr lang="hr-HR" sz="3200" dirty="0">
                <a:latin typeface="Arial" panose="020B0604020202020204" pitchFamily="34" charset="0"/>
                <a:cs typeface="Arial" panose="020B0604020202020204" pitchFamily="34" charset="0"/>
              </a:rPr>
              <a:t>je stalno strahovao kako od tekućeg tako </a:t>
            </a:r>
            <a:endParaRPr lang="de-AT" sz="3200" dirty="0" smtClean="0">
              <a:latin typeface="Arial" panose="020B0604020202020204" pitchFamily="34" charset="0"/>
              <a:cs typeface="Arial" panose="020B0604020202020204" pitchFamily="34" charset="0"/>
            </a:endParaRPr>
          </a:p>
          <a:p>
            <a:pPr>
              <a:lnSpc>
                <a:spcPct val="150000"/>
              </a:lnSpc>
              <a:buClr>
                <a:schemeClr val="accent1"/>
              </a:buClr>
            </a:pPr>
            <a:r>
              <a:rPr lang="de-AT" sz="3200" dirty="0">
                <a:latin typeface="Arial" panose="020B0604020202020204" pitchFamily="34" charset="0"/>
                <a:cs typeface="Arial" panose="020B0604020202020204" pitchFamily="34" charset="0"/>
              </a:rPr>
              <a:t> </a:t>
            </a:r>
            <a:r>
              <a:rPr lang="de-AT" sz="3200" dirty="0" smtClean="0">
                <a:latin typeface="Arial" panose="020B0604020202020204" pitchFamily="34" charset="0"/>
                <a:cs typeface="Arial" panose="020B0604020202020204" pitchFamily="34" charset="0"/>
              </a:rPr>
              <a:t>  </a:t>
            </a:r>
            <a:r>
              <a:rPr lang="hr-HR" sz="3200" dirty="0" smtClean="0">
                <a:latin typeface="Arial" panose="020B0604020202020204" pitchFamily="34" charset="0"/>
                <a:cs typeface="Arial" panose="020B0604020202020204" pitchFamily="34" charset="0"/>
              </a:rPr>
              <a:t>i </a:t>
            </a:r>
            <a:r>
              <a:rPr lang="hr-HR" sz="3200" dirty="0">
                <a:latin typeface="Arial" panose="020B0604020202020204" pitchFamily="34" charset="0"/>
                <a:cs typeface="Arial" panose="020B0604020202020204" pitchFamily="34" charset="0"/>
              </a:rPr>
              <a:t>nastupajućeg dana.  </a:t>
            </a:r>
            <a:endParaRPr lang="de-AT" sz="3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286347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27</a:t>
            </a:fld>
            <a:endParaRPr lang="de-AT"/>
          </a:p>
        </p:txBody>
      </p:sp>
      <p:sp>
        <p:nvSpPr>
          <p:cNvPr id="4" name="Textfeld 3"/>
          <p:cNvSpPr txBox="1"/>
          <p:nvPr/>
        </p:nvSpPr>
        <p:spPr>
          <a:xfrm>
            <a:off x="4140000" y="2880000"/>
            <a:ext cx="3688773" cy="83099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de-AT" sz="4800" b="1" dirty="0">
                <a:latin typeface="Arial" panose="020B0604020202020204" pitchFamily="34" charset="0"/>
                <a:cs typeface="Arial" panose="020B0604020202020204" pitchFamily="34" charset="0"/>
              </a:rPr>
              <a:t>3</a:t>
            </a:r>
            <a:r>
              <a:rPr lang="de-AT" sz="4800" b="1" dirty="0" smtClean="0">
                <a:latin typeface="Arial" panose="020B0604020202020204" pitchFamily="34" charset="0"/>
                <a:cs typeface="Arial" panose="020B0604020202020204" pitchFamily="34" charset="0"/>
              </a:rPr>
              <a:t>. </a:t>
            </a:r>
            <a:r>
              <a:rPr lang="de-AT" sz="4800" b="1" dirty="0" err="1" smtClean="0">
                <a:latin typeface="Arial" panose="020B0604020202020204" pitchFamily="34" charset="0"/>
                <a:cs typeface="Arial" panose="020B0604020202020204" pitchFamily="34" charset="0"/>
              </a:rPr>
              <a:t>Literatura</a:t>
            </a:r>
            <a:endParaRPr lang="de-AT" sz="4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69684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28</a:t>
            </a:fld>
            <a:endParaRPr lang="de-AT"/>
          </a:p>
        </p:txBody>
      </p:sp>
      <p:sp>
        <p:nvSpPr>
          <p:cNvPr id="3" name="Textfeld 2"/>
          <p:cNvSpPr txBox="1"/>
          <p:nvPr/>
        </p:nvSpPr>
        <p:spPr>
          <a:xfrm>
            <a:off x="1132610" y="2722418"/>
            <a:ext cx="10245436" cy="1077218"/>
          </a:xfrm>
          <a:prstGeom prst="rect">
            <a:avLst/>
          </a:prstGeom>
          <a:noFill/>
        </p:spPr>
        <p:txBody>
          <a:bodyPr wrap="square" rtlCol="0">
            <a:spAutoFit/>
          </a:bodyPr>
          <a:lstStyle/>
          <a:p>
            <a:r>
              <a:rPr lang="hr-HR" sz="3200" dirty="0">
                <a:latin typeface="Arial" panose="020B0604020202020204" pitchFamily="34" charset="0"/>
                <a:cs typeface="Arial" panose="020B0604020202020204" pitchFamily="34" charset="0"/>
              </a:rPr>
              <a:t>Andrić 1978: Andrić, Ivo. </a:t>
            </a:r>
            <a:r>
              <a:rPr lang="hr-HR" sz="3200" i="1" dirty="0">
                <a:latin typeface="Arial" panose="020B0604020202020204" pitchFamily="34" charset="0"/>
                <a:cs typeface="Arial" panose="020B0604020202020204" pitchFamily="34" charset="0"/>
              </a:rPr>
              <a:t>Znakovi pored puta</a:t>
            </a:r>
            <a:r>
              <a:rPr lang="hr-HR" sz="3200" dirty="0">
                <a:latin typeface="Arial" panose="020B0604020202020204" pitchFamily="34" charset="0"/>
                <a:cs typeface="Arial" panose="020B0604020202020204" pitchFamily="34" charset="0"/>
              </a:rPr>
              <a:t>. In: Andrić, Ivo. </a:t>
            </a:r>
            <a:r>
              <a:rPr lang="hr-HR" sz="3200" i="1" dirty="0">
                <a:latin typeface="Arial" panose="020B0604020202020204" pitchFamily="34" charset="0"/>
                <a:cs typeface="Arial" panose="020B0604020202020204" pitchFamily="34" charset="0"/>
              </a:rPr>
              <a:t>Sabrana dela Ive Andrića. </a:t>
            </a:r>
            <a:r>
              <a:rPr lang="hr-HR" sz="3200" dirty="0">
                <a:latin typeface="Arial" panose="020B0604020202020204" pitchFamily="34" charset="0"/>
                <a:cs typeface="Arial" panose="020B0604020202020204" pitchFamily="34" charset="0"/>
              </a:rPr>
              <a:t>Beograd.</a:t>
            </a:r>
            <a:endParaRPr lang="de-AT"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11801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29</a:t>
            </a:fld>
            <a:endParaRPr lang="de-AT"/>
          </a:p>
        </p:txBody>
      </p:sp>
      <p:sp>
        <p:nvSpPr>
          <p:cNvPr id="3" name="Textfeld 2"/>
          <p:cNvSpPr txBox="1"/>
          <p:nvPr/>
        </p:nvSpPr>
        <p:spPr>
          <a:xfrm>
            <a:off x="2036619" y="2545772"/>
            <a:ext cx="8136082" cy="1323439"/>
          </a:xfrm>
          <a:prstGeom prst="rect">
            <a:avLst/>
          </a:prstGeom>
          <a:noFill/>
        </p:spPr>
        <p:txBody>
          <a:bodyPr wrap="square" rtlCol="0">
            <a:spAutoFit/>
          </a:bodyPr>
          <a:lstStyle/>
          <a:p>
            <a:r>
              <a:rPr lang="hr-HR" sz="8000" b="1" dirty="0" smtClean="0">
                <a:latin typeface="Arial" panose="020B0604020202020204" pitchFamily="34" charset="0"/>
                <a:cs typeface="Arial" panose="020B0604020202020204" pitchFamily="34" charset="0"/>
              </a:rPr>
              <a:t>Hvala na pažnji!</a:t>
            </a:r>
            <a:endParaRPr lang="de-AT" sz="8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81025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3</a:t>
            </a:fld>
            <a:endParaRPr lang="de-AT"/>
          </a:p>
        </p:txBody>
      </p:sp>
      <p:sp>
        <p:nvSpPr>
          <p:cNvPr id="3" name="Textfeld 2"/>
          <p:cNvSpPr txBox="1"/>
          <p:nvPr/>
        </p:nvSpPr>
        <p:spPr>
          <a:xfrm>
            <a:off x="4500000" y="2880000"/>
            <a:ext cx="2680854" cy="83099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nchor="b">
            <a:spAutoFit/>
          </a:bodyPr>
          <a:lstStyle/>
          <a:p>
            <a:pPr marL="514350" indent="-514350" algn="ctr">
              <a:buFont typeface="+mj-lt"/>
              <a:buAutoNum type="arabicPeriod"/>
            </a:pPr>
            <a:r>
              <a:rPr lang="de-AT" sz="4800" b="1" dirty="0" smtClean="0">
                <a:latin typeface="Arial" panose="020B0604020202020204" pitchFamily="34" charset="0"/>
                <a:cs typeface="Arial" panose="020B0604020202020204" pitchFamily="34" charset="0"/>
              </a:rPr>
              <a:t> </a:t>
            </a:r>
            <a:r>
              <a:rPr lang="de-AT" sz="4800" b="1" dirty="0" err="1" smtClean="0">
                <a:latin typeface="Arial" panose="020B0604020202020204" pitchFamily="34" charset="0"/>
                <a:cs typeface="Arial" panose="020B0604020202020204" pitchFamily="34" charset="0"/>
              </a:rPr>
              <a:t>Uvod</a:t>
            </a:r>
            <a:endParaRPr lang="de-AT" sz="4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12099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a:spLocks noGrp="1"/>
          </p:cNvSpPr>
          <p:nvPr>
            <p:ph type="sldNum" sz="quarter" idx="12"/>
          </p:nvPr>
        </p:nvSpPr>
        <p:spPr/>
        <p:txBody>
          <a:bodyPr/>
          <a:lstStyle/>
          <a:p>
            <a:fld id="{A9F53D9E-4CB6-4BB0-B8CF-4E1A4E04C2B6}" type="slidenum">
              <a:rPr lang="de-AT" smtClean="0"/>
              <a:t>4</a:t>
            </a:fld>
            <a:endParaRPr lang="de-AT"/>
          </a:p>
        </p:txBody>
      </p:sp>
      <p:sp>
        <p:nvSpPr>
          <p:cNvPr id="3" name="Inhaltsplatzhalter 2"/>
          <p:cNvSpPr>
            <a:spLocks noGrp="1"/>
          </p:cNvSpPr>
          <p:nvPr>
            <p:ph idx="4294967295"/>
          </p:nvPr>
        </p:nvSpPr>
        <p:spPr>
          <a:xfrm>
            <a:off x="955964" y="675409"/>
            <a:ext cx="9940634" cy="5434445"/>
          </a:xfrm>
        </p:spPr>
        <p:txBody>
          <a:bodyPr>
            <a:noAutofit/>
          </a:bodyPr>
          <a:lstStyle/>
          <a:p>
            <a:pPr algn="just">
              <a:buFont typeface="Arial" panose="020B0604020202020204" pitchFamily="34" charset="0"/>
              <a:buChar char="•"/>
            </a:pPr>
            <a:r>
              <a:rPr lang="hr-HR" sz="3200" dirty="0">
                <a:latin typeface="Arial" panose="020B0604020202020204" pitchFamily="34" charset="0"/>
                <a:cs typeface="Arial" panose="020B0604020202020204" pitchFamily="34" charset="0"/>
              </a:rPr>
              <a:t>Z</a:t>
            </a:r>
            <a:r>
              <a:rPr lang="hr-HR" sz="3200" dirty="0" smtClean="0">
                <a:latin typeface="Arial" panose="020B0604020202020204" pitchFamily="34" charset="0"/>
                <a:cs typeface="Arial" panose="020B0604020202020204" pitchFamily="34" charset="0"/>
              </a:rPr>
              <a:t>apažanja </a:t>
            </a:r>
            <a:r>
              <a:rPr lang="hr-HR" sz="3200" dirty="0">
                <a:latin typeface="Arial" panose="020B0604020202020204" pitchFamily="34" charset="0"/>
                <a:cs typeface="Arial" panose="020B0604020202020204" pitchFamily="34" charset="0"/>
              </a:rPr>
              <a:t>o ljudima, </a:t>
            </a:r>
            <a:r>
              <a:rPr lang="hr-HR" sz="3200" dirty="0" smtClean="0">
                <a:latin typeface="Arial" panose="020B0604020202020204" pitchFamily="34" charset="0"/>
                <a:cs typeface="Arial" panose="020B0604020202020204" pitchFamily="34" charset="0"/>
              </a:rPr>
              <a:t>kulturne </a:t>
            </a:r>
            <a:r>
              <a:rPr lang="hr-HR" sz="3200" dirty="0">
                <a:latin typeface="Arial" panose="020B0604020202020204" pitchFamily="34" charset="0"/>
                <a:cs typeface="Arial" panose="020B0604020202020204" pitchFamily="34" charset="0"/>
              </a:rPr>
              <a:t>i </a:t>
            </a:r>
            <a:r>
              <a:rPr lang="hr-HR" sz="3200" dirty="0" smtClean="0">
                <a:latin typeface="Arial" panose="020B0604020202020204" pitchFamily="34" charset="0"/>
                <a:cs typeface="Arial" panose="020B0604020202020204" pitchFamily="34" charset="0"/>
              </a:rPr>
              <a:t>društvene pojave </a:t>
            </a:r>
          </a:p>
          <a:p>
            <a:pPr algn="just">
              <a:buFont typeface="Arial" panose="020B0604020202020204" pitchFamily="34" charset="0"/>
              <a:buChar char="•"/>
            </a:pPr>
            <a:r>
              <a:rPr lang="hr-HR" sz="3200" dirty="0" smtClean="0">
                <a:latin typeface="Arial" panose="020B0604020202020204" pitchFamily="34" charset="0"/>
                <a:cs typeface="Arial" panose="020B0604020202020204" pitchFamily="34" charset="0"/>
              </a:rPr>
              <a:t>Zbivanja</a:t>
            </a:r>
          </a:p>
          <a:p>
            <a:pPr algn="just">
              <a:buFont typeface="Arial" panose="020B0604020202020204" pitchFamily="34" charset="0"/>
              <a:buChar char="•"/>
            </a:pPr>
            <a:r>
              <a:rPr lang="hr-HR" sz="3200" dirty="0" smtClean="0">
                <a:latin typeface="Arial" panose="020B0604020202020204" pitchFamily="34" charset="0"/>
                <a:cs typeface="Arial" panose="020B0604020202020204" pitchFamily="34" charset="0"/>
              </a:rPr>
              <a:t>Slike </a:t>
            </a:r>
            <a:r>
              <a:rPr lang="hr-HR" sz="3200" dirty="0">
                <a:latin typeface="Arial" panose="020B0604020202020204" pitchFamily="34" charset="0"/>
                <a:cs typeface="Arial" panose="020B0604020202020204" pitchFamily="34" charset="0"/>
              </a:rPr>
              <a:t>sa </a:t>
            </a:r>
            <a:r>
              <a:rPr lang="hr-HR" sz="3200" dirty="0" smtClean="0">
                <a:latin typeface="Arial" panose="020B0604020202020204" pitchFamily="34" charset="0"/>
                <a:cs typeface="Arial" panose="020B0604020202020204" pitchFamily="34" charset="0"/>
              </a:rPr>
              <a:t>putovanja</a:t>
            </a:r>
          </a:p>
          <a:p>
            <a:pPr algn="just">
              <a:buFont typeface="Arial" panose="020B0604020202020204" pitchFamily="34" charset="0"/>
              <a:buChar char="•"/>
            </a:pPr>
            <a:r>
              <a:rPr lang="hr-HR" sz="3200" dirty="0" smtClean="0">
                <a:latin typeface="Arial" panose="020B0604020202020204" pitchFamily="34" charset="0"/>
                <a:cs typeface="Arial" panose="020B0604020202020204" pitchFamily="34" charset="0"/>
              </a:rPr>
              <a:t>Prizori </a:t>
            </a:r>
            <a:r>
              <a:rPr lang="hr-HR" sz="3200" dirty="0">
                <a:latin typeface="Arial" panose="020B0604020202020204" pitchFamily="34" charset="0"/>
                <a:cs typeface="Arial" panose="020B0604020202020204" pitchFamily="34" charset="0"/>
              </a:rPr>
              <a:t>iz svakodnevnog </a:t>
            </a:r>
            <a:r>
              <a:rPr lang="hr-HR" sz="3200" dirty="0" smtClean="0">
                <a:latin typeface="Arial" panose="020B0604020202020204" pitchFamily="34" charset="0"/>
                <a:cs typeface="Arial" panose="020B0604020202020204" pitchFamily="34" charset="0"/>
              </a:rPr>
              <a:t>života</a:t>
            </a:r>
          </a:p>
          <a:p>
            <a:pPr algn="just">
              <a:buFont typeface="Arial" panose="020B0604020202020204" pitchFamily="34" charset="0"/>
              <a:buChar char="•"/>
            </a:pPr>
            <a:r>
              <a:rPr lang="hr-HR" sz="3200" dirty="0">
                <a:latin typeface="Arial" panose="020B0604020202020204" pitchFamily="34" charset="0"/>
                <a:cs typeface="Arial" panose="020B0604020202020204" pitchFamily="34" charset="0"/>
              </a:rPr>
              <a:t>R</a:t>
            </a:r>
            <a:r>
              <a:rPr lang="hr-HR" sz="3200" dirty="0" smtClean="0">
                <a:latin typeface="Arial" panose="020B0604020202020204" pitchFamily="34" charset="0"/>
                <a:cs typeface="Arial" panose="020B0604020202020204" pitchFamily="34" charset="0"/>
              </a:rPr>
              <a:t>azmišljanja </a:t>
            </a:r>
            <a:r>
              <a:rPr lang="hr-HR" sz="3200" dirty="0">
                <a:latin typeface="Arial" panose="020B0604020202020204" pitchFamily="34" charset="0"/>
                <a:cs typeface="Arial" panose="020B0604020202020204" pitchFamily="34" charset="0"/>
              </a:rPr>
              <a:t>o </a:t>
            </a:r>
            <a:r>
              <a:rPr lang="hr-HR" sz="3200" dirty="0" smtClean="0">
                <a:latin typeface="Arial" panose="020B0604020202020204" pitchFamily="34" charset="0"/>
                <a:cs typeface="Arial" panose="020B0604020202020204" pitchFamily="34" charset="0"/>
              </a:rPr>
              <a:t>umjetnosti</a:t>
            </a:r>
          </a:p>
          <a:p>
            <a:pPr algn="just">
              <a:buFont typeface="Arial" panose="020B0604020202020204" pitchFamily="34" charset="0"/>
              <a:buChar char="•"/>
            </a:pPr>
            <a:r>
              <a:rPr lang="hr-HR" sz="3200" dirty="0" smtClean="0">
                <a:latin typeface="Arial" panose="020B0604020202020204" pitchFamily="34" charset="0"/>
                <a:cs typeface="Arial" panose="020B0604020202020204" pitchFamily="34" charset="0"/>
              </a:rPr>
              <a:t>Književno stvaralaštvo</a:t>
            </a:r>
          </a:p>
          <a:p>
            <a:pPr algn="just">
              <a:buFont typeface="Arial" panose="020B0604020202020204" pitchFamily="34" charset="0"/>
              <a:buChar char="•"/>
            </a:pPr>
            <a:r>
              <a:rPr lang="hr-HR" sz="3200" dirty="0" smtClean="0">
                <a:latin typeface="Arial" panose="020B0604020202020204" pitchFamily="34" charset="0"/>
                <a:cs typeface="Arial" panose="020B0604020202020204" pitchFamily="34" charset="0"/>
              </a:rPr>
              <a:t>Strah</a:t>
            </a:r>
          </a:p>
          <a:p>
            <a:pPr algn="just">
              <a:buFont typeface="Arial" panose="020B0604020202020204" pitchFamily="34" charset="0"/>
              <a:buChar char="•"/>
            </a:pPr>
            <a:r>
              <a:rPr lang="hr-HR" sz="3200" dirty="0" smtClean="0">
                <a:latin typeface="Arial" panose="020B0604020202020204" pitchFamily="34" charset="0"/>
                <a:cs typeface="Arial" panose="020B0604020202020204" pitchFamily="34" charset="0"/>
              </a:rPr>
              <a:t>Život, smrt </a:t>
            </a:r>
            <a:r>
              <a:rPr lang="hr-HR" sz="3200" dirty="0">
                <a:latin typeface="Arial" panose="020B0604020202020204" pitchFamily="34" charset="0"/>
                <a:cs typeface="Arial" panose="020B0604020202020204" pitchFamily="34" charset="0"/>
              </a:rPr>
              <a:t>i </a:t>
            </a:r>
            <a:r>
              <a:rPr lang="hr-HR" sz="3200" dirty="0" smtClean="0">
                <a:latin typeface="Arial" panose="020B0604020202020204" pitchFamily="34" charset="0"/>
                <a:cs typeface="Arial" panose="020B0604020202020204" pitchFamily="34" charset="0"/>
              </a:rPr>
              <a:t>prolaznost</a:t>
            </a:r>
            <a:endParaRPr lang="de-AT"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337757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5</a:t>
            </a:fld>
            <a:endParaRPr lang="de-AT"/>
          </a:p>
        </p:txBody>
      </p:sp>
      <p:sp>
        <p:nvSpPr>
          <p:cNvPr id="4" name="Textfeld 3"/>
          <p:cNvSpPr txBox="1"/>
          <p:nvPr/>
        </p:nvSpPr>
        <p:spPr>
          <a:xfrm>
            <a:off x="4320000" y="2880000"/>
            <a:ext cx="3023754" cy="83099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de-AT" sz="4800" b="1" dirty="0" smtClean="0">
                <a:latin typeface="Arial" panose="020B0604020202020204" pitchFamily="34" charset="0"/>
                <a:cs typeface="Arial" panose="020B0604020202020204" pitchFamily="34" charset="0"/>
              </a:rPr>
              <a:t>2. </a:t>
            </a:r>
            <a:r>
              <a:rPr lang="de-AT" sz="4800" b="1" dirty="0" err="1" smtClean="0">
                <a:latin typeface="Arial" panose="020B0604020202020204" pitchFamily="34" charset="0"/>
                <a:cs typeface="Arial" panose="020B0604020202020204" pitchFamily="34" charset="0"/>
              </a:rPr>
              <a:t>Analiza</a:t>
            </a:r>
            <a:endParaRPr lang="de-AT" sz="4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91193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6</a:t>
            </a:fld>
            <a:endParaRPr lang="de-AT"/>
          </a:p>
        </p:txBody>
      </p:sp>
      <p:sp>
        <p:nvSpPr>
          <p:cNvPr id="3" name="Textfeld 2"/>
          <p:cNvSpPr txBox="1"/>
          <p:nvPr/>
        </p:nvSpPr>
        <p:spPr>
          <a:xfrm>
            <a:off x="2700000" y="2880000"/>
            <a:ext cx="6980448" cy="830997"/>
          </a:xfrm>
          <a:prstGeom prst="rect">
            <a:avLst/>
          </a:prstGeom>
          <a:noFill/>
        </p:spPr>
        <p:txBody>
          <a:bodyPr wrap="square" rtlCol="0">
            <a:spAutoFit/>
          </a:bodyPr>
          <a:lstStyle/>
          <a:p>
            <a:pPr algn="just"/>
            <a:r>
              <a:rPr lang="hr-HR" sz="4800" b="1" dirty="0" smtClean="0">
                <a:latin typeface="Arial" panose="020B0604020202020204" pitchFamily="34" charset="0"/>
                <a:cs typeface="Arial" panose="020B0604020202020204" pitchFamily="34" charset="0"/>
              </a:rPr>
              <a:t>2.1. </a:t>
            </a:r>
            <a:r>
              <a:rPr lang="hr-HR" sz="4800" dirty="0" smtClean="0">
                <a:latin typeface="Arial" panose="020B0604020202020204" pitchFamily="34" charset="0"/>
                <a:cs typeface="Arial" panose="020B0604020202020204" pitchFamily="34" charset="0"/>
              </a:rPr>
              <a:t>Strah od noći</a:t>
            </a:r>
            <a:r>
              <a:rPr lang="de-AT" sz="4800" dirty="0" smtClean="0">
                <a:latin typeface="Arial" panose="020B0604020202020204" pitchFamily="34" charset="0"/>
                <a:cs typeface="Arial" panose="020B0604020202020204" pitchFamily="34" charset="0"/>
              </a:rPr>
              <a:t>/</a:t>
            </a:r>
            <a:r>
              <a:rPr lang="hr-HR" sz="4800" dirty="0" smtClean="0">
                <a:latin typeface="Arial" panose="020B0604020202020204" pitchFamily="34" charset="0"/>
                <a:cs typeface="Arial" panose="020B0604020202020204" pitchFamily="34" charset="0"/>
              </a:rPr>
              <a:t>tame</a:t>
            </a:r>
            <a:endParaRPr lang="de-AT"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51443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7</a:t>
            </a:fld>
            <a:endParaRPr lang="de-AT"/>
          </a:p>
        </p:txBody>
      </p:sp>
      <p:sp>
        <p:nvSpPr>
          <p:cNvPr id="3" name="Textfeld 2"/>
          <p:cNvSpPr txBox="1"/>
          <p:nvPr/>
        </p:nvSpPr>
        <p:spPr>
          <a:xfrm>
            <a:off x="1635929" y="1496292"/>
            <a:ext cx="8717972" cy="3539430"/>
          </a:xfrm>
          <a:prstGeom prst="rect">
            <a:avLst/>
          </a:prstGeom>
          <a:noFill/>
        </p:spPr>
        <p:txBody>
          <a:bodyPr wrap="square" rtlCol="0">
            <a:spAutoFit/>
          </a:bodyPr>
          <a:lstStyle/>
          <a:p>
            <a:pPr algn="just"/>
            <a:r>
              <a:rPr lang="hr-HR" sz="3200" b="1" i="1" dirty="0">
                <a:latin typeface="Arial" panose="020B0604020202020204" pitchFamily="34" charset="0"/>
                <a:cs typeface="Arial" panose="020B0604020202020204" pitchFamily="34" charset="0"/>
              </a:rPr>
              <a:t>U noći uvek ima straha, kao vlage, nekad više nekad manje. Njegov uticaj na nas sasvim je nejednak. Ponekad imamo snage da mu se potpuno otmemo, ponekad nas samo trenutno prođe kao jeza, a ponekad mu otvorimo sami dušu i puštamo ga da gazi i hara kako hoće </a:t>
            </a:r>
            <a:r>
              <a:rPr lang="hr-HR" sz="3200" dirty="0">
                <a:latin typeface="Arial" panose="020B0604020202020204" pitchFamily="34" charset="0"/>
                <a:cs typeface="Arial" panose="020B0604020202020204" pitchFamily="34" charset="0"/>
              </a:rPr>
              <a:t>(Andrić 1978: 14)</a:t>
            </a:r>
            <a:r>
              <a:rPr lang="hr-HR" sz="3200" b="1" dirty="0">
                <a:latin typeface="Arial" panose="020B0604020202020204" pitchFamily="34" charset="0"/>
                <a:cs typeface="Arial" panose="020B0604020202020204" pitchFamily="34" charset="0"/>
              </a:rPr>
              <a:t>.</a:t>
            </a:r>
            <a:endParaRPr lang="de-AT"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557705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8</a:t>
            </a:fld>
            <a:endParaRPr lang="de-AT"/>
          </a:p>
        </p:txBody>
      </p:sp>
      <p:sp>
        <p:nvSpPr>
          <p:cNvPr id="4" name="Textfeld 3"/>
          <p:cNvSpPr txBox="1"/>
          <p:nvPr/>
        </p:nvSpPr>
        <p:spPr>
          <a:xfrm>
            <a:off x="883227" y="1454727"/>
            <a:ext cx="10411690" cy="3785652"/>
          </a:xfrm>
          <a:prstGeom prst="rect">
            <a:avLst/>
          </a:prstGeom>
          <a:noFill/>
        </p:spPr>
        <p:txBody>
          <a:bodyPr wrap="square" rtlCol="0">
            <a:spAutoFit/>
          </a:bodyPr>
          <a:lstStyle/>
          <a:p>
            <a:pPr marL="285750" indent="-285750" algn="just">
              <a:lnSpc>
                <a:spcPct val="150000"/>
              </a:lnSpc>
              <a:buClr>
                <a:schemeClr val="accent1"/>
              </a:buClr>
              <a:buFont typeface="Arial" panose="020B0604020202020204" pitchFamily="34" charset="0"/>
              <a:buChar char="•"/>
            </a:pPr>
            <a:r>
              <a:rPr lang="hr-HR" sz="3200" dirty="0">
                <a:latin typeface="Arial" panose="020B0604020202020204" pitchFamily="34" charset="0"/>
                <a:cs typeface="Arial" panose="020B0604020202020204" pitchFamily="34" charset="0"/>
              </a:rPr>
              <a:t>Čovjek je rođen sa strahom od </a:t>
            </a:r>
            <a:r>
              <a:rPr lang="hr-HR" sz="3200" dirty="0" smtClean="0">
                <a:latin typeface="Arial" panose="020B0604020202020204" pitchFamily="34" charset="0"/>
                <a:cs typeface="Arial" panose="020B0604020202020204" pitchFamily="34" charset="0"/>
              </a:rPr>
              <a:t>tame</a:t>
            </a:r>
            <a:r>
              <a:rPr lang="de-AT" sz="3200" dirty="0" smtClean="0">
                <a:latin typeface="Arial" panose="020B0604020202020204" pitchFamily="34" charset="0"/>
                <a:cs typeface="Arial" panose="020B0604020202020204" pitchFamily="34" charset="0"/>
              </a:rPr>
              <a:t>.</a:t>
            </a:r>
            <a:endParaRPr lang="hr-HR" sz="3200" dirty="0">
              <a:latin typeface="Arial" panose="020B0604020202020204" pitchFamily="34" charset="0"/>
              <a:cs typeface="Arial" panose="020B0604020202020204" pitchFamily="34" charset="0"/>
            </a:endParaRPr>
          </a:p>
          <a:p>
            <a:pPr marL="285750" indent="-285750" algn="just">
              <a:lnSpc>
                <a:spcPct val="150000"/>
              </a:lnSpc>
              <a:buClr>
                <a:schemeClr val="accent1"/>
              </a:buClr>
              <a:buFont typeface="Arial" panose="020B0604020202020204" pitchFamily="34" charset="0"/>
              <a:buChar char="•"/>
            </a:pPr>
            <a:r>
              <a:rPr lang="hr-HR" sz="3200" dirty="0">
                <a:latin typeface="Arial" panose="020B0604020202020204" pitchFamily="34" charset="0"/>
                <a:cs typeface="Arial" panose="020B0604020202020204" pitchFamily="34" charset="0"/>
              </a:rPr>
              <a:t>Rođenjem ugledamo svjetlost, pa se od nje ne </a:t>
            </a:r>
            <a:r>
              <a:rPr lang="hr-HR" sz="3200" dirty="0" smtClean="0">
                <a:latin typeface="Arial" panose="020B0604020202020204" pitchFamily="34" charset="0"/>
                <a:cs typeface="Arial" panose="020B0604020202020204" pitchFamily="34" charset="0"/>
              </a:rPr>
              <a:t>bojimo</a:t>
            </a:r>
            <a:r>
              <a:rPr lang="de-AT" sz="3200" dirty="0" smtClean="0">
                <a:latin typeface="Arial" panose="020B0604020202020204" pitchFamily="34" charset="0"/>
                <a:cs typeface="Arial" panose="020B0604020202020204" pitchFamily="34" charset="0"/>
              </a:rPr>
              <a:t>.</a:t>
            </a:r>
            <a:endParaRPr lang="hr-HR" sz="3200" dirty="0">
              <a:latin typeface="Arial" panose="020B0604020202020204" pitchFamily="34" charset="0"/>
              <a:cs typeface="Arial" panose="020B0604020202020204" pitchFamily="34" charset="0"/>
            </a:endParaRPr>
          </a:p>
          <a:p>
            <a:pPr marL="285750" indent="-285750" algn="just">
              <a:lnSpc>
                <a:spcPct val="150000"/>
              </a:lnSpc>
              <a:buClr>
                <a:schemeClr val="accent1"/>
              </a:buClr>
              <a:buFont typeface="Arial" panose="020B0604020202020204" pitchFamily="34" charset="0"/>
              <a:buChar char="•"/>
            </a:pPr>
            <a:r>
              <a:rPr lang="hr-HR" sz="3200" dirty="0">
                <a:latin typeface="Arial" panose="020B0604020202020204" pitchFamily="34" charset="0"/>
                <a:cs typeface="Arial" panose="020B0604020202020204" pitchFamily="34" charset="0"/>
              </a:rPr>
              <a:t>Strah od tame se </a:t>
            </a:r>
            <a:r>
              <a:rPr lang="hr-HR" sz="3200" dirty="0" smtClean="0">
                <a:latin typeface="Arial" panose="020B0604020202020204" pitchFamily="34" charset="0"/>
                <a:cs typeface="Arial" panose="020B0604020202020204" pitchFamily="34" charset="0"/>
              </a:rPr>
              <a:t>javlja, </a:t>
            </a:r>
            <a:r>
              <a:rPr lang="hr-HR" sz="3200" dirty="0">
                <a:latin typeface="Arial" panose="020B0604020202020204" pitchFamily="34" charset="0"/>
                <a:cs typeface="Arial" panose="020B0604020202020204" pitchFamily="34" charset="0"/>
              </a:rPr>
              <a:t>jer smo naviknuti na čulo </a:t>
            </a:r>
            <a:r>
              <a:rPr lang="hr-HR" sz="3200" dirty="0" smtClean="0">
                <a:latin typeface="Arial" panose="020B0604020202020204" pitchFamily="34" charset="0"/>
                <a:cs typeface="Arial" panose="020B0604020202020204" pitchFamily="34" charset="0"/>
              </a:rPr>
              <a:t>vida</a:t>
            </a:r>
            <a:r>
              <a:rPr lang="de-AT" sz="3200" dirty="0" smtClean="0">
                <a:latin typeface="Arial" panose="020B0604020202020204" pitchFamily="34" charset="0"/>
                <a:cs typeface="Arial" panose="020B0604020202020204" pitchFamily="34" charset="0"/>
              </a:rPr>
              <a:t>.</a:t>
            </a:r>
            <a:endParaRPr lang="hr-HR" sz="3200" dirty="0">
              <a:latin typeface="Arial" panose="020B0604020202020204" pitchFamily="34" charset="0"/>
              <a:cs typeface="Arial" panose="020B0604020202020204" pitchFamily="34" charset="0"/>
            </a:endParaRPr>
          </a:p>
          <a:p>
            <a:pPr marL="285750" indent="-285750" algn="just">
              <a:lnSpc>
                <a:spcPct val="150000"/>
              </a:lnSpc>
              <a:buClr>
                <a:schemeClr val="accent1"/>
              </a:buClr>
              <a:buFont typeface="Arial" panose="020B0604020202020204" pitchFamily="34" charset="0"/>
              <a:buChar char="•"/>
            </a:pPr>
            <a:r>
              <a:rPr lang="de-AT" sz="3200" dirty="0" smtClean="0">
                <a:latin typeface="Arial" panose="020B0604020202020204" pitchFamily="34" charset="0"/>
                <a:cs typeface="Arial" panose="020B0604020202020204" pitchFamily="34" charset="0"/>
              </a:rPr>
              <a:t>S</a:t>
            </a:r>
            <a:r>
              <a:rPr lang="hr-HR" sz="3200" dirty="0" smtClean="0">
                <a:latin typeface="Arial" panose="020B0604020202020204" pitchFamily="34" charset="0"/>
                <a:cs typeface="Arial" panose="020B0604020202020204" pitchFamily="34" charset="0"/>
              </a:rPr>
              <a:t>tanje duševnog </a:t>
            </a:r>
            <a:r>
              <a:rPr lang="hr-HR" sz="3200" dirty="0">
                <a:latin typeface="Arial" panose="020B0604020202020204" pitchFamily="34" charset="0"/>
                <a:cs typeface="Arial" panose="020B0604020202020204" pitchFamily="34" charset="0"/>
              </a:rPr>
              <a:t>mira i </a:t>
            </a:r>
            <a:r>
              <a:rPr lang="hr-HR" sz="3200" dirty="0" smtClean="0">
                <a:latin typeface="Arial" panose="020B0604020202020204" pitchFamily="34" charset="0"/>
                <a:cs typeface="Arial" panose="020B0604020202020204" pitchFamily="34" charset="0"/>
              </a:rPr>
              <a:t>ravnoteže se </a:t>
            </a:r>
            <a:r>
              <a:rPr lang="hr-HR" sz="3200" dirty="0">
                <a:latin typeface="Arial" panose="020B0604020202020204" pitchFamily="34" charset="0"/>
                <a:cs typeface="Arial" panose="020B0604020202020204" pitchFamily="34" charset="0"/>
              </a:rPr>
              <a:t>postiže u zatamljenom </a:t>
            </a:r>
            <a:r>
              <a:rPr lang="hr-HR" sz="3200" dirty="0" smtClean="0">
                <a:latin typeface="Arial" panose="020B0604020202020204" pitchFamily="34" charset="0"/>
                <a:cs typeface="Arial" panose="020B0604020202020204" pitchFamily="34" charset="0"/>
              </a:rPr>
              <a:t>prostoru</a:t>
            </a:r>
            <a:r>
              <a:rPr lang="de-AT" sz="3200" dirty="0" smtClean="0">
                <a:latin typeface="Arial" panose="020B0604020202020204" pitchFamily="34" charset="0"/>
                <a:cs typeface="Arial" panose="020B0604020202020204" pitchFamily="34" charset="0"/>
              </a:rPr>
              <a:t>.</a:t>
            </a:r>
            <a:endParaRPr lang="de-AT"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847804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p:cNvSpPr>
            <a:spLocks noGrp="1"/>
          </p:cNvSpPr>
          <p:nvPr>
            <p:ph type="sldNum" sz="quarter" idx="12"/>
          </p:nvPr>
        </p:nvSpPr>
        <p:spPr/>
        <p:txBody>
          <a:bodyPr/>
          <a:lstStyle/>
          <a:p>
            <a:fld id="{A9F53D9E-4CB6-4BB0-B8CF-4E1A4E04C2B6}" type="slidenum">
              <a:rPr lang="de-AT" smtClean="0"/>
              <a:t>9</a:t>
            </a:fld>
            <a:endParaRPr lang="de-AT"/>
          </a:p>
        </p:txBody>
      </p:sp>
      <p:sp>
        <p:nvSpPr>
          <p:cNvPr id="3" name="Textfeld 2"/>
          <p:cNvSpPr txBox="1"/>
          <p:nvPr/>
        </p:nvSpPr>
        <p:spPr>
          <a:xfrm>
            <a:off x="2700000" y="2880000"/>
            <a:ext cx="6955692" cy="830997"/>
          </a:xfrm>
          <a:prstGeom prst="rect">
            <a:avLst/>
          </a:prstGeom>
          <a:noFill/>
        </p:spPr>
        <p:txBody>
          <a:bodyPr wrap="square" rtlCol="0">
            <a:spAutoFit/>
          </a:bodyPr>
          <a:lstStyle/>
          <a:p>
            <a:pPr algn="just"/>
            <a:r>
              <a:rPr lang="hr-HR" sz="4800" b="1" dirty="0" smtClean="0">
                <a:latin typeface="Arial" panose="020B0604020202020204" pitchFamily="34" charset="0"/>
                <a:cs typeface="Arial" panose="020B0604020202020204" pitchFamily="34" charset="0"/>
              </a:rPr>
              <a:t>2.2. </a:t>
            </a:r>
            <a:r>
              <a:rPr lang="hr-HR" sz="4800" dirty="0" smtClean="0">
                <a:latin typeface="Arial" panose="020B0604020202020204" pitchFamily="34" charset="0"/>
                <a:cs typeface="Arial" panose="020B0604020202020204" pitchFamily="34" charset="0"/>
              </a:rPr>
              <a:t>Strah od prolaznosti</a:t>
            </a:r>
            <a:endParaRPr lang="de-AT"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336266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sch">
  <a:themeElements>
    <a:clrScheme name="Organisch">
      <a:dk1>
        <a:sysClr val="windowText" lastClr="000000"/>
      </a:dk1>
      <a:lt1>
        <a:sysClr val="window" lastClr="FFFFFF"/>
      </a:lt1>
      <a:dk2>
        <a:srgbClr val="212121"/>
      </a:dk2>
      <a:lt2>
        <a:srgbClr val="DADADA"/>
      </a:lt2>
      <a:accent1>
        <a:srgbClr val="AB946B"/>
      </a:accent1>
      <a:accent2>
        <a:srgbClr val="C04F32"/>
      </a:accent2>
      <a:accent3>
        <a:srgbClr val="DD8C3C"/>
      </a:accent3>
      <a:accent4>
        <a:srgbClr val="8E684C"/>
      </a:accent4>
      <a:accent5>
        <a:srgbClr val="CBAF62"/>
      </a:accent5>
      <a:accent6>
        <a:srgbClr val="803348"/>
      </a:accent6>
      <a:hlink>
        <a:srgbClr val="86724D"/>
      </a:hlink>
      <a:folHlink>
        <a:srgbClr val="B99E84"/>
      </a:folHlink>
    </a:clrScheme>
    <a:fontScheme name="Organisch">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sch">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A2BEDC8B-F191-493B-BA33-0F4F800A89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0</TotalTime>
  <Words>1104</Words>
  <Application>Microsoft Office PowerPoint</Application>
  <PresentationFormat>Breitbild</PresentationFormat>
  <Paragraphs>124</Paragraphs>
  <Slides>29</Slides>
  <Notes>3</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29</vt:i4>
      </vt:variant>
    </vt:vector>
  </HeadingPairs>
  <TitlesOfParts>
    <vt:vector size="33" baseType="lpstr">
      <vt:lpstr>Arial</vt:lpstr>
      <vt:lpstr>Calibri</vt:lpstr>
      <vt:lpstr>Garamond</vt:lpstr>
      <vt:lpstr>Organisch</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Anja Colina</dc:creator>
  <cp:lastModifiedBy>Anja Colina</cp:lastModifiedBy>
  <cp:revision>94</cp:revision>
  <cp:lastPrinted>2015-09-21T12:22:04Z</cp:lastPrinted>
  <dcterms:created xsi:type="dcterms:W3CDTF">2015-09-15T09:13:12Z</dcterms:created>
  <dcterms:modified xsi:type="dcterms:W3CDTF">2015-09-22T16:00:12Z</dcterms:modified>
</cp:coreProperties>
</file>