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8" r:id="rId3"/>
    <p:sldId id="259" r:id="rId4"/>
    <p:sldId id="263" r:id="rId5"/>
    <p:sldId id="262" r:id="rId6"/>
    <p:sldId id="264" r:id="rId7"/>
    <p:sldId id="265" r:id="rId8"/>
    <p:sldId id="267" r:id="rId9"/>
    <p:sldId id="268" r:id="rId10"/>
    <p:sldId id="272" r:id="rId11"/>
    <p:sldId id="271" r:id="rId12"/>
    <p:sldId id="269" r:id="rId13"/>
    <p:sldId id="270" r:id="rId14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8DDFF2-C6E1-43B9-826D-1E89D6BFED56}" type="doc">
      <dgm:prSet loTypeId="urn:microsoft.com/office/officeart/2005/8/layout/rings+Icon" loCatId="relationship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sr-Latn-RS"/>
        </a:p>
      </dgm:t>
    </dgm:pt>
    <dgm:pt modelId="{28F70077-7491-4F1E-A79A-C3629A2D1AA1}">
      <dgm:prSet custT="1"/>
      <dgm:spPr/>
      <dgm:t>
        <a:bodyPr/>
        <a:lstStyle/>
        <a:p>
          <a:pPr rtl="0"/>
          <a:r>
            <a:rPr lang="sr-Cyrl-RS" sz="2800" i="1" dirty="0" smtClean="0"/>
            <a:t>Depositio - </a:t>
          </a:r>
          <a:r>
            <a:rPr lang="sr-Cyrl-RS" sz="2800" dirty="0" smtClean="0"/>
            <a:t>место где се нешто оставља у </a:t>
          </a:r>
          <a:r>
            <a:rPr lang="sr-Cyrl-RS" sz="2800" dirty="0" smtClean="0"/>
            <a:t>похрану</a:t>
          </a:r>
          <a:endParaRPr lang="sr-Latn-RS" sz="1300" dirty="0"/>
        </a:p>
      </dgm:t>
    </dgm:pt>
    <dgm:pt modelId="{0E275DF1-1A4B-46BC-B2C9-70FAEB43B7A4}" type="parTrans" cxnId="{3F8F903E-C091-4D25-99D6-D413B43266D8}">
      <dgm:prSet/>
      <dgm:spPr/>
      <dgm:t>
        <a:bodyPr/>
        <a:lstStyle/>
        <a:p>
          <a:endParaRPr lang="sr-Latn-RS"/>
        </a:p>
      </dgm:t>
    </dgm:pt>
    <dgm:pt modelId="{DE077905-0549-4615-8489-2593DF43612D}" type="sibTrans" cxnId="{3F8F903E-C091-4D25-99D6-D413B43266D8}">
      <dgm:prSet/>
      <dgm:spPr/>
      <dgm:t>
        <a:bodyPr/>
        <a:lstStyle/>
        <a:p>
          <a:endParaRPr lang="sr-Latn-RS"/>
        </a:p>
      </dgm:t>
    </dgm:pt>
    <dgm:pt modelId="{1E0E99C1-0794-4570-A930-492FB6D91530}">
      <dgm:prSet custT="1"/>
      <dgm:spPr/>
      <dgm:t>
        <a:bodyPr/>
        <a:lstStyle/>
        <a:p>
          <a:pPr rtl="0"/>
          <a:r>
            <a:rPr lang="sr-Cyrl-RS" sz="2800" dirty="0" smtClean="0"/>
            <a:t>Ђаволско острво</a:t>
          </a:r>
          <a:endParaRPr lang="sr-Latn-RS" sz="2800" dirty="0"/>
        </a:p>
      </dgm:t>
    </dgm:pt>
    <dgm:pt modelId="{1B0B8A8E-C1FD-4A3F-8581-91262EB50DA4}" type="parTrans" cxnId="{5D47BF5D-3E6E-4B3B-B5EF-62B9427A6762}">
      <dgm:prSet/>
      <dgm:spPr/>
      <dgm:t>
        <a:bodyPr/>
        <a:lstStyle/>
        <a:p>
          <a:endParaRPr lang="sr-Latn-RS"/>
        </a:p>
      </dgm:t>
    </dgm:pt>
    <dgm:pt modelId="{96D0D7E7-506B-467E-9E5A-47958DD53276}" type="sibTrans" cxnId="{5D47BF5D-3E6E-4B3B-B5EF-62B9427A6762}">
      <dgm:prSet/>
      <dgm:spPr/>
      <dgm:t>
        <a:bodyPr/>
        <a:lstStyle/>
        <a:p>
          <a:endParaRPr lang="sr-Latn-RS"/>
        </a:p>
      </dgm:t>
    </dgm:pt>
    <dgm:pt modelId="{CE1FEF59-C9EE-4973-81C0-4BB9D608DB8B}">
      <dgm:prSet custT="1"/>
      <dgm:spPr/>
      <dgm:t>
        <a:bodyPr/>
        <a:lstStyle/>
        <a:p>
          <a:pPr rtl="0"/>
          <a:r>
            <a:rPr lang="sr-Cyrl-RS" sz="2400" dirty="0" smtClean="0"/>
            <a:t>Огромна дечја чегртаљка у џиновској руци</a:t>
          </a:r>
          <a:endParaRPr lang="sr-Latn-RS" sz="2400" dirty="0"/>
        </a:p>
      </dgm:t>
    </dgm:pt>
    <dgm:pt modelId="{2303DFA2-234B-4B4C-AF9C-57AEAF49A3D9}" type="parTrans" cxnId="{DC0F6505-2AA4-4AB3-A1FD-28081C829F57}">
      <dgm:prSet/>
      <dgm:spPr/>
      <dgm:t>
        <a:bodyPr/>
        <a:lstStyle/>
        <a:p>
          <a:endParaRPr lang="sr-Latn-RS"/>
        </a:p>
      </dgm:t>
    </dgm:pt>
    <dgm:pt modelId="{BC24184E-8E90-47A5-A39E-E6936ABFAB33}" type="sibTrans" cxnId="{DC0F6505-2AA4-4AB3-A1FD-28081C829F57}">
      <dgm:prSet/>
      <dgm:spPr/>
      <dgm:t>
        <a:bodyPr/>
        <a:lstStyle/>
        <a:p>
          <a:endParaRPr lang="sr-Latn-RS"/>
        </a:p>
      </dgm:t>
    </dgm:pt>
    <dgm:pt modelId="{5BF9185A-116C-4CFF-B795-6F4C4DDC7F08}">
      <dgm:prSet custT="1"/>
      <dgm:spPr/>
      <dgm:t>
        <a:bodyPr/>
        <a:lstStyle/>
        <a:p>
          <a:pPr rtl="0"/>
          <a:r>
            <a:rPr lang="sr-Cyrl-RS" sz="2800" dirty="0" smtClean="0"/>
            <a:t>Велио прихвати</a:t>
          </a:r>
        </a:p>
        <a:p>
          <a:pPr rtl="0"/>
          <a:r>
            <a:rPr lang="sr-Cyrl-RS" sz="2800" dirty="0" smtClean="0"/>
            <a:t>лиште</a:t>
          </a:r>
          <a:endParaRPr lang="sr-Latn-RS" sz="2800" dirty="0"/>
        </a:p>
      </dgm:t>
    </dgm:pt>
    <dgm:pt modelId="{BAEE3CAF-4D04-42CB-8F11-F9163272D009}" type="parTrans" cxnId="{526E22EA-10B8-40C8-BD33-3E487C5447F4}">
      <dgm:prSet/>
      <dgm:spPr/>
      <dgm:t>
        <a:bodyPr/>
        <a:lstStyle/>
        <a:p>
          <a:endParaRPr lang="sr-Latn-RS"/>
        </a:p>
      </dgm:t>
    </dgm:pt>
    <dgm:pt modelId="{B4B6C59B-F8E6-455C-829D-75B791151E73}" type="sibTrans" cxnId="{526E22EA-10B8-40C8-BD33-3E487C5447F4}">
      <dgm:prSet/>
      <dgm:spPr/>
      <dgm:t>
        <a:bodyPr/>
        <a:lstStyle/>
        <a:p>
          <a:endParaRPr lang="sr-Latn-RS"/>
        </a:p>
      </dgm:t>
    </dgm:pt>
    <dgm:pt modelId="{802D57FD-973B-4D5E-AB43-176ABBAD6272}">
      <dgm:prSet custT="1"/>
      <dgm:spPr/>
      <dgm:t>
        <a:bodyPr/>
        <a:lstStyle/>
        <a:p>
          <a:pPr rtl="0"/>
          <a:r>
            <a:rPr lang="sr-Cyrl-RS" sz="2800" dirty="0" smtClean="0"/>
            <a:t>Карантин</a:t>
          </a:r>
          <a:endParaRPr lang="sr-Latn-RS" sz="2800" dirty="0"/>
        </a:p>
      </dgm:t>
    </dgm:pt>
    <dgm:pt modelId="{EF4B5F1C-CE9C-448E-8C44-F9E37E39FC5B}" type="parTrans" cxnId="{BEF24B7A-F164-4BD2-9F29-CA9852E23C0F}">
      <dgm:prSet/>
      <dgm:spPr/>
      <dgm:t>
        <a:bodyPr/>
        <a:lstStyle/>
        <a:p>
          <a:endParaRPr lang="sr-Latn-RS"/>
        </a:p>
      </dgm:t>
    </dgm:pt>
    <dgm:pt modelId="{754EAA06-356A-4661-9266-83A65F5383A5}" type="sibTrans" cxnId="{BEF24B7A-F164-4BD2-9F29-CA9852E23C0F}">
      <dgm:prSet/>
      <dgm:spPr/>
      <dgm:t>
        <a:bodyPr/>
        <a:lstStyle/>
        <a:p>
          <a:endParaRPr lang="sr-Latn-RS"/>
        </a:p>
      </dgm:t>
    </dgm:pt>
    <dgm:pt modelId="{1BA1C3E0-E285-4048-BE77-D7D2C52F9F5E}">
      <dgm:prSet custT="1"/>
      <dgm:spPr/>
      <dgm:t>
        <a:bodyPr/>
        <a:lstStyle/>
        <a:p>
          <a:pPr rtl="0"/>
          <a:r>
            <a:rPr lang="sr-Cyrl-RS" sz="2800" dirty="0" smtClean="0"/>
            <a:t>Затвор</a:t>
          </a:r>
          <a:endParaRPr lang="sr-Latn-RS" sz="2800" dirty="0"/>
        </a:p>
      </dgm:t>
    </dgm:pt>
    <dgm:pt modelId="{35D86767-B32B-443F-9366-F9CE4CB8FB99}" type="parTrans" cxnId="{C286A06F-AE14-4EE0-8FE6-13CF1F10A65B}">
      <dgm:prSet/>
      <dgm:spPr/>
      <dgm:t>
        <a:bodyPr/>
        <a:lstStyle/>
        <a:p>
          <a:endParaRPr lang="sr-Latn-RS"/>
        </a:p>
      </dgm:t>
    </dgm:pt>
    <dgm:pt modelId="{752CFCA1-A73C-4791-97D4-7AF216C9F438}" type="sibTrans" cxnId="{C286A06F-AE14-4EE0-8FE6-13CF1F10A65B}">
      <dgm:prSet/>
      <dgm:spPr/>
      <dgm:t>
        <a:bodyPr/>
        <a:lstStyle/>
        <a:p>
          <a:endParaRPr lang="sr-Latn-RS"/>
        </a:p>
      </dgm:t>
    </dgm:pt>
    <dgm:pt modelId="{96828136-2EF4-4189-8419-2708C116BA58}">
      <dgm:prSet/>
      <dgm:spPr/>
      <dgm:t>
        <a:bodyPr/>
        <a:lstStyle/>
        <a:p>
          <a:r>
            <a:rPr lang="sr-Cyrl-RS" dirty="0" smtClean="0"/>
            <a:t>Велика позорница и стална глума</a:t>
          </a:r>
          <a:endParaRPr lang="sr-Latn-RS" dirty="0"/>
        </a:p>
      </dgm:t>
    </dgm:pt>
    <dgm:pt modelId="{583CDBA4-37ED-47EC-BD52-71BC1534D901}" type="parTrans" cxnId="{4FA245CF-56AC-4722-A191-FE77797B92E3}">
      <dgm:prSet/>
      <dgm:spPr/>
      <dgm:t>
        <a:bodyPr/>
        <a:lstStyle/>
        <a:p>
          <a:endParaRPr lang="sr-Latn-RS"/>
        </a:p>
      </dgm:t>
    </dgm:pt>
    <dgm:pt modelId="{CAE72533-73C4-4C69-92BB-2D5229C9A6F6}" type="sibTrans" cxnId="{4FA245CF-56AC-4722-A191-FE77797B92E3}">
      <dgm:prSet/>
      <dgm:spPr/>
      <dgm:t>
        <a:bodyPr/>
        <a:lstStyle/>
        <a:p>
          <a:endParaRPr lang="sr-Latn-RS"/>
        </a:p>
      </dgm:t>
    </dgm:pt>
    <dgm:pt modelId="{677BD577-A9CB-4ABD-9C6F-F32499D8510D}">
      <dgm:prSet/>
      <dgm:spPr/>
      <dgm:t>
        <a:bodyPr/>
        <a:lstStyle/>
        <a:p>
          <a:endParaRPr lang="sr-Latn-RS"/>
        </a:p>
      </dgm:t>
    </dgm:pt>
    <dgm:pt modelId="{17C8694A-78BE-4FC4-A755-7A08B5BC39B3}" type="parTrans" cxnId="{84C3F22F-28D7-4E07-A053-69A5C7CDE112}">
      <dgm:prSet/>
      <dgm:spPr/>
      <dgm:t>
        <a:bodyPr/>
        <a:lstStyle/>
        <a:p>
          <a:endParaRPr lang="sr-Latn-RS"/>
        </a:p>
      </dgm:t>
    </dgm:pt>
    <dgm:pt modelId="{171A604A-EAE6-4020-909F-14BB66CC540E}" type="sibTrans" cxnId="{84C3F22F-28D7-4E07-A053-69A5C7CDE112}">
      <dgm:prSet/>
      <dgm:spPr/>
      <dgm:t>
        <a:bodyPr/>
        <a:lstStyle/>
        <a:p>
          <a:endParaRPr lang="sr-Latn-RS"/>
        </a:p>
      </dgm:t>
    </dgm:pt>
    <dgm:pt modelId="{9085FA2E-6929-4574-9F39-65A989B15F7E}" type="pres">
      <dgm:prSet presAssocID="{898DDFF2-C6E1-43B9-826D-1E89D6BFED56}" presName="Name0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sr-Latn-RS"/>
        </a:p>
      </dgm:t>
    </dgm:pt>
    <dgm:pt modelId="{BCA3FA24-5FA1-4093-8117-E7D7272E0546}" type="pres">
      <dgm:prSet presAssocID="{898DDFF2-C6E1-43B9-826D-1E89D6BFED56}" presName="ellipse1" presStyleLbl="vennNode1" presStyleIdx="0" presStyleCnt="7" custScaleX="135339" custScaleY="116699" custLinFactNeighborX="26672" custLinFactNeighborY="-34965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0973B6E2-6B2D-45FE-98EC-BC693A6AD9C9}" type="pres">
      <dgm:prSet presAssocID="{898DDFF2-C6E1-43B9-826D-1E89D6BFED56}" presName="ellipse2" presStyleLbl="vennNode1" presStyleIdx="1" presStyleCnt="7" custScaleX="112074" custScaleY="105347" custLinFactNeighborX="63824" custLinFactNeighborY="-54707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9D22C0ED-F3F4-4E14-8D34-953026966227}" type="pres">
      <dgm:prSet presAssocID="{898DDFF2-C6E1-43B9-826D-1E89D6BFED56}" presName="ellipse3" presStyleLbl="vennNode1" presStyleIdx="2" presStyleCnt="7" custScaleX="123782" custScaleY="131868" custLinFactNeighborX="85763" custLinFactNeighborY="-28460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23AE0106-4EC6-47DD-A2A8-9AF7D3DFF693}" type="pres">
      <dgm:prSet presAssocID="{898DDFF2-C6E1-43B9-826D-1E89D6BFED56}" presName="ellipse4" presStyleLbl="vennNode1" presStyleIdx="3" presStyleCnt="7" custScaleX="128915" custLinFactNeighborX="41681" custLinFactNeighborY="13312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9915FA67-3BE1-42D5-9FE2-0522AE25A64C}" type="pres">
      <dgm:prSet presAssocID="{898DDFF2-C6E1-43B9-826D-1E89D6BFED56}" presName="ellipse5" presStyleLbl="vennNode1" presStyleIdx="4" presStyleCnt="7" custScaleX="114090" custScaleY="92156" custLinFactNeighborX="88376" custLinFactNeighborY="-14652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A97B4E0E-AAF4-4261-BE62-B766CE7347A0}" type="pres">
      <dgm:prSet presAssocID="{898DDFF2-C6E1-43B9-826D-1E89D6BFED56}" presName="ellipse6" presStyleLbl="vennNode1" presStyleIdx="5" presStyleCnt="7" custLinFactNeighborX="38050" custLinFactNeighborY="-13619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0BA57AD2-5C48-407E-8283-4D2787B19DBA}" type="pres">
      <dgm:prSet presAssocID="{898DDFF2-C6E1-43B9-826D-1E89D6BFED56}" presName="ellipse7" presStyleLbl="vennNode1" presStyleIdx="6" presStyleCnt="7" custScaleX="149112" custScaleY="101979" custLinFactX="-100000" custLinFactNeighborX="-175770" custLinFactNeighborY="86893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</dgm:ptLst>
  <dgm:cxnLst>
    <dgm:cxn modelId="{3130872B-5CE6-4B3C-B089-CF95D4EA3DAE}" type="presOf" srcId="{1E0E99C1-0794-4570-A930-492FB6D91530}" destId="{0973B6E2-6B2D-45FE-98EC-BC693A6AD9C9}" srcOrd="0" destOrd="0" presId="urn:microsoft.com/office/officeart/2005/8/layout/rings+Icon"/>
    <dgm:cxn modelId="{F018C4C9-6729-450F-A47F-8A6306518F0B}" type="presOf" srcId="{5BF9185A-116C-4CFF-B795-6F4C4DDC7F08}" destId="{23AE0106-4EC6-47DD-A2A8-9AF7D3DFF693}" srcOrd="0" destOrd="0" presId="urn:microsoft.com/office/officeart/2005/8/layout/rings+Icon"/>
    <dgm:cxn modelId="{708F58CD-61F8-4F78-AEC2-CA3EDC877B29}" type="presOf" srcId="{CE1FEF59-C9EE-4973-81C0-4BB9D608DB8B}" destId="{9D22C0ED-F3F4-4E14-8D34-953026966227}" srcOrd="0" destOrd="0" presId="urn:microsoft.com/office/officeart/2005/8/layout/rings+Icon"/>
    <dgm:cxn modelId="{3358C648-C1DE-46C0-9231-7DA7DA63AE79}" type="presOf" srcId="{96828136-2EF4-4189-8419-2708C116BA58}" destId="{0BA57AD2-5C48-407E-8283-4D2787B19DBA}" srcOrd="0" destOrd="0" presId="urn:microsoft.com/office/officeart/2005/8/layout/rings+Icon"/>
    <dgm:cxn modelId="{3F8F903E-C091-4D25-99D6-D413B43266D8}" srcId="{898DDFF2-C6E1-43B9-826D-1E89D6BFED56}" destId="{28F70077-7491-4F1E-A79A-C3629A2D1AA1}" srcOrd="0" destOrd="0" parTransId="{0E275DF1-1A4B-46BC-B2C9-70FAEB43B7A4}" sibTransId="{DE077905-0549-4615-8489-2593DF43612D}"/>
    <dgm:cxn modelId="{AF59388D-A704-41B6-AFBC-E0D0B30A839D}" type="presOf" srcId="{1BA1C3E0-E285-4048-BE77-D7D2C52F9F5E}" destId="{A97B4E0E-AAF4-4261-BE62-B766CE7347A0}" srcOrd="0" destOrd="0" presId="urn:microsoft.com/office/officeart/2005/8/layout/rings+Icon"/>
    <dgm:cxn modelId="{84C3F22F-28D7-4E07-A053-69A5C7CDE112}" srcId="{898DDFF2-C6E1-43B9-826D-1E89D6BFED56}" destId="{677BD577-A9CB-4ABD-9C6F-F32499D8510D}" srcOrd="7" destOrd="0" parTransId="{17C8694A-78BE-4FC4-A755-7A08B5BC39B3}" sibTransId="{171A604A-EAE6-4020-909F-14BB66CC540E}"/>
    <dgm:cxn modelId="{01376F74-BE6D-4CF6-8491-1438FEB65B56}" type="presOf" srcId="{28F70077-7491-4F1E-A79A-C3629A2D1AA1}" destId="{BCA3FA24-5FA1-4093-8117-E7D7272E0546}" srcOrd="0" destOrd="0" presId="urn:microsoft.com/office/officeart/2005/8/layout/rings+Icon"/>
    <dgm:cxn modelId="{C286A06F-AE14-4EE0-8FE6-13CF1F10A65B}" srcId="{898DDFF2-C6E1-43B9-826D-1E89D6BFED56}" destId="{1BA1C3E0-E285-4048-BE77-D7D2C52F9F5E}" srcOrd="5" destOrd="0" parTransId="{35D86767-B32B-443F-9366-F9CE4CB8FB99}" sibTransId="{752CFCA1-A73C-4791-97D4-7AF216C9F438}"/>
    <dgm:cxn modelId="{BEF24B7A-F164-4BD2-9F29-CA9852E23C0F}" srcId="{898DDFF2-C6E1-43B9-826D-1E89D6BFED56}" destId="{802D57FD-973B-4D5E-AB43-176ABBAD6272}" srcOrd="4" destOrd="0" parTransId="{EF4B5F1C-CE9C-448E-8C44-F9E37E39FC5B}" sibTransId="{754EAA06-356A-4661-9266-83A65F5383A5}"/>
    <dgm:cxn modelId="{5D47BF5D-3E6E-4B3B-B5EF-62B9427A6762}" srcId="{898DDFF2-C6E1-43B9-826D-1E89D6BFED56}" destId="{1E0E99C1-0794-4570-A930-492FB6D91530}" srcOrd="1" destOrd="0" parTransId="{1B0B8A8E-C1FD-4A3F-8581-91262EB50DA4}" sibTransId="{96D0D7E7-506B-467E-9E5A-47958DD53276}"/>
    <dgm:cxn modelId="{2A9CB08A-1A42-4C9F-8C85-0A4798E0F3E8}" type="presOf" srcId="{898DDFF2-C6E1-43B9-826D-1E89D6BFED56}" destId="{9085FA2E-6929-4574-9F39-65A989B15F7E}" srcOrd="0" destOrd="0" presId="urn:microsoft.com/office/officeart/2005/8/layout/rings+Icon"/>
    <dgm:cxn modelId="{526E22EA-10B8-40C8-BD33-3E487C5447F4}" srcId="{898DDFF2-C6E1-43B9-826D-1E89D6BFED56}" destId="{5BF9185A-116C-4CFF-B795-6F4C4DDC7F08}" srcOrd="3" destOrd="0" parTransId="{BAEE3CAF-4D04-42CB-8F11-F9163272D009}" sibTransId="{B4B6C59B-F8E6-455C-829D-75B791151E73}"/>
    <dgm:cxn modelId="{DC0F6505-2AA4-4AB3-A1FD-28081C829F57}" srcId="{898DDFF2-C6E1-43B9-826D-1E89D6BFED56}" destId="{CE1FEF59-C9EE-4973-81C0-4BB9D608DB8B}" srcOrd="2" destOrd="0" parTransId="{2303DFA2-234B-4B4C-AF9C-57AEAF49A3D9}" sibTransId="{BC24184E-8E90-47A5-A39E-E6936ABFAB33}"/>
    <dgm:cxn modelId="{2BAED97B-42FF-473C-BBB2-A5F4E70DE7F6}" type="presOf" srcId="{802D57FD-973B-4D5E-AB43-176ABBAD6272}" destId="{9915FA67-3BE1-42D5-9FE2-0522AE25A64C}" srcOrd="0" destOrd="0" presId="urn:microsoft.com/office/officeart/2005/8/layout/rings+Icon"/>
    <dgm:cxn modelId="{4FA245CF-56AC-4722-A191-FE77797B92E3}" srcId="{898DDFF2-C6E1-43B9-826D-1E89D6BFED56}" destId="{96828136-2EF4-4189-8419-2708C116BA58}" srcOrd="6" destOrd="0" parTransId="{583CDBA4-37ED-47EC-BD52-71BC1534D901}" sibTransId="{CAE72533-73C4-4C69-92BB-2D5229C9A6F6}"/>
    <dgm:cxn modelId="{529D62C2-4F98-41A0-8B1C-27D32B8FD104}" type="presParOf" srcId="{9085FA2E-6929-4574-9F39-65A989B15F7E}" destId="{BCA3FA24-5FA1-4093-8117-E7D7272E0546}" srcOrd="0" destOrd="0" presId="urn:microsoft.com/office/officeart/2005/8/layout/rings+Icon"/>
    <dgm:cxn modelId="{05E1E347-4D6C-48AB-8EA7-6E2FE283B769}" type="presParOf" srcId="{9085FA2E-6929-4574-9F39-65A989B15F7E}" destId="{0973B6E2-6B2D-45FE-98EC-BC693A6AD9C9}" srcOrd="1" destOrd="0" presId="urn:microsoft.com/office/officeart/2005/8/layout/rings+Icon"/>
    <dgm:cxn modelId="{21BB9CB7-F57A-45FD-90AB-83CED68B9A92}" type="presParOf" srcId="{9085FA2E-6929-4574-9F39-65A989B15F7E}" destId="{9D22C0ED-F3F4-4E14-8D34-953026966227}" srcOrd="2" destOrd="0" presId="urn:microsoft.com/office/officeart/2005/8/layout/rings+Icon"/>
    <dgm:cxn modelId="{AEFE96CD-C123-4A50-ABB1-A6925CA39475}" type="presParOf" srcId="{9085FA2E-6929-4574-9F39-65A989B15F7E}" destId="{23AE0106-4EC6-47DD-A2A8-9AF7D3DFF693}" srcOrd="3" destOrd="0" presId="urn:microsoft.com/office/officeart/2005/8/layout/rings+Icon"/>
    <dgm:cxn modelId="{76B21DD5-7D00-4EF2-9328-09F7A4DC885F}" type="presParOf" srcId="{9085FA2E-6929-4574-9F39-65A989B15F7E}" destId="{9915FA67-3BE1-42D5-9FE2-0522AE25A64C}" srcOrd="4" destOrd="0" presId="urn:microsoft.com/office/officeart/2005/8/layout/rings+Icon"/>
    <dgm:cxn modelId="{DAC71A17-D291-48C6-A5EF-216BD704D9C3}" type="presParOf" srcId="{9085FA2E-6929-4574-9F39-65A989B15F7E}" destId="{A97B4E0E-AAF4-4261-BE62-B766CE7347A0}" srcOrd="5" destOrd="0" presId="urn:microsoft.com/office/officeart/2005/8/layout/rings+Icon"/>
    <dgm:cxn modelId="{F19B12B0-D656-4AFB-8B5F-E65E6A0B815C}" type="presParOf" srcId="{9085FA2E-6929-4574-9F39-65A989B15F7E}" destId="{0BA57AD2-5C48-407E-8283-4D2787B19DBA}" srcOrd="6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B25AB05-850F-44AB-8E11-A4AD1D3354B8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Latn-RS"/>
        </a:p>
      </dgm:t>
    </dgm:pt>
    <dgm:pt modelId="{EE2129AD-F784-4A70-B5C3-FB03229A5AF5}">
      <dgm:prSet phldrT="[Text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sr-Cyrl-RS" sz="4000" dirty="0" smtClean="0"/>
            <a:t>Поетички поступак прфилисања ликова као посебне семантичке равни</a:t>
          </a:r>
          <a:endParaRPr lang="sr-Latn-RS" sz="4000" dirty="0"/>
        </a:p>
      </dgm:t>
    </dgm:pt>
    <dgm:pt modelId="{3C61F5C8-94A0-4925-A4B4-5A6CBD2251A8}" type="parTrans" cxnId="{7F49396E-FEC6-497A-8D72-884B7AC7F1CA}">
      <dgm:prSet/>
      <dgm:spPr/>
      <dgm:t>
        <a:bodyPr/>
        <a:lstStyle/>
        <a:p>
          <a:endParaRPr lang="sr-Latn-RS"/>
        </a:p>
      </dgm:t>
    </dgm:pt>
    <dgm:pt modelId="{C186D705-CD43-4F7C-B7A2-A5341F124AD7}" type="sibTrans" cxnId="{7F49396E-FEC6-497A-8D72-884B7AC7F1CA}">
      <dgm:prSet/>
      <dgm:spPr/>
      <dgm:t>
        <a:bodyPr/>
        <a:lstStyle/>
        <a:p>
          <a:endParaRPr lang="sr-Latn-RS"/>
        </a:p>
      </dgm:t>
    </dgm:pt>
    <dgm:pt modelId="{BFFD8217-EBB2-451F-B690-C4063BB2F61E}">
      <dgm:prSet phldrT="[Text]"/>
      <dgm:spPr/>
      <dgm:t>
        <a:bodyPr/>
        <a:lstStyle/>
        <a:p>
          <a:r>
            <a:rPr lang="sr-Cyrl-RS" dirty="0" smtClean="0"/>
            <a:t>уобичајени начин карактеризације</a:t>
          </a:r>
          <a:endParaRPr lang="sr-Latn-RS" dirty="0"/>
        </a:p>
      </dgm:t>
    </dgm:pt>
    <dgm:pt modelId="{520CA4D8-8372-4AD8-84C5-D089F6C1DE21}" type="parTrans" cxnId="{9DE4FCEA-81C3-4830-973B-39A103DA001C}">
      <dgm:prSet/>
      <dgm:spPr/>
      <dgm:t>
        <a:bodyPr/>
        <a:lstStyle/>
        <a:p>
          <a:endParaRPr lang="sr-Latn-RS"/>
        </a:p>
      </dgm:t>
    </dgm:pt>
    <dgm:pt modelId="{AAC63F1B-EC85-47EB-83E1-CAB5F5988F81}" type="sibTrans" cxnId="{9DE4FCEA-81C3-4830-973B-39A103DA001C}">
      <dgm:prSet/>
      <dgm:spPr/>
      <dgm:t>
        <a:bodyPr/>
        <a:lstStyle/>
        <a:p>
          <a:endParaRPr lang="sr-Latn-RS"/>
        </a:p>
      </dgm:t>
    </dgm:pt>
    <dgm:pt modelId="{EE28C3B0-8916-4306-9D7A-66BE4B3E26AB}">
      <dgm:prSet phldrT="[Text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sr-Cyrl-RS" dirty="0" smtClean="0"/>
            <a:t>представљањем јунаковог говора</a:t>
          </a:r>
          <a:endParaRPr lang="sr-Latn-RS" dirty="0"/>
        </a:p>
      </dgm:t>
    </dgm:pt>
    <dgm:pt modelId="{EA9AF013-BDAA-47C7-9223-36D438A3F84A}" type="parTrans" cxnId="{0BA62F5A-8223-47B9-B57D-F0F9F6FE7A18}">
      <dgm:prSet/>
      <dgm:spPr/>
      <dgm:t>
        <a:bodyPr/>
        <a:lstStyle/>
        <a:p>
          <a:endParaRPr lang="sr-Latn-RS"/>
        </a:p>
      </dgm:t>
    </dgm:pt>
    <dgm:pt modelId="{C568C69D-AF9C-4D18-ADCE-EB649EE88419}" type="sibTrans" cxnId="{0BA62F5A-8223-47B9-B57D-F0F9F6FE7A18}">
      <dgm:prSet/>
      <dgm:spPr/>
      <dgm:t>
        <a:bodyPr/>
        <a:lstStyle/>
        <a:p>
          <a:endParaRPr lang="sr-Latn-RS"/>
        </a:p>
      </dgm:t>
    </dgm:pt>
    <dgm:pt modelId="{5109BD13-BE80-46E4-AE14-14188082BBE0}">
      <dgm:prSet phldrT="[Text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sr-Cyrl-RS" dirty="0" smtClean="0"/>
            <a:t>описом очију</a:t>
          </a:r>
          <a:endParaRPr lang="sr-Latn-RS" dirty="0"/>
        </a:p>
      </dgm:t>
    </dgm:pt>
    <dgm:pt modelId="{F3208944-C762-4C72-BF59-7A797FE504B6}" type="parTrans" cxnId="{388F2F30-7D22-45A1-85CC-850A1B282AD0}">
      <dgm:prSet/>
      <dgm:spPr/>
      <dgm:t>
        <a:bodyPr/>
        <a:lstStyle/>
        <a:p>
          <a:endParaRPr lang="sr-Latn-RS"/>
        </a:p>
      </dgm:t>
    </dgm:pt>
    <dgm:pt modelId="{7F36F3A5-CC68-4713-AACB-F983B1F8C299}" type="sibTrans" cxnId="{388F2F30-7D22-45A1-85CC-850A1B282AD0}">
      <dgm:prSet/>
      <dgm:spPr/>
      <dgm:t>
        <a:bodyPr/>
        <a:lstStyle/>
        <a:p>
          <a:endParaRPr lang="sr-Latn-RS"/>
        </a:p>
      </dgm:t>
    </dgm:pt>
    <dgm:pt modelId="{2682A27C-870B-4B3D-A51D-5A2BA6315B97}" type="pres">
      <dgm:prSet presAssocID="{3B25AB05-850F-44AB-8E11-A4AD1D3354B8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sr-Latn-RS"/>
        </a:p>
      </dgm:t>
    </dgm:pt>
    <dgm:pt modelId="{D64EF2DB-AB62-42CD-B74E-60DEAF9E434F}" type="pres">
      <dgm:prSet presAssocID="{EE2129AD-F784-4A70-B5C3-FB03229A5AF5}" presName="singleCycle" presStyleCnt="0"/>
      <dgm:spPr/>
    </dgm:pt>
    <dgm:pt modelId="{1A3CA4CE-97B4-4674-A952-B9A02FB77B92}" type="pres">
      <dgm:prSet presAssocID="{EE2129AD-F784-4A70-B5C3-FB03229A5AF5}" presName="singleCenter" presStyleLbl="node1" presStyleIdx="0" presStyleCnt="4" custScaleX="260208" custScaleY="130963" custLinFactNeighborX="1454" custLinFactNeighborY="-13707">
        <dgm:presLayoutVars>
          <dgm:chMax val="7"/>
          <dgm:chPref val="7"/>
        </dgm:presLayoutVars>
      </dgm:prSet>
      <dgm:spPr/>
      <dgm:t>
        <a:bodyPr/>
        <a:lstStyle/>
        <a:p>
          <a:endParaRPr lang="sr-Latn-RS"/>
        </a:p>
      </dgm:t>
    </dgm:pt>
    <dgm:pt modelId="{254C18E7-3241-49B5-9EA0-16C3F76B0E2E}" type="pres">
      <dgm:prSet presAssocID="{520CA4D8-8372-4AD8-84C5-D089F6C1DE21}" presName="Name56" presStyleLbl="parChTrans1D2" presStyleIdx="0" presStyleCnt="3"/>
      <dgm:spPr/>
      <dgm:t>
        <a:bodyPr/>
        <a:lstStyle/>
        <a:p>
          <a:endParaRPr lang="sr-Latn-RS"/>
        </a:p>
      </dgm:t>
    </dgm:pt>
    <dgm:pt modelId="{1185EE16-18FB-49DE-93AD-9E22D10A9747}" type="pres">
      <dgm:prSet presAssocID="{BFFD8217-EBB2-451F-B690-C4063BB2F61E}" presName="text0" presStyleLbl="node1" presStyleIdx="1" presStyleCnt="4" custScaleX="258337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C9CCA12B-C752-44B6-A9F0-0919B291FC23}" type="pres">
      <dgm:prSet presAssocID="{EA9AF013-BDAA-47C7-9223-36D438A3F84A}" presName="Name56" presStyleLbl="parChTrans1D2" presStyleIdx="1" presStyleCnt="3"/>
      <dgm:spPr/>
      <dgm:t>
        <a:bodyPr/>
        <a:lstStyle/>
        <a:p>
          <a:endParaRPr lang="sr-Latn-RS"/>
        </a:p>
      </dgm:t>
    </dgm:pt>
    <dgm:pt modelId="{6497E4ED-FB22-4E67-8237-ED96FB1E363C}" type="pres">
      <dgm:prSet presAssocID="{EE28C3B0-8916-4306-9D7A-66BE4B3E26AB}" presName="text0" presStyleLbl="node1" presStyleIdx="2" presStyleCnt="4" custScaleX="340654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9D14BEA8-2EE2-49A3-8B71-1F77610867AF}" type="pres">
      <dgm:prSet presAssocID="{F3208944-C762-4C72-BF59-7A797FE504B6}" presName="Name56" presStyleLbl="parChTrans1D2" presStyleIdx="2" presStyleCnt="3"/>
      <dgm:spPr/>
      <dgm:t>
        <a:bodyPr/>
        <a:lstStyle/>
        <a:p>
          <a:endParaRPr lang="sr-Latn-RS"/>
        </a:p>
      </dgm:t>
    </dgm:pt>
    <dgm:pt modelId="{0CC60C8D-B3A1-4B40-9248-78DC3B6F71C2}" type="pres">
      <dgm:prSet presAssocID="{5109BD13-BE80-46E4-AE14-14188082BBE0}" presName="text0" presStyleLbl="node1" presStyleIdx="3" presStyleCnt="4" custScaleX="303461" custRadScaleRad="89797" custRadScaleInc="-7447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</dgm:ptLst>
  <dgm:cxnLst>
    <dgm:cxn modelId="{7F49396E-FEC6-497A-8D72-884B7AC7F1CA}" srcId="{3B25AB05-850F-44AB-8E11-A4AD1D3354B8}" destId="{EE2129AD-F784-4A70-B5C3-FB03229A5AF5}" srcOrd="0" destOrd="0" parTransId="{3C61F5C8-94A0-4925-A4B4-5A6CBD2251A8}" sibTransId="{C186D705-CD43-4F7C-B7A2-A5341F124AD7}"/>
    <dgm:cxn modelId="{CF8B03D6-4E0A-4D7E-889A-D3B101107740}" type="presOf" srcId="{BFFD8217-EBB2-451F-B690-C4063BB2F61E}" destId="{1185EE16-18FB-49DE-93AD-9E22D10A9747}" srcOrd="0" destOrd="0" presId="urn:microsoft.com/office/officeart/2008/layout/RadialCluster"/>
    <dgm:cxn modelId="{28889933-B6C5-4770-B369-4D12255F4C9B}" type="presOf" srcId="{5109BD13-BE80-46E4-AE14-14188082BBE0}" destId="{0CC60C8D-B3A1-4B40-9248-78DC3B6F71C2}" srcOrd="0" destOrd="0" presId="urn:microsoft.com/office/officeart/2008/layout/RadialCluster"/>
    <dgm:cxn modelId="{0BA62F5A-8223-47B9-B57D-F0F9F6FE7A18}" srcId="{EE2129AD-F784-4A70-B5C3-FB03229A5AF5}" destId="{EE28C3B0-8916-4306-9D7A-66BE4B3E26AB}" srcOrd="1" destOrd="0" parTransId="{EA9AF013-BDAA-47C7-9223-36D438A3F84A}" sibTransId="{C568C69D-AF9C-4D18-ADCE-EB649EE88419}"/>
    <dgm:cxn modelId="{A660E757-CA93-4EAB-8F19-859A40126A46}" type="presOf" srcId="{F3208944-C762-4C72-BF59-7A797FE504B6}" destId="{9D14BEA8-2EE2-49A3-8B71-1F77610867AF}" srcOrd="0" destOrd="0" presId="urn:microsoft.com/office/officeart/2008/layout/RadialCluster"/>
    <dgm:cxn modelId="{B8932648-683E-4430-A49E-AAD87C942753}" type="presOf" srcId="{EA9AF013-BDAA-47C7-9223-36D438A3F84A}" destId="{C9CCA12B-C752-44B6-A9F0-0919B291FC23}" srcOrd="0" destOrd="0" presId="urn:microsoft.com/office/officeart/2008/layout/RadialCluster"/>
    <dgm:cxn modelId="{E787D525-3DE4-4101-A877-6B1E1ECB9D62}" type="presOf" srcId="{EE2129AD-F784-4A70-B5C3-FB03229A5AF5}" destId="{1A3CA4CE-97B4-4674-A952-B9A02FB77B92}" srcOrd="0" destOrd="0" presId="urn:microsoft.com/office/officeart/2008/layout/RadialCluster"/>
    <dgm:cxn modelId="{7BC3A482-8567-4A9E-970C-F492F0C7F3FE}" type="presOf" srcId="{520CA4D8-8372-4AD8-84C5-D089F6C1DE21}" destId="{254C18E7-3241-49B5-9EA0-16C3F76B0E2E}" srcOrd="0" destOrd="0" presId="urn:microsoft.com/office/officeart/2008/layout/RadialCluster"/>
    <dgm:cxn modelId="{9DE4FCEA-81C3-4830-973B-39A103DA001C}" srcId="{EE2129AD-F784-4A70-B5C3-FB03229A5AF5}" destId="{BFFD8217-EBB2-451F-B690-C4063BB2F61E}" srcOrd="0" destOrd="0" parTransId="{520CA4D8-8372-4AD8-84C5-D089F6C1DE21}" sibTransId="{AAC63F1B-EC85-47EB-83E1-CAB5F5988F81}"/>
    <dgm:cxn modelId="{E8109A44-69DE-4EAE-9681-B60CBF6587B5}" type="presOf" srcId="{3B25AB05-850F-44AB-8E11-A4AD1D3354B8}" destId="{2682A27C-870B-4B3D-A51D-5A2BA6315B97}" srcOrd="0" destOrd="0" presId="urn:microsoft.com/office/officeart/2008/layout/RadialCluster"/>
    <dgm:cxn modelId="{1E824D51-30DB-4CCD-A2B5-9FB079ED9D9F}" type="presOf" srcId="{EE28C3B0-8916-4306-9D7A-66BE4B3E26AB}" destId="{6497E4ED-FB22-4E67-8237-ED96FB1E363C}" srcOrd="0" destOrd="0" presId="urn:microsoft.com/office/officeart/2008/layout/RadialCluster"/>
    <dgm:cxn modelId="{388F2F30-7D22-45A1-85CC-850A1B282AD0}" srcId="{EE2129AD-F784-4A70-B5C3-FB03229A5AF5}" destId="{5109BD13-BE80-46E4-AE14-14188082BBE0}" srcOrd="2" destOrd="0" parTransId="{F3208944-C762-4C72-BF59-7A797FE504B6}" sibTransId="{7F36F3A5-CC68-4713-AACB-F983B1F8C299}"/>
    <dgm:cxn modelId="{1A6C496B-96D5-46F6-A0AE-344B22F7AE31}" type="presParOf" srcId="{2682A27C-870B-4B3D-A51D-5A2BA6315B97}" destId="{D64EF2DB-AB62-42CD-B74E-60DEAF9E434F}" srcOrd="0" destOrd="0" presId="urn:microsoft.com/office/officeart/2008/layout/RadialCluster"/>
    <dgm:cxn modelId="{F7412E46-5D03-4955-BB5E-79BE363DAB0F}" type="presParOf" srcId="{D64EF2DB-AB62-42CD-B74E-60DEAF9E434F}" destId="{1A3CA4CE-97B4-4674-A952-B9A02FB77B92}" srcOrd="0" destOrd="0" presId="urn:microsoft.com/office/officeart/2008/layout/RadialCluster"/>
    <dgm:cxn modelId="{770ADB9D-DBE5-41AA-B3B6-7DAFF22C1D1B}" type="presParOf" srcId="{D64EF2DB-AB62-42CD-B74E-60DEAF9E434F}" destId="{254C18E7-3241-49B5-9EA0-16C3F76B0E2E}" srcOrd="1" destOrd="0" presId="urn:microsoft.com/office/officeart/2008/layout/RadialCluster"/>
    <dgm:cxn modelId="{CCEEDA78-3EE3-4CB0-BC3C-C6556788DA1F}" type="presParOf" srcId="{D64EF2DB-AB62-42CD-B74E-60DEAF9E434F}" destId="{1185EE16-18FB-49DE-93AD-9E22D10A9747}" srcOrd="2" destOrd="0" presId="urn:microsoft.com/office/officeart/2008/layout/RadialCluster"/>
    <dgm:cxn modelId="{B89EB7EC-D669-43C2-A943-D24DFB5F4F28}" type="presParOf" srcId="{D64EF2DB-AB62-42CD-B74E-60DEAF9E434F}" destId="{C9CCA12B-C752-44B6-A9F0-0919B291FC23}" srcOrd="3" destOrd="0" presId="urn:microsoft.com/office/officeart/2008/layout/RadialCluster"/>
    <dgm:cxn modelId="{A3F23801-2D7F-4097-BA1E-9A80E976530B}" type="presParOf" srcId="{D64EF2DB-AB62-42CD-B74E-60DEAF9E434F}" destId="{6497E4ED-FB22-4E67-8237-ED96FB1E363C}" srcOrd="4" destOrd="0" presId="urn:microsoft.com/office/officeart/2008/layout/RadialCluster"/>
    <dgm:cxn modelId="{E58F65A9-3CD1-44B4-8AB6-5E21502D0AAE}" type="presParOf" srcId="{D64EF2DB-AB62-42CD-B74E-60DEAF9E434F}" destId="{9D14BEA8-2EE2-49A3-8B71-1F77610867AF}" srcOrd="5" destOrd="0" presId="urn:microsoft.com/office/officeart/2008/layout/RadialCluster"/>
    <dgm:cxn modelId="{20B0AAB9-A8FF-4521-B660-8576E52CC336}" type="presParOf" srcId="{D64EF2DB-AB62-42CD-B74E-60DEAF9E434F}" destId="{0CC60C8D-B3A1-4B40-9248-78DC3B6F71C2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3A60E36-8530-41DB-BF58-E0EC97A7ECE8}" type="doc">
      <dgm:prSet loTypeId="urn:microsoft.com/office/officeart/2008/layout/VerticalAccentList" loCatId="list" qsTypeId="urn:microsoft.com/office/officeart/2009/2/quickstyle/3d8" qsCatId="3D" csTypeId="urn:microsoft.com/office/officeart/2005/8/colors/accent1_2" csCatId="accent1" phldr="1"/>
      <dgm:spPr/>
      <dgm:t>
        <a:bodyPr/>
        <a:lstStyle/>
        <a:p>
          <a:endParaRPr lang="sr-Latn-RS"/>
        </a:p>
      </dgm:t>
    </dgm:pt>
    <dgm:pt modelId="{AD143552-B128-4358-8E34-E75B609E0567}">
      <dgm:prSet phldrT="[Text]" custT="1"/>
      <dgm:spPr/>
      <dgm:t>
        <a:bodyPr/>
        <a:lstStyle/>
        <a:p>
          <a:r>
            <a:rPr lang="sr-Cyrl-RS" sz="2800" dirty="0" smtClean="0"/>
            <a:t>Ћамил</a:t>
          </a:r>
          <a:endParaRPr lang="sr-Latn-RS" sz="2800" dirty="0"/>
        </a:p>
      </dgm:t>
    </dgm:pt>
    <dgm:pt modelId="{99450AD2-5FFF-4CDD-87A5-034053B72A9D}" type="parTrans" cxnId="{C64F16D6-B4EB-4781-AB33-999ADF4F4B0C}">
      <dgm:prSet/>
      <dgm:spPr/>
      <dgm:t>
        <a:bodyPr/>
        <a:lstStyle/>
        <a:p>
          <a:endParaRPr lang="sr-Latn-RS" sz="2800"/>
        </a:p>
      </dgm:t>
    </dgm:pt>
    <dgm:pt modelId="{EF806103-D29B-4DA9-AE9B-E951E48F3C8D}" type="sibTrans" cxnId="{C64F16D6-B4EB-4781-AB33-999ADF4F4B0C}">
      <dgm:prSet/>
      <dgm:spPr/>
      <dgm:t>
        <a:bodyPr/>
        <a:lstStyle/>
        <a:p>
          <a:endParaRPr lang="sr-Latn-RS" sz="2800"/>
        </a:p>
      </dgm:t>
    </dgm:pt>
    <dgm:pt modelId="{7E3AE9E9-F4A7-4C9A-BF2D-00CCFEB3D9A6}">
      <dgm:prSet phldrT="[Text]" custT="1"/>
      <dgm:spPr/>
      <dgm:t>
        <a:bodyPr/>
        <a:lstStyle/>
        <a:p>
          <a:r>
            <a:rPr lang="sr-Cyrl-RS" sz="2800" dirty="0" smtClean="0"/>
            <a:t>савршени</a:t>
          </a:r>
          <a:endParaRPr lang="sr-Latn-RS" sz="2800" dirty="0"/>
        </a:p>
      </dgm:t>
    </dgm:pt>
    <dgm:pt modelId="{F1B7E591-B722-4283-A826-BEE2BDD4F12D}" type="parTrans" cxnId="{9A25D8B6-FA19-4D23-AFF7-E9ED85828EFE}">
      <dgm:prSet/>
      <dgm:spPr/>
      <dgm:t>
        <a:bodyPr/>
        <a:lstStyle/>
        <a:p>
          <a:endParaRPr lang="sr-Latn-RS" sz="2800"/>
        </a:p>
      </dgm:t>
    </dgm:pt>
    <dgm:pt modelId="{E6273615-9219-4699-BDE1-368F92A0A7F6}" type="sibTrans" cxnId="{9A25D8B6-FA19-4D23-AFF7-E9ED85828EFE}">
      <dgm:prSet/>
      <dgm:spPr/>
      <dgm:t>
        <a:bodyPr/>
        <a:lstStyle/>
        <a:p>
          <a:endParaRPr lang="sr-Latn-RS" sz="2800"/>
        </a:p>
      </dgm:t>
    </dgm:pt>
    <dgm:pt modelId="{C56DD772-824A-4A47-B8AD-D508ACD1878D}">
      <dgm:prSet phldrT="[Text]" custT="1"/>
      <dgm:spPr/>
      <dgm:t>
        <a:bodyPr/>
        <a:lstStyle/>
        <a:p>
          <a:r>
            <a:rPr lang="sr-Cyrl-RS" sz="2800" dirty="0" smtClean="0"/>
            <a:t>Заим</a:t>
          </a:r>
          <a:endParaRPr lang="sr-Latn-RS" sz="2800" dirty="0"/>
        </a:p>
      </dgm:t>
    </dgm:pt>
    <dgm:pt modelId="{E31CEF50-BF73-4431-AF93-A3F0C6C5A9F9}" type="parTrans" cxnId="{92229CAC-B211-4D3B-BB05-03BC5A920C38}">
      <dgm:prSet/>
      <dgm:spPr/>
      <dgm:t>
        <a:bodyPr/>
        <a:lstStyle/>
        <a:p>
          <a:endParaRPr lang="sr-Latn-RS" sz="2800"/>
        </a:p>
      </dgm:t>
    </dgm:pt>
    <dgm:pt modelId="{6C50C82E-B863-4F17-AC41-7F7209DEB4CF}" type="sibTrans" cxnId="{92229CAC-B211-4D3B-BB05-03BC5A920C38}">
      <dgm:prSet/>
      <dgm:spPr/>
      <dgm:t>
        <a:bodyPr/>
        <a:lstStyle/>
        <a:p>
          <a:endParaRPr lang="sr-Latn-RS" sz="2800"/>
        </a:p>
      </dgm:t>
    </dgm:pt>
    <dgm:pt modelId="{7E761A37-9420-486A-BE60-F2E733B57F45}">
      <dgm:prSet phldrT="[Text]" custT="1"/>
      <dgm:spPr/>
      <dgm:t>
        <a:bodyPr/>
        <a:lstStyle/>
        <a:p>
          <a:r>
            <a:rPr lang="sr-Cyrl-RS" sz="2800" dirty="0" smtClean="0"/>
            <a:t>велепоседник</a:t>
          </a:r>
          <a:endParaRPr lang="sr-Latn-RS" sz="2800" dirty="0"/>
        </a:p>
      </dgm:t>
    </dgm:pt>
    <dgm:pt modelId="{BDD84839-38AA-4A3E-B58B-5C288F08178F}" type="parTrans" cxnId="{A59F9CC7-D454-413A-870F-E66B59147699}">
      <dgm:prSet/>
      <dgm:spPr/>
      <dgm:t>
        <a:bodyPr/>
        <a:lstStyle/>
        <a:p>
          <a:endParaRPr lang="sr-Latn-RS" sz="2800"/>
        </a:p>
      </dgm:t>
    </dgm:pt>
    <dgm:pt modelId="{0B63F005-AEA7-401C-A72C-E3CAFA31DC4A}" type="sibTrans" cxnId="{A59F9CC7-D454-413A-870F-E66B59147699}">
      <dgm:prSet/>
      <dgm:spPr/>
      <dgm:t>
        <a:bodyPr/>
        <a:lstStyle/>
        <a:p>
          <a:endParaRPr lang="sr-Latn-RS" sz="2800"/>
        </a:p>
      </dgm:t>
    </dgm:pt>
    <dgm:pt modelId="{549D1F7D-79A4-4256-90CA-A6EA5CB4CBC3}">
      <dgm:prSet phldrT="[Text]" custT="1"/>
      <dgm:spPr/>
      <dgm:t>
        <a:bodyPr/>
        <a:lstStyle/>
        <a:p>
          <a:r>
            <a:rPr lang="sr-Cyrl-RS" sz="2800" dirty="0" smtClean="0"/>
            <a:t>Хаим</a:t>
          </a:r>
          <a:endParaRPr lang="sr-Latn-RS" sz="2800" dirty="0"/>
        </a:p>
      </dgm:t>
    </dgm:pt>
    <dgm:pt modelId="{708B3835-601D-4524-997C-30555B5EFF9D}" type="parTrans" cxnId="{04C7F3E7-CA73-4763-841E-86BEFED1B764}">
      <dgm:prSet/>
      <dgm:spPr/>
      <dgm:t>
        <a:bodyPr/>
        <a:lstStyle/>
        <a:p>
          <a:endParaRPr lang="sr-Latn-RS" sz="2800"/>
        </a:p>
      </dgm:t>
    </dgm:pt>
    <dgm:pt modelId="{32745CA0-C914-4AA1-B612-15736FF2473B}" type="sibTrans" cxnId="{04C7F3E7-CA73-4763-841E-86BEFED1B764}">
      <dgm:prSet/>
      <dgm:spPr/>
      <dgm:t>
        <a:bodyPr/>
        <a:lstStyle/>
        <a:p>
          <a:endParaRPr lang="sr-Latn-RS" sz="2800"/>
        </a:p>
      </dgm:t>
    </dgm:pt>
    <dgm:pt modelId="{00040CBA-77F6-4B26-8E8C-4E7DF25EBE79}">
      <dgm:prSet phldrT="[Text]" custT="1"/>
      <dgm:spPr/>
      <dgm:t>
        <a:bodyPr/>
        <a:lstStyle/>
        <a:p>
          <a:r>
            <a:rPr lang="sr-Cyrl-RS" sz="2800" dirty="0" smtClean="0"/>
            <a:t>живот </a:t>
          </a:r>
          <a:r>
            <a:rPr lang="sr-Cyrl-RS" sz="2800" dirty="0" smtClean="0">
              <a:sym typeface="Wingdings"/>
            </a:rPr>
            <a:t></a:t>
          </a:r>
          <a:endParaRPr lang="sr-Latn-RS" sz="2800" dirty="0"/>
        </a:p>
      </dgm:t>
    </dgm:pt>
    <dgm:pt modelId="{FEC0F73D-02D6-4E9F-AB21-C9A5C14A9B92}" type="parTrans" cxnId="{F8CAA0F8-C3D3-4EB6-910A-A4B17AEBFCC7}">
      <dgm:prSet/>
      <dgm:spPr/>
      <dgm:t>
        <a:bodyPr/>
        <a:lstStyle/>
        <a:p>
          <a:endParaRPr lang="sr-Latn-RS" sz="2800"/>
        </a:p>
      </dgm:t>
    </dgm:pt>
    <dgm:pt modelId="{8762D9B4-2721-469F-A326-0A8C1D0405C9}" type="sibTrans" cxnId="{F8CAA0F8-C3D3-4EB6-910A-A4B17AEBFCC7}">
      <dgm:prSet/>
      <dgm:spPr/>
      <dgm:t>
        <a:bodyPr/>
        <a:lstStyle/>
        <a:p>
          <a:endParaRPr lang="sr-Latn-RS" sz="2800"/>
        </a:p>
      </dgm:t>
    </dgm:pt>
    <dgm:pt modelId="{E98D0095-D3FD-4DE2-8A2C-7CA7BA9F3CD8}" type="pres">
      <dgm:prSet presAssocID="{63A60E36-8530-41DB-BF58-E0EC97A7ECE8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sr-Latn-RS"/>
        </a:p>
      </dgm:t>
    </dgm:pt>
    <dgm:pt modelId="{D444FA7B-82C2-4B20-ADBC-ACDD838190C5}" type="pres">
      <dgm:prSet presAssocID="{AD143552-B128-4358-8E34-E75B609E0567}" presName="parenttextcomposite" presStyleCnt="0"/>
      <dgm:spPr/>
    </dgm:pt>
    <dgm:pt modelId="{B97CC5E5-4E56-4F43-AFB9-585A79A23DD9}" type="pres">
      <dgm:prSet presAssocID="{AD143552-B128-4358-8E34-E75B609E0567}" presName="parenttext" presStyleLbl="revTx" presStyleIdx="0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DD9B54B2-E326-4584-B23D-FDCBD7C056D1}" type="pres">
      <dgm:prSet presAssocID="{AD143552-B128-4358-8E34-E75B609E0567}" presName="composite" presStyleCnt="0"/>
      <dgm:spPr/>
    </dgm:pt>
    <dgm:pt modelId="{52ADDDF4-10EA-4575-8D9A-EF0CA9F45B00}" type="pres">
      <dgm:prSet presAssocID="{AD143552-B128-4358-8E34-E75B609E0567}" presName="chevron1" presStyleLbl="alignNode1" presStyleIdx="0" presStyleCnt="21"/>
      <dgm:spPr/>
    </dgm:pt>
    <dgm:pt modelId="{9ECB8F07-DA05-48E2-B9F4-3C39F4F9DA39}" type="pres">
      <dgm:prSet presAssocID="{AD143552-B128-4358-8E34-E75B609E0567}" presName="chevron2" presStyleLbl="alignNode1" presStyleIdx="1" presStyleCnt="21"/>
      <dgm:spPr/>
    </dgm:pt>
    <dgm:pt modelId="{7FDC9AD0-D442-461F-8FB0-2198F40C5180}" type="pres">
      <dgm:prSet presAssocID="{AD143552-B128-4358-8E34-E75B609E0567}" presName="chevron3" presStyleLbl="alignNode1" presStyleIdx="2" presStyleCnt="21"/>
      <dgm:spPr/>
    </dgm:pt>
    <dgm:pt modelId="{CCA6851D-712B-44E8-A48A-E28CF4B13E5E}" type="pres">
      <dgm:prSet presAssocID="{AD143552-B128-4358-8E34-E75B609E0567}" presName="chevron4" presStyleLbl="alignNode1" presStyleIdx="3" presStyleCnt="21"/>
      <dgm:spPr/>
    </dgm:pt>
    <dgm:pt modelId="{F89EA23B-4C1C-4406-B110-EC4596934317}" type="pres">
      <dgm:prSet presAssocID="{AD143552-B128-4358-8E34-E75B609E0567}" presName="chevron5" presStyleLbl="alignNode1" presStyleIdx="4" presStyleCnt="21"/>
      <dgm:spPr/>
    </dgm:pt>
    <dgm:pt modelId="{E00F67D5-2B8F-401B-8D27-46E4BB00BE4D}" type="pres">
      <dgm:prSet presAssocID="{AD143552-B128-4358-8E34-E75B609E0567}" presName="chevron6" presStyleLbl="alignNode1" presStyleIdx="5" presStyleCnt="21"/>
      <dgm:spPr/>
    </dgm:pt>
    <dgm:pt modelId="{1AA2A458-8839-4AE5-9391-CD97EE853F15}" type="pres">
      <dgm:prSet presAssocID="{AD143552-B128-4358-8E34-E75B609E0567}" presName="chevron7" presStyleLbl="alignNode1" presStyleIdx="6" presStyleCnt="21"/>
      <dgm:spPr/>
    </dgm:pt>
    <dgm:pt modelId="{63B07306-F611-4053-9A45-F39925D46ED4}" type="pres">
      <dgm:prSet presAssocID="{AD143552-B128-4358-8E34-E75B609E0567}" presName="childtext" presStyleLbl="solidFgAcc1" presStyleIdx="0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2641E1F2-D9DB-40B5-A956-F812DC2F9548}" type="pres">
      <dgm:prSet presAssocID="{EF806103-D29B-4DA9-AE9B-E951E48F3C8D}" presName="sibTrans" presStyleCnt="0"/>
      <dgm:spPr/>
    </dgm:pt>
    <dgm:pt modelId="{6DC9CCE8-BBA0-4653-9A64-6D5F09AA31F7}" type="pres">
      <dgm:prSet presAssocID="{C56DD772-824A-4A47-B8AD-D508ACD1878D}" presName="parenttextcomposite" presStyleCnt="0"/>
      <dgm:spPr/>
    </dgm:pt>
    <dgm:pt modelId="{A9FD3B35-B93E-43B9-9856-264550B84DFA}" type="pres">
      <dgm:prSet presAssocID="{C56DD772-824A-4A47-B8AD-D508ACD1878D}" presName="parenttext" presStyleLbl="revTx" presStyleIdx="1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ACB0B2E5-3675-4437-A9C0-67CC920475B1}" type="pres">
      <dgm:prSet presAssocID="{C56DD772-824A-4A47-B8AD-D508ACD1878D}" presName="composite" presStyleCnt="0"/>
      <dgm:spPr/>
    </dgm:pt>
    <dgm:pt modelId="{95FECBF2-81E1-4A2B-9B68-C0517AF33B64}" type="pres">
      <dgm:prSet presAssocID="{C56DD772-824A-4A47-B8AD-D508ACD1878D}" presName="chevron1" presStyleLbl="alignNode1" presStyleIdx="7" presStyleCnt="21"/>
      <dgm:spPr/>
    </dgm:pt>
    <dgm:pt modelId="{890B3D7A-7FC0-41AD-9F69-BEEF48F99889}" type="pres">
      <dgm:prSet presAssocID="{C56DD772-824A-4A47-B8AD-D508ACD1878D}" presName="chevron2" presStyleLbl="alignNode1" presStyleIdx="8" presStyleCnt="21"/>
      <dgm:spPr/>
    </dgm:pt>
    <dgm:pt modelId="{8CA5AB48-BBF4-4407-8AD1-2AF92061667F}" type="pres">
      <dgm:prSet presAssocID="{C56DD772-824A-4A47-B8AD-D508ACD1878D}" presName="chevron3" presStyleLbl="alignNode1" presStyleIdx="9" presStyleCnt="21"/>
      <dgm:spPr/>
    </dgm:pt>
    <dgm:pt modelId="{768BD86C-589C-4020-929E-788C568997A7}" type="pres">
      <dgm:prSet presAssocID="{C56DD772-824A-4A47-B8AD-D508ACD1878D}" presName="chevron4" presStyleLbl="alignNode1" presStyleIdx="10" presStyleCnt="21"/>
      <dgm:spPr/>
    </dgm:pt>
    <dgm:pt modelId="{DD428F5E-DE88-4FC8-9963-F92C6118E7BE}" type="pres">
      <dgm:prSet presAssocID="{C56DD772-824A-4A47-B8AD-D508ACD1878D}" presName="chevron5" presStyleLbl="alignNode1" presStyleIdx="11" presStyleCnt="21"/>
      <dgm:spPr/>
    </dgm:pt>
    <dgm:pt modelId="{F45C1C3B-9B7E-4690-B056-53E6791CC369}" type="pres">
      <dgm:prSet presAssocID="{C56DD772-824A-4A47-B8AD-D508ACD1878D}" presName="chevron6" presStyleLbl="alignNode1" presStyleIdx="12" presStyleCnt="21"/>
      <dgm:spPr/>
    </dgm:pt>
    <dgm:pt modelId="{CF421238-A5CB-4415-A674-FD3E3D888E36}" type="pres">
      <dgm:prSet presAssocID="{C56DD772-824A-4A47-B8AD-D508ACD1878D}" presName="chevron7" presStyleLbl="alignNode1" presStyleIdx="13" presStyleCnt="21"/>
      <dgm:spPr/>
    </dgm:pt>
    <dgm:pt modelId="{5FA4A783-17BA-4499-BE85-32C6DEC7EA0F}" type="pres">
      <dgm:prSet presAssocID="{C56DD772-824A-4A47-B8AD-D508ACD1878D}" presName="childtext" presStyleLbl="solidFgAcc1" presStyleIdx="1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D4F3D885-46BD-45FF-AAD0-BEBAC8CA369C}" type="pres">
      <dgm:prSet presAssocID="{6C50C82E-B863-4F17-AC41-7F7209DEB4CF}" presName="sibTrans" presStyleCnt="0"/>
      <dgm:spPr/>
    </dgm:pt>
    <dgm:pt modelId="{450391B4-216B-4AF1-A684-E7657C441130}" type="pres">
      <dgm:prSet presAssocID="{549D1F7D-79A4-4256-90CA-A6EA5CB4CBC3}" presName="parenttextcomposite" presStyleCnt="0"/>
      <dgm:spPr/>
    </dgm:pt>
    <dgm:pt modelId="{BFB6EE0C-1CCF-4C35-AEF2-8F04C0ECB9D6}" type="pres">
      <dgm:prSet presAssocID="{549D1F7D-79A4-4256-90CA-A6EA5CB4CBC3}" presName="parenttext" presStyleLbl="revTx" presStyleIdx="2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8C43AAE3-35AF-43B2-B874-B270953CB209}" type="pres">
      <dgm:prSet presAssocID="{549D1F7D-79A4-4256-90CA-A6EA5CB4CBC3}" presName="composite" presStyleCnt="0"/>
      <dgm:spPr/>
    </dgm:pt>
    <dgm:pt modelId="{3313E0A7-03E9-4702-B441-A785CD00859E}" type="pres">
      <dgm:prSet presAssocID="{549D1F7D-79A4-4256-90CA-A6EA5CB4CBC3}" presName="chevron1" presStyleLbl="alignNode1" presStyleIdx="14" presStyleCnt="21"/>
      <dgm:spPr/>
    </dgm:pt>
    <dgm:pt modelId="{C6D72D71-EC2B-4107-97AE-37C88FDEB3D0}" type="pres">
      <dgm:prSet presAssocID="{549D1F7D-79A4-4256-90CA-A6EA5CB4CBC3}" presName="chevron2" presStyleLbl="alignNode1" presStyleIdx="15" presStyleCnt="21"/>
      <dgm:spPr/>
    </dgm:pt>
    <dgm:pt modelId="{660AAC68-5752-4971-AC3D-41C07BB0FAD3}" type="pres">
      <dgm:prSet presAssocID="{549D1F7D-79A4-4256-90CA-A6EA5CB4CBC3}" presName="chevron3" presStyleLbl="alignNode1" presStyleIdx="16" presStyleCnt="21"/>
      <dgm:spPr/>
    </dgm:pt>
    <dgm:pt modelId="{1B32176A-7327-4C68-90DE-5D3FD583E7C4}" type="pres">
      <dgm:prSet presAssocID="{549D1F7D-79A4-4256-90CA-A6EA5CB4CBC3}" presName="chevron4" presStyleLbl="alignNode1" presStyleIdx="17" presStyleCnt="21"/>
      <dgm:spPr/>
    </dgm:pt>
    <dgm:pt modelId="{A6595369-0FC5-4091-AFF7-8129869BDC6E}" type="pres">
      <dgm:prSet presAssocID="{549D1F7D-79A4-4256-90CA-A6EA5CB4CBC3}" presName="chevron5" presStyleLbl="alignNode1" presStyleIdx="18" presStyleCnt="21"/>
      <dgm:spPr/>
    </dgm:pt>
    <dgm:pt modelId="{0312F664-5091-4E65-93AF-E401BC3C1B5A}" type="pres">
      <dgm:prSet presAssocID="{549D1F7D-79A4-4256-90CA-A6EA5CB4CBC3}" presName="chevron6" presStyleLbl="alignNode1" presStyleIdx="19" presStyleCnt="21"/>
      <dgm:spPr/>
    </dgm:pt>
    <dgm:pt modelId="{A8190F97-80C7-4D12-90E0-ACE1082A26D3}" type="pres">
      <dgm:prSet presAssocID="{549D1F7D-79A4-4256-90CA-A6EA5CB4CBC3}" presName="chevron7" presStyleLbl="alignNode1" presStyleIdx="20" presStyleCnt="21"/>
      <dgm:spPr/>
    </dgm:pt>
    <dgm:pt modelId="{C6872846-A142-452B-A9B8-BD202E626A04}" type="pres">
      <dgm:prSet presAssocID="{549D1F7D-79A4-4256-90CA-A6EA5CB4CBC3}" presName="childtext" presStyleLbl="solidFgAcc1" presStyleIdx="2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sr-Latn-RS"/>
        </a:p>
      </dgm:t>
    </dgm:pt>
  </dgm:ptLst>
  <dgm:cxnLst>
    <dgm:cxn modelId="{04C7F3E7-CA73-4763-841E-86BEFED1B764}" srcId="{63A60E36-8530-41DB-BF58-E0EC97A7ECE8}" destId="{549D1F7D-79A4-4256-90CA-A6EA5CB4CBC3}" srcOrd="2" destOrd="0" parTransId="{708B3835-601D-4524-997C-30555B5EFF9D}" sibTransId="{32745CA0-C914-4AA1-B612-15736FF2473B}"/>
    <dgm:cxn modelId="{8D1C952D-1F1F-41C8-804C-4B0DBECDDC60}" type="presOf" srcId="{63A60E36-8530-41DB-BF58-E0EC97A7ECE8}" destId="{E98D0095-D3FD-4DE2-8A2C-7CA7BA9F3CD8}" srcOrd="0" destOrd="0" presId="urn:microsoft.com/office/officeart/2008/layout/VerticalAccentList"/>
    <dgm:cxn modelId="{BED21AB3-2F44-4226-89C3-4710370A0FC1}" type="presOf" srcId="{7E761A37-9420-486A-BE60-F2E733B57F45}" destId="{5FA4A783-17BA-4499-BE85-32C6DEC7EA0F}" srcOrd="0" destOrd="0" presId="urn:microsoft.com/office/officeart/2008/layout/VerticalAccentList"/>
    <dgm:cxn modelId="{C64F16D6-B4EB-4781-AB33-999ADF4F4B0C}" srcId="{63A60E36-8530-41DB-BF58-E0EC97A7ECE8}" destId="{AD143552-B128-4358-8E34-E75B609E0567}" srcOrd="0" destOrd="0" parTransId="{99450AD2-5FFF-4CDD-87A5-034053B72A9D}" sibTransId="{EF806103-D29B-4DA9-AE9B-E951E48F3C8D}"/>
    <dgm:cxn modelId="{9F5D7DD1-1784-4A62-B919-AD4A51BD659C}" type="presOf" srcId="{AD143552-B128-4358-8E34-E75B609E0567}" destId="{B97CC5E5-4E56-4F43-AFB9-585A79A23DD9}" srcOrd="0" destOrd="0" presId="urn:microsoft.com/office/officeart/2008/layout/VerticalAccentList"/>
    <dgm:cxn modelId="{7A218089-1E37-4E83-80CC-5CFA0CE57F9E}" type="presOf" srcId="{549D1F7D-79A4-4256-90CA-A6EA5CB4CBC3}" destId="{BFB6EE0C-1CCF-4C35-AEF2-8F04C0ECB9D6}" srcOrd="0" destOrd="0" presId="urn:microsoft.com/office/officeart/2008/layout/VerticalAccentList"/>
    <dgm:cxn modelId="{F8CAA0F8-C3D3-4EB6-910A-A4B17AEBFCC7}" srcId="{549D1F7D-79A4-4256-90CA-A6EA5CB4CBC3}" destId="{00040CBA-77F6-4B26-8E8C-4E7DF25EBE79}" srcOrd="0" destOrd="0" parTransId="{FEC0F73D-02D6-4E9F-AB21-C9A5C14A9B92}" sibTransId="{8762D9B4-2721-469F-A326-0A8C1D0405C9}"/>
    <dgm:cxn modelId="{92229CAC-B211-4D3B-BB05-03BC5A920C38}" srcId="{63A60E36-8530-41DB-BF58-E0EC97A7ECE8}" destId="{C56DD772-824A-4A47-B8AD-D508ACD1878D}" srcOrd="1" destOrd="0" parTransId="{E31CEF50-BF73-4431-AF93-A3F0C6C5A9F9}" sibTransId="{6C50C82E-B863-4F17-AC41-7F7209DEB4CF}"/>
    <dgm:cxn modelId="{5B0D8F56-BA07-43E6-A572-73AC2D127938}" type="presOf" srcId="{7E3AE9E9-F4A7-4C9A-BF2D-00CCFEB3D9A6}" destId="{63B07306-F611-4053-9A45-F39925D46ED4}" srcOrd="0" destOrd="0" presId="urn:microsoft.com/office/officeart/2008/layout/VerticalAccentList"/>
    <dgm:cxn modelId="{9A25D8B6-FA19-4D23-AFF7-E9ED85828EFE}" srcId="{AD143552-B128-4358-8E34-E75B609E0567}" destId="{7E3AE9E9-F4A7-4C9A-BF2D-00CCFEB3D9A6}" srcOrd="0" destOrd="0" parTransId="{F1B7E591-B722-4283-A826-BEE2BDD4F12D}" sibTransId="{E6273615-9219-4699-BDE1-368F92A0A7F6}"/>
    <dgm:cxn modelId="{A59F9CC7-D454-413A-870F-E66B59147699}" srcId="{C56DD772-824A-4A47-B8AD-D508ACD1878D}" destId="{7E761A37-9420-486A-BE60-F2E733B57F45}" srcOrd="0" destOrd="0" parTransId="{BDD84839-38AA-4A3E-B58B-5C288F08178F}" sibTransId="{0B63F005-AEA7-401C-A72C-E3CAFA31DC4A}"/>
    <dgm:cxn modelId="{ECAC88AA-F4F9-426F-80E3-5F755367052B}" type="presOf" srcId="{C56DD772-824A-4A47-B8AD-D508ACD1878D}" destId="{A9FD3B35-B93E-43B9-9856-264550B84DFA}" srcOrd="0" destOrd="0" presId="urn:microsoft.com/office/officeart/2008/layout/VerticalAccentList"/>
    <dgm:cxn modelId="{A4C553A6-B4F6-4662-BAF1-068056515134}" type="presOf" srcId="{00040CBA-77F6-4B26-8E8C-4E7DF25EBE79}" destId="{C6872846-A142-452B-A9B8-BD202E626A04}" srcOrd="0" destOrd="0" presId="urn:microsoft.com/office/officeart/2008/layout/VerticalAccentList"/>
    <dgm:cxn modelId="{44A3B245-2B7F-43D9-80B7-CABA8B2D0DAD}" type="presParOf" srcId="{E98D0095-D3FD-4DE2-8A2C-7CA7BA9F3CD8}" destId="{D444FA7B-82C2-4B20-ADBC-ACDD838190C5}" srcOrd="0" destOrd="0" presId="urn:microsoft.com/office/officeart/2008/layout/VerticalAccentList"/>
    <dgm:cxn modelId="{45BE4597-3ECB-4CE9-9C33-FFA6083B8181}" type="presParOf" srcId="{D444FA7B-82C2-4B20-ADBC-ACDD838190C5}" destId="{B97CC5E5-4E56-4F43-AFB9-585A79A23DD9}" srcOrd="0" destOrd="0" presId="urn:microsoft.com/office/officeart/2008/layout/VerticalAccentList"/>
    <dgm:cxn modelId="{CC69E48A-3BE7-4E47-9045-4D1C1B2532B8}" type="presParOf" srcId="{E98D0095-D3FD-4DE2-8A2C-7CA7BA9F3CD8}" destId="{DD9B54B2-E326-4584-B23D-FDCBD7C056D1}" srcOrd="1" destOrd="0" presId="urn:microsoft.com/office/officeart/2008/layout/VerticalAccentList"/>
    <dgm:cxn modelId="{6AB15E5F-ABCA-47A5-8DDB-550E6EACF1C9}" type="presParOf" srcId="{DD9B54B2-E326-4584-B23D-FDCBD7C056D1}" destId="{52ADDDF4-10EA-4575-8D9A-EF0CA9F45B00}" srcOrd="0" destOrd="0" presId="urn:microsoft.com/office/officeart/2008/layout/VerticalAccentList"/>
    <dgm:cxn modelId="{B1647B85-663E-464F-B378-BEF18C2F50D8}" type="presParOf" srcId="{DD9B54B2-E326-4584-B23D-FDCBD7C056D1}" destId="{9ECB8F07-DA05-48E2-B9F4-3C39F4F9DA39}" srcOrd="1" destOrd="0" presId="urn:microsoft.com/office/officeart/2008/layout/VerticalAccentList"/>
    <dgm:cxn modelId="{374C302C-23D7-4E95-AC3B-29243755B187}" type="presParOf" srcId="{DD9B54B2-E326-4584-B23D-FDCBD7C056D1}" destId="{7FDC9AD0-D442-461F-8FB0-2198F40C5180}" srcOrd="2" destOrd="0" presId="urn:microsoft.com/office/officeart/2008/layout/VerticalAccentList"/>
    <dgm:cxn modelId="{A5E94CEC-2343-45A0-B79E-768FE46FD94B}" type="presParOf" srcId="{DD9B54B2-E326-4584-B23D-FDCBD7C056D1}" destId="{CCA6851D-712B-44E8-A48A-E28CF4B13E5E}" srcOrd="3" destOrd="0" presId="urn:microsoft.com/office/officeart/2008/layout/VerticalAccentList"/>
    <dgm:cxn modelId="{E7975BEA-6754-47FB-B819-1B24FCC68B34}" type="presParOf" srcId="{DD9B54B2-E326-4584-B23D-FDCBD7C056D1}" destId="{F89EA23B-4C1C-4406-B110-EC4596934317}" srcOrd="4" destOrd="0" presId="urn:microsoft.com/office/officeart/2008/layout/VerticalAccentList"/>
    <dgm:cxn modelId="{33B8D00A-DE67-4854-8EFA-1821BB314264}" type="presParOf" srcId="{DD9B54B2-E326-4584-B23D-FDCBD7C056D1}" destId="{E00F67D5-2B8F-401B-8D27-46E4BB00BE4D}" srcOrd="5" destOrd="0" presId="urn:microsoft.com/office/officeart/2008/layout/VerticalAccentList"/>
    <dgm:cxn modelId="{797F9314-54E5-4241-883F-ABF3A14E7C15}" type="presParOf" srcId="{DD9B54B2-E326-4584-B23D-FDCBD7C056D1}" destId="{1AA2A458-8839-4AE5-9391-CD97EE853F15}" srcOrd="6" destOrd="0" presId="urn:microsoft.com/office/officeart/2008/layout/VerticalAccentList"/>
    <dgm:cxn modelId="{10C61D6B-9723-4BED-BF11-D7B8C220304A}" type="presParOf" srcId="{DD9B54B2-E326-4584-B23D-FDCBD7C056D1}" destId="{63B07306-F611-4053-9A45-F39925D46ED4}" srcOrd="7" destOrd="0" presId="urn:microsoft.com/office/officeart/2008/layout/VerticalAccentList"/>
    <dgm:cxn modelId="{5385717F-2AFF-4013-9ED7-BE1B925C7ADD}" type="presParOf" srcId="{E98D0095-D3FD-4DE2-8A2C-7CA7BA9F3CD8}" destId="{2641E1F2-D9DB-40B5-A956-F812DC2F9548}" srcOrd="2" destOrd="0" presId="urn:microsoft.com/office/officeart/2008/layout/VerticalAccentList"/>
    <dgm:cxn modelId="{A2BE6E9C-C56F-40DB-A7C7-6C7D65D66D54}" type="presParOf" srcId="{E98D0095-D3FD-4DE2-8A2C-7CA7BA9F3CD8}" destId="{6DC9CCE8-BBA0-4653-9A64-6D5F09AA31F7}" srcOrd="3" destOrd="0" presId="urn:microsoft.com/office/officeart/2008/layout/VerticalAccentList"/>
    <dgm:cxn modelId="{81813FF9-7323-4813-A354-F0255674743E}" type="presParOf" srcId="{6DC9CCE8-BBA0-4653-9A64-6D5F09AA31F7}" destId="{A9FD3B35-B93E-43B9-9856-264550B84DFA}" srcOrd="0" destOrd="0" presId="urn:microsoft.com/office/officeart/2008/layout/VerticalAccentList"/>
    <dgm:cxn modelId="{7FE909CD-2766-4EEB-91F8-3E1ACAF17532}" type="presParOf" srcId="{E98D0095-D3FD-4DE2-8A2C-7CA7BA9F3CD8}" destId="{ACB0B2E5-3675-4437-A9C0-67CC920475B1}" srcOrd="4" destOrd="0" presId="urn:microsoft.com/office/officeart/2008/layout/VerticalAccentList"/>
    <dgm:cxn modelId="{2B8012C2-BD1E-4AD6-A2B3-18A506A4FD5D}" type="presParOf" srcId="{ACB0B2E5-3675-4437-A9C0-67CC920475B1}" destId="{95FECBF2-81E1-4A2B-9B68-C0517AF33B64}" srcOrd="0" destOrd="0" presId="urn:microsoft.com/office/officeart/2008/layout/VerticalAccentList"/>
    <dgm:cxn modelId="{89033162-70A5-4996-954E-CF9CA1213F5E}" type="presParOf" srcId="{ACB0B2E5-3675-4437-A9C0-67CC920475B1}" destId="{890B3D7A-7FC0-41AD-9F69-BEEF48F99889}" srcOrd="1" destOrd="0" presId="urn:microsoft.com/office/officeart/2008/layout/VerticalAccentList"/>
    <dgm:cxn modelId="{F187F923-26A9-4ABB-84B2-5263D7F2E37B}" type="presParOf" srcId="{ACB0B2E5-3675-4437-A9C0-67CC920475B1}" destId="{8CA5AB48-BBF4-4407-8AD1-2AF92061667F}" srcOrd="2" destOrd="0" presId="urn:microsoft.com/office/officeart/2008/layout/VerticalAccentList"/>
    <dgm:cxn modelId="{0EB7A416-13A6-4A64-B142-9492070E7B83}" type="presParOf" srcId="{ACB0B2E5-3675-4437-A9C0-67CC920475B1}" destId="{768BD86C-589C-4020-929E-788C568997A7}" srcOrd="3" destOrd="0" presId="urn:microsoft.com/office/officeart/2008/layout/VerticalAccentList"/>
    <dgm:cxn modelId="{797996DA-8A51-45A5-9E20-9A208D9AD0BE}" type="presParOf" srcId="{ACB0B2E5-3675-4437-A9C0-67CC920475B1}" destId="{DD428F5E-DE88-4FC8-9963-F92C6118E7BE}" srcOrd="4" destOrd="0" presId="urn:microsoft.com/office/officeart/2008/layout/VerticalAccentList"/>
    <dgm:cxn modelId="{51BAA4AC-0A31-43F4-B0C5-33706926BC78}" type="presParOf" srcId="{ACB0B2E5-3675-4437-A9C0-67CC920475B1}" destId="{F45C1C3B-9B7E-4690-B056-53E6791CC369}" srcOrd="5" destOrd="0" presId="urn:microsoft.com/office/officeart/2008/layout/VerticalAccentList"/>
    <dgm:cxn modelId="{A38C8F13-CDB8-486D-8099-999372F08AD9}" type="presParOf" srcId="{ACB0B2E5-3675-4437-A9C0-67CC920475B1}" destId="{CF421238-A5CB-4415-A674-FD3E3D888E36}" srcOrd="6" destOrd="0" presId="urn:microsoft.com/office/officeart/2008/layout/VerticalAccentList"/>
    <dgm:cxn modelId="{D8B9BCA0-7DC6-4FF7-B3E0-4C093B7BC384}" type="presParOf" srcId="{ACB0B2E5-3675-4437-A9C0-67CC920475B1}" destId="{5FA4A783-17BA-4499-BE85-32C6DEC7EA0F}" srcOrd="7" destOrd="0" presId="urn:microsoft.com/office/officeart/2008/layout/VerticalAccentList"/>
    <dgm:cxn modelId="{4F87067C-4C63-4B43-96F7-3689028DA37D}" type="presParOf" srcId="{E98D0095-D3FD-4DE2-8A2C-7CA7BA9F3CD8}" destId="{D4F3D885-46BD-45FF-AAD0-BEBAC8CA369C}" srcOrd="5" destOrd="0" presId="urn:microsoft.com/office/officeart/2008/layout/VerticalAccentList"/>
    <dgm:cxn modelId="{2FA5D1CC-352B-4873-B721-AB35226E3534}" type="presParOf" srcId="{E98D0095-D3FD-4DE2-8A2C-7CA7BA9F3CD8}" destId="{450391B4-216B-4AF1-A684-E7657C441130}" srcOrd="6" destOrd="0" presId="urn:microsoft.com/office/officeart/2008/layout/VerticalAccentList"/>
    <dgm:cxn modelId="{F08B5A61-80B0-4183-BAC5-9CFE028E15FD}" type="presParOf" srcId="{450391B4-216B-4AF1-A684-E7657C441130}" destId="{BFB6EE0C-1CCF-4C35-AEF2-8F04C0ECB9D6}" srcOrd="0" destOrd="0" presId="urn:microsoft.com/office/officeart/2008/layout/VerticalAccentList"/>
    <dgm:cxn modelId="{5C27AEAC-BC56-4301-AF42-633F38041053}" type="presParOf" srcId="{E98D0095-D3FD-4DE2-8A2C-7CA7BA9F3CD8}" destId="{8C43AAE3-35AF-43B2-B874-B270953CB209}" srcOrd="7" destOrd="0" presId="urn:microsoft.com/office/officeart/2008/layout/VerticalAccentList"/>
    <dgm:cxn modelId="{102FE0C1-20C6-4618-BA0B-FAFFEB169D70}" type="presParOf" srcId="{8C43AAE3-35AF-43B2-B874-B270953CB209}" destId="{3313E0A7-03E9-4702-B441-A785CD00859E}" srcOrd="0" destOrd="0" presId="urn:microsoft.com/office/officeart/2008/layout/VerticalAccentList"/>
    <dgm:cxn modelId="{2FE2513D-EAC3-4DFD-8F50-A86BDEDC4951}" type="presParOf" srcId="{8C43AAE3-35AF-43B2-B874-B270953CB209}" destId="{C6D72D71-EC2B-4107-97AE-37C88FDEB3D0}" srcOrd="1" destOrd="0" presId="urn:microsoft.com/office/officeart/2008/layout/VerticalAccentList"/>
    <dgm:cxn modelId="{9DDB5898-8598-415B-BC63-27FE5991A566}" type="presParOf" srcId="{8C43AAE3-35AF-43B2-B874-B270953CB209}" destId="{660AAC68-5752-4971-AC3D-41C07BB0FAD3}" srcOrd="2" destOrd="0" presId="urn:microsoft.com/office/officeart/2008/layout/VerticalAccentList"/>
    <dgm:cxn modelId="{7111D27C-3A60-415C-8D24-53B009927600}" type="presParOf" srcId="{8C43AAE3-35AF-43B2-B874-B270953CB209}" destId="{1B32176A-7327-4C68-90DE-5D3FD583E7C4}" srcOrd="3" destOrd="0" presId="urn:microsoft.com/office/officeart/2008/layout/VerticalAccentList"/>
    <dgm:cxn modelId="{EEB9F5FE-22B4-4158-96BA-44DD2128523C}" type="presParOf" srcId="{8C43AAE3-35AF-43B2-B874-B270953CB209}" destId="{A6595369-0FC5-4091-AFF7-8129869BDC6E}" srcOrd="4" destOrd="0" presId="urn:microsoft.com/office/officeart/2008/layout/VerticalAccentList"/>
    <dgm:cxn modelId="{5206E33A-CCFA-43EB-9BE2-D0B8FF4BCCBC}" type="presParOf" srcId="{8C43AAE3-35AF-43B2-B874-B270953CB209}" destId="{0312F664-5091-4E65-93AF-E401BC3C1B5A}" srcOrd="5" destOrd="0" presId="urn:microsoft.com/office/officeart/2008/layout/VerticalAccentList"/>
    <dgm:cxn modelId="{C1C10ABC-4C74-48BA-89BA-DD6EF9F31392}" type="presParOf" srcId="{8C43AAE3-35AF-43B2-B874-B270953CB209}" destId="{A8190F97-80C7-4D12-90E0-ACE1082A26D3}" srcOrd="6" destOrd="0" presId="urn:microsoft.com/office/officeart/2008/layout/VerticalAccentList"/>
    <dgm:cxn modelId="{0322CEB3-294F-413F-AC45-EF91F0B61A13}" type="presParOf" srcId="{8C43AAE3-35AF-43B2-B874-B270953CB209}" destId="{C6872846-A142-452B-A9B8-BD202E626A04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626E04A-6EF3-4811-97EB-D49C62F8AB14}" type="doc">
      <dgm:prSet loTypeId="urn:microsoft.com/office/officeart/2008/layout/VerticalAccentList" loCatId="list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sr-Latn-RS"/>
        </a:p>
      </dgm:t>
    </dgm:pt>
    <dgm:pt modelId="{F1C7FBA7-F0CF-4ABA-8CB7-873648E9A718}">
      <dgm:prSet phldrT="[Text]" custT="1"/>
      <dgm:spPr/>
      <dgm:t>
        <a:bodyPr/>
        <a:lstStyle/>
        <a:p>
          <a:r>
            <a:rPr lang="sr-Cyrl-RS" sz="2800" dirty="0" smtClean="0"/>
            <a:t>Петар</a:t>
          </a:r>
          <a:endParaRPr lang="sr-Latn-RS" sz="2800" dirty="0"/>
        </a:p>
      </dgm:t>
    </dgm:pt>
    <dgm:pt modelId="{F9803DF6-4D6D-420E-8478-CDAEA5E98226}" type="parTrans" cxnId="{401B9FDB-A447-4393-86D7-C2B74E6EB0BA}">
      <dgm:prSet/>
      <dgm:spPr/>
      <dgm:t>
        <a:bodyPr/>
        <a:lstStyle/>
        <a:p>
          <a:endParaRPr lang="sr-Latn-RS" sz="2800"/>
        </a:p>
      </dgm:t>
    </dgm:pt>
    <dgm:pt modelId="{BB0EF104-A986-408D-A427-CB72420D12CE}" type="sibTrans" cxnId="{401B9FDB-A447-4393-86D7-C2B74E6EB0BA}">
      <dgm:prSet/>
      <dgm:spPr/>
      <dgm:t>
        <a:bodyPr/>
        <a:lstStyle/>
        <a:p>
          <a:endParaRPr lang="sr-Latn-RS" sz="2800"/>
        </a:p>
      </dgm:t>
    </dgm:pt>
    <dgm:pt modelId="{E45BAD31-651E-4CF0-B805-11235AC589BA}">
      <dgm:prSet phldrT="[Text]" custT="1"/>
      <dgm:spPr/>
      <dgm:t>
        <a:bodyPr/>
        <a:lstStyle/>
        <a:p>
          <a:r>
            <a:rPr lang="sr-Cyrl-RS" sz="2800" dirty="0" smtClean="0"/>
            <a:t>камен,стена  </a:t>
          </a:r>
          <a:r>
            <a:rPr lang="sr-Cyrl-RS" sz="2800" dirty="0" smtClean="0">
              <a:sym typeface="Wingdings"/>
            </a:rPr>
            <a:t></a:t>
          </a:r>
          <a:endParaRPr lang="sr-Latn-RS" sz="2800" dirty="0"/>
        </a:p>
      </dgm:t>
    </dgm:pt>
    <dgm:pt modelId="{2AC28CB5-6C74-4793-9069-69771AC7AD9D}" type="parTrans" cxnId="{6C25BA1F-ABBA-4644-B686-A52240B2E465}">
      <dgm:prSet/>
      <dgm:spPr/>
      <dgm:t>
        <a:bodyPr/>
        <a:lstStyle/>
        <a:p>
          <a:endParaRPr lang="sr-Latn-RS" sz="2800"/>
        </a:p>
      </dgm:t>
    </dgm:pt>
    <dgm:pt modelId="{DF3610E7-2BA9-4BD4-93D8-3D8CDA7098E3}" type="sibTrans" cxnId="{6C25BA1F-ABBA-4644-B686-A52240B2E465}">
      <dgm:prSet/>
      <dgm:spPr/>
      <dgm:t>
        <a:bodyPr/>
        <a:lstStyle/>
        <a:p>
          <a:endParaRPr lang="sr-Latn-RS" sz="2800"/>
        </a:p>
      </dgm:t>
    </dgm:pt>
    <dgm:pt modelId="{2562DDE6-ED50-4767-A5A0-900F90A6CBDC}">
      <dgm:prSet phldrT="[Text]" custT="1"/>
      <dgm:spPr/>
      <dgm:t>
        <a:bodyPr/>
        <a:lstStyle/>
        <a:p>
          <a:r>
            <a:rPr lang="sr-Cyrl-RS" sz="2800" dirty="0" smtClean="0"/>
            <a:t>Карађоз</a:t>
          </a:r>
          <a:endParaRPr lang="sr-Latn-RS" sz="2800" dirty="0"/>
        </a:p>
      </dgm:t>
    </dgm:pt>
    <dgm:pt modelId="{59A9C47C-41D6-4EBA-A79F-494A1EB3DFBC}" type="parTrans" cxnId="{37323CD7-46E2-4022-85A6-4827A039C3CA}">
      <dgm:prSet/>
      <dgm:spPr/>
      <dgm:t>
        <a:bodyPr/>
        <a:lstStyle/>
        <a:p>
          <a:endParaRPr lang="sr-Latn-RS" sz="2800"/>
        </a:p>
      </dgm:t>
    </dgm:pt>
    <dgm:pt modelId="{A86743E1-1835-4614-8556-160C867A2DF5}" type="sibTrans" cxnId="{37323CD7-46E2-4022-85A6-4827A039C3CA}">
      <dgm:prSet/>
      <dgm:spPr/>
      <dgm:t>
        <a:bodyPr/>
        <a:lstStyle/>
        <a:p>
          <a:endParaRPr lang="sr-Latn-RS" sz="2800"/>
        </a:p>
      </dgm:t>
    </dgm:pt>
    <dgm:pt modelId="{FF1D5B08-8324-4311-A6C8-81DED47F48C8}">
      <dgm:prSet phldrT="[Text]" custT="1"/>
      <dgm:spPr/>
      <dgm:t>
        <a:bodyPr/>
        <a:lstStyle/>
        <a:p>
          <a:r>
            <a:rPr lang="sr-Cyrl-RS" sz="2800" dirty="0" smtClean="0"/>
            <a:t>лик у позоришту сенки</a:t>
          </a:r>
          <a:endParaRPr lang="sr-Latn-RS" sz="2800" dirty="0"/>
        </a:p>
      </dgm:t>
    </dgm:pt>
    <dgm:pt modelId="{CC3E21F2-E982-428F-B4F6-8A05DFFA8E87}" type="parTrans" cxnId="{7A247583-7515-4284-A4D9-5806B543A8A6}">
      <dgm:prSet/>
      <dgm:spPr/>
      <dgm:t>
        <a:bodyPr/>
        <a:lstStyle/>
        <a:p>
          <a:endParaRPr lang="sr-Latn-RS" sz="2800"/>
        </a:p>
      </dgm:t>
    </dgm:pt>
    <dgm:pt modelId="{F2A238C0-BC5C-4F93-90EC-1407AC357FE4}" type="sibTrans" cxnId="{7A247583-7515-4284-A4D9-5806B543A8A6}">
      <dgm:prSet/>
      <dgm:spPr/>
      <dgm:t>
        <a:bodyPr/>
        <a:lstStyle/>
        <a:p>
          <a:endParaRPr lang="sr-Latn-RS" sz="2800"/>
        </a:p>
      </dgm:t>
    </dgm:pt>
    <dgm:pt modelId="{30705E28-E55F-415D-A29D-B96665A08DD6}">
      <dgm:prSet phldrT="[Text]" custT="1"/>
      <dgm:spPr/>
      <dgm:t>
        <a:bodyPr/>
        <a:lstStyle/>
        <a:p>
          <a:r>
            <a:rPr lang="sr-Cyrl-RS" sz="2800" dirty="0" smtClean="0"/>
            <a:t>Латиф</a:t>
          </a:r>
          <a:endParaRPr lang="sr-Latn-RS" sz="2800" dirty="0"/>
        </a:p>
      </dgm:t>
    </dgm:pt>
    <dgm:pt modelId="{7D21DD61-F35D-4EF7-8BCA-5E1E40D7A560}" type="parTrans" cxnId="{86262ED7-ADD0-4F2A-9DB8-8656D144320E}">
      <dgm:prSet/>
      <dgm:spPr/>
      <dgm:t>
        <a:bodyPr/>
        <a:lstStyle/>
        <a:p>
          <a:endParaRPr lang="sr-Latn-RS" sz="2800"/>
        </a:p>
      </dgm:t>
    </dgm:pt>
    <dgm:pt modelId="{1669EC4D-BE1A-4C52-8935-9F72EF33E8B3}" type="sibTrans" cxnId="{86262ED7-ADD0-4F2A-9DB8-8656D144320E}">
      <dgm:prSet/>
      <dgm:spPr/>
      <dgm:t>
        <a:bodyPr/>
        <a:lstStyle/>
        <a:p>
          <a:endParaRPr lang="sr-Latn-RS" sz="2800"/>
        </a:p>
      </dgm:t>
    </dgm:pt>
    <dgm:pt modelId="{ECAA1C12-DEB1-4704-9D67-098C5F958620}">
      <dgm:prSet phldrT="[Text]" custT="1"/>
      <dgm:spPr/>
      <dgm:t>
        <a:bodyPr/>
        <a:lstStyle/>
        <a:p>
          <a:r>
            <a:rPr lang="sr-Cyrl-RS" sz="2800" dirty="0" smtClean="0"/>
            <a:t>нежни,угодни,добар</a:t>
          </a:r>
          <a:endParaRPr lang="sr-Latn-RS" sz="2800" dirty="0"/>
        </a:p>
      </dgm:t>
    </dgm:pt>
    <dgm:pt modelId="{71272A93-7237-4E49-A7AD-D5B01AF658B3}" type="parTrans" cxnId="{B3819269-9E25-4496-8A57-F72BCB41E26B}">
      <dgm:prSet/>
      <dgm:spPr/>
      <dgm:t>
        <a:bodyPr/>
        <a:lstStyle/>
        <a:p>
          <a:endParaRPr lang="sr-Latn-RS" sz="2800"/>
        </a:p>
      </dgm:t>
    </dgm:pt>
    <dgm:pt modelId="{904C962C-AA5D-4C11-A88B-376F5BA5D4C1}" type="sibTrans" cxnId="{B3819269-9E25-4496-8A57-F72BCB41E26B}">
      <dgm:prSet/>
      <dgm:spPr/>
      <dgm:t>
        <a:bodyPr/>
        <a:lstStyle/>
        <a:p>
          <a:endParaRPr lang="sr-Latn-RS" sz="2800"/>
        </a:p>
      </dgm:t>
    </dgm:pt>
    <dgm:pt modelId="{8DD5578F-EDB7-42DB-BA74-90CADD5E9E4C}" type="pres">
      <dgm:prSet presAssocID="{8626E04A-6EF3-4811-97EB-D49C62F8AB14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sr-Latn-RS"/>
        </a:p>
      </dgm:t>
    </dgm:pt>
    <dgm:pt modelId="{849466A8-41FE-4334-9F21-914F940A096F}" type="pres">
      <dgm:prSet presAssocID="{F1C7FBA7-F0CF-4ABA-8CB7-873648E9A718}" presName="parenttextcomposite" presStyleCnt="0"/>
      <dgm:spPr/>
    </dgm:pt>
    <dgm:pt modelId="{62891A1B-DDDF-4861-B132-46D39EAC8208}" type="pres">
      <dgm:prSet presAssocID="{F1C7FBA7-F0CF-4ABA-8CB7-873648E9A718}" presName="parenttext" presStyleLbl="revTx" presStyleIdx="0" presStyleCnt="3" custScaleY="230829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68543D5B-7EE5-42FC-AA76-D2F08DD12276}" type="pres">
      <dgm:prSet presAssocID="{F1C7FBA7-F0CF-4ABA-8CB7-873648E9A718}" presName="composite" presStyleCnt="0"/>
      <dgm:spPr/>
    </dgm:pt>
    <dgm:pt modelId="{FBB989CE-17AF-4BF4-897E-28FD4D13EF76}" type="pres">
      <dgm:prSet presAssocID="{F1C7FBA7-F0CF-4ABA-8CB7-873648E9A718}" presName="chevron1" presStyleLbl="alignNode1" presStyleIdx="0" presStyleCnt="21"/>
      <dgm:spPr/>
    </dgm:pt>
    <dgm:pt modelId="{6AD95091-503E-43A8-B870-6A2AAAEF5AFC}" type="pres">
      <dgm:prSet presAssocID="{F1C7FBA7-F0CF-4ABA-8CB7-873648E9A718}" presName="chevron2" presStyleLbl="alignNode1" presStyleIdx="1" presStyleCnt="21"/>
      <dgm:spPr/>
    </dgm:pt>
    <dgm:pt modelId="{48A86CD1-86B0-4FF7-BDCA-2A9276B961D8}" type="pres">
      <dgm:prSet presAssocID="{F1C7FBA7-F0CF-4ABA-8CB7-873648E9A718}" presName="chevron3" presStyleLbl="alignNode1" presStyleIdx="2" presStyleCnt="21"/>
      <dgm:spPr/>
    </dgm:pt>
    <dgm:pt modelId="{013F8886-3769-4600-8376-378E14FFAE61}" type="pres">
      <dgm:prSet presAssocID="{F1C7FBA7-F0CF-4ABA-8CB7-873648E9A718}" presName="chevron4" presStyleLbl="alignNode1" presStyleIdx="3" presStyleCnt="21"/>
      <dgm:spPr/>
    </dgm:pt>
    <dgm:pt modelId="{FAD564A3-7D69-4BB0-B55C-F6E96B8BF0EB}" type="pres">
      <dgm:prSet presAssocID="{F1C7FBA7-F0CF-4ABA-8CB7-873648E9A718}" presName="chevron5" presStyleLbl="alignNode1" presStyleIdx="4" presStyleCnt="21"/>
      <dgm:spPr/>
    </dgm:pt>
    <dgm:pt modelId="{E7C4B9EA-5DF9-42BF-8C3D-31BAA7288F83}" type="pres">
      <dgm:prSet presAssocID="{F1C7FBA7-F0CF-4ABA-8CB7-873648E9A718}" presName="chevron6" presStyleLbl="alignNode1" presStyleIdx="5" presStyleCnt="21"/>
      <dgm:spPr/>
    </dgm:pt>
    <dgm:pt modelId="{499B81CB-51BF-4538-B2EF-82118802208F}" type="pres">
      <dgm:prSet presAssocID="{F1C7FBA7-F0CF-4ABA-8CB7-873648E9A718}" presName="chevron7" presStyleLbl="alignNode1" presStyleIdx="6" presStyleCnt="21"/>
      <dgm:spPr/>
    </dgm:pt>
    <dgm:pt modelId="{8A2C0795-F355-4050-B68E-6F0904E61BB3}" type="pres">
      <dgm:prSet presAssocID="{F1C7FBA7-F0CF-4ABA-8CB7-873648E9A718}" presName="childtext" presStyleLbl="solidFgAcc1" presStyleIdx="0" presStyleCnt="3" custScaleX="109792" custScaleY="173573" custLinFactNeighborX="-4417" custLinFactNeighborY="419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F99480A6-0890-41C5-97CC-FD098CB4F4FE}" type="pres">
      <dgm:prSet presAssocID="{BB0EF104-A986-408D-A427-CB72420D12CE}" presName="sibTrans" presStyleCnt="0"/>
      <dgm:spPr/>
    </dgm:pt>
    <dgm:pt modelId="{7641E213-273D-450C-946D-86828C8EA8EC}" type="pres">
      <dgm:prSet presAssocID="{2562DDE6-ED50-4767-A5A0-900F90A6CBDC}" presName="parenttextcomposite" presStyleCnt="0"/>
      <dgm:spPr/>
    </dgm:pt>
    <dgm:pt modelId="{61616019-22E0-465C-938F-D056A1D5993E}" type="pres">
      <dgm:prSet presAssocID="{2562DDE6-ED50-4767-A5A0-900F90A6CBDC}" presName="parenttext" presStyleLbl="revTx" presStyleIdx="1" presStyleCnt="3" custScaleY="158914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693D1D53-EC35-43B8-BBAC-74DB90CFDAFF}" type="pres">
      <dgm:prSet presAssocID="{2562DDE6-ED50-4767-A5A0-900F90A6CBDC}" presName="composite" presStyleCnt="0"/>
      <dgm:spPr/>
    </dgm:pt>
    <dgm:pt modelId="{8862B58A-A070-4CF2-8C67-0AE40802710A}" type="pres">
      <dgm:prSet presAssocID="{2562DDE6-ED50-4767-A5A0-900F90A6CBDC}" presName="chevron1" presStyleLbl="alignNode1" presStyleIdx="7" presStyleCnt="21"/>
      <dgm:spPr/>
    </dgm:pt>
    <dgm:pt modelId="{EB126D0A-84D8-496A-B36A-65DA256AED51}" type="pres">
      <dgm:prSet presAssocID="{2562DDE6-ED50-4767-A5A0-900F90A6CBDC}" presName="chevron2" presStyleLbl="alignNode1" presStyleIdx="8" presStyleCnt="21"/>
      <dgm:spPr/>
    </dgm:pt>
    <dgm:pt modelId="{A7D2AF64-2E12-433F-8364-CAAC050DCBD9}" type="pres">
      <dgm:prSet presAssocID="{2562DDE6-ED50-4767-A5A0-900F90A6CBDC}" presName="chevron3" presStyleLbl="alignNode1" presStyleIdx="9" presStyleCnt="21"/>
      <dgm:spPr/>
    </dgm:pt>
    <dgm:pt modelId="{8EDCF8B3-6253-493F-AE01-519D2FAD7D79}" type="pres">
      <dgm:prSet presAssocID="{2562DDE6-ED50-4767-A5A0-900F90A6CBDC}" presName="chevron4" presStyleLbl="alignNode1" presStyleIdx="10" presStyleCnt="21"/>
      <dgm:spPr/>
    </dgm:pt>
    <dgm:pt modelId="{C0C53AF4-EDBE-429D-BC62-36AE44106C42}" type="pres">
      <dgm:prSet presAssocID="{2562DDE6-ED50-4767-A5A0-900F90A6CBDC}" presName="chevron5" presStyleLbl="alignNode1" presStyleIdx="11" presStyleCnt="21"/>
      <dgm:spPr/>
    </dgm:pt>
    <dgm:pt modelId="{4AFF10B2-6C3C-44A1-856D-F1C6AB90C9D7}" type="pres">
      <dgm:prSet presAssocID="{2562DDE6-ED50-4767-A5A0-900F90A6CBDC}" presName="chevron6" presStyleLbl="alignNode1" presStyleIdx="12" presStyleCnt="21"/>
      <dgm:spPr/>
    </dgm:pt>
    <dgm:pt modelId="{A81ACB06-5787-4E34-9EF4-F7C2B37E6DD1}" type="pres">
      <dgm:prSet presAssocID="{2562DDE6-ED50-4767-A5A0-900F90A6CBDC}" presName="chevron7" presStyleLbl="alignNode1" presStyleIdx="13" presStyleCnt="21"/>
      <dgm:spPr/>
    </dgm:pt>
    <dgm:pt modelId="{98836DD6-C3F7-498A-8B0C-30338C3637A9}" type="pres">
      <dgm:prSet presAssocID="{2562DDE6-ED50-4767-A5A0-900F90A6CBDC}" presName="childtext" presStyleLbl="solidFgAcc1" presStyleIdx="1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42BAF7DC-EC5E-4354-B0D0-687D937C2705}" type="pres">
      <dgm:prSet presAssocID="{A86743E1-1835-4614-8556-160C867A2DF5}" presName="sibTrans" presStyleCnt="0"/>
      <dgm:spPr/>
    </dgm:pt>
    <dgm:pt modelId="{72B17B6B-089C-48DA-B1BA-47D22AD7F1A5}" type="pres">
      <dgm:prSet presAssocID="{30705E28-E55F-415D-A29D-B96665A08DD6}" presName="parenttextcomposite" presStyleCnt="0"/>
      <dgm:spPr/>
    </dgm:pt>
    <dgm:pt modelId="{70F20800-1BBF-4487-A9ED-8A4E33AE4F0F}" type="pres">
      <dgm:prSet presAssocID="{30705E28-E55F-415D-A29D-B96665A08DD6}" presName="parenttext" presStyleLbl="revTx" presStyleIdx="2" presStyleCnt="3" custScaleY="136247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85DF6269-B34D-4FE0-A3C1-95BCCC7B41E0}" type="pres">
      <dgm:prSet presAssocID="{30705E28-E55F-415D-A29D-B96665A08DD6}" presName="composite" presStyleCnt="0"/>
      <dgm:spPr/>
    </dgm:pt>
    <dgm:pt modelId="{37D7BB74-1A8C-4619-9F95-C239E605CA7E}" type="pres">
      <dgm:prSet presAssocID="{30705E28-E55F-415D-A29D-B96665A08DD6}" presName="chevron1" presStyleLbl="alignNode1" presStyleIdx="14" presStyleCnt="21"/>
      <dgm:spPr/>
    </dgm:pt>
    <dgm:pt modelId="{DB5A3861-7120-456D-B6BA-15C22D2EFD06}" type="pres">
      <dgm:prSet presAssocID="{30705E28-E55F-415D-A29D-B96665A08DD6}" presName="chevron2" presStyleLbl="alignNode1" presStyleIdx="15" presStyleCnt="21"/>
      <dgm:spPr/>
    </dgm:pt>
    <dgm:pt modelId="{014EB7BD-6532-4D0B-BDF9-DF1802FEAEB2}" type="pres">
      <dgm:prSet presAssocID="{30705E28-E55F-415D-A29D-B96665A08DD6}" presName="chevron3" presStyleLbl="alignNode1" presStyleIdx="16" presStyleCnt="21"/>
      <dgm:spPr/>
    </dgm:pt>
    <dgm:pt modelId="{4C7296BB-B27A-42A0-81ED-6D7EDC086C7C}" type="pres">
      <dgm:prSet presAssocID="{30705E28-E55F-415D-A29D-B96665A08DD6}" presName="chevron4" presStyleLbl="alignNode1" presStyleIdx="17" presStyleCnt="21"/>
      <dgm:spPr/>
    </dgm:pt>
    <dgm:pt modelId="{2BE4E35B-AFCF-4428-B1B5-938098046F6E}" type="pres">
      <dgm:prSet presAssocID="{30705E28-E55F-415D-A29D-B96665A08DD6}" presName="chevron5" presStyleLbl="alignNode1" presStyleIdx="18" presStyleCnt="21"/>
      <dgm:spPr/>
    </dgm:pt>
    <dgm:pt modelId="{93BC2638-09CA-41A6-AEF9-A5B5732C3B73}" type="pres">
      <dgm:prSet presAssocID="{30705E28-E55F-415D-A29D-B96665A08DD6}" presName="chevron6" presStyleLbl="alignNode1" presStyleIdx="19" presStyleCnt="21"/>
      <dgm:spPr/>
    </dgm:pt>
    <dgm:pt modelId="{E8F1166A-C43C-4EFE-83E6-D8D4C4AA8EB9}" type="pres">
      <dgm:prSet presAssocID="{30705E28-E55F-415D-A29D-B96665A08DD6}" presName="chevron7" presStyleLbl="alignNode1" presStyleIdx="20" presStyleCnt="21"/>
      <dgm:spPr/>
    </dgm:pt>
    <dgm:pt modelId="{C3E3D93F-30DF-49EC-AD2F-347E082BEDE7}" type="pres">
      <dgm:prSet presAssocID="{30705E28-E55F-415D-A29D-B96665A08DD6}" presName="childtext" presStyleLbl="solidFgAcc1" presStyleIdx="2" presStyleCnt="3" custScaleY="163163" custLinFactNeighborX="744" custLinFactNeighborY="-31619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sr-Latn-RS"/>
        </a:p>
      </dgm:t>
    </dgm:pt>
  </dgm:ptLst>
  <dgm:cxnLst>
    <dgm:cxn modelId="{42E1DEEC-FAAB-4757-9348-43339BD32C7A}" type="presOf" srcId="{2562DDE6-ED50-4767-A5A0-900F90A6CBDC}" destId="{61616019-22E0-465C-938F-D056A1D5993E}" srcOrd="0" destOrd="0" presId="urn:microsoft.com/office/officeart/2008/layout/VerticalAccentList"/>
    <dgm:cxn modelId="{13482558-8584-49F7-8BD5-3AD994CD72D9}" type="presOf" srcId="{E45BAD31-651E-4CF0-B805-11235AC589BA}" destId="{8A2C0795-F355-4050-B68E-6F0904E61BB3}" srcOrd="0" destOrd="0" presId="urn:microsoft.com/office/officeart/2008/layout/VerticalAccentList"/>
    <dgm:cxn modelId="{D1809159-8649-4004-9850-F0CDBC68F384}" type="presOf" srcId="{F1C7FBA7-F0CF-4ABA-8CB7-873648E9A718}" destId="{62891A1B-DDDF-4861-B132-46D39EAC8208}" srcOrd="0" destOrd="0" presId="urn:microsoft.com/office/officeart/2008/layout/VerticalAccentList"/>
    <dgm:cxn modelId="{E5F4218A-E049-493C-95DD-BC5CCEAA8E71}" type="presOf" srcId="{ECAA1C12-DEB1-4704-9D67-098C5F958620}" destId="{C3E3D93F-30DF-49EC-AD2F-347E082BEDE7}" srcOrd="0" destOrd="0" presId="urn:microsoft.com/office/officeart/2008/layout/VerticalAccentList"/>
    <dgm:cxn modelId="{37323CD7-46E2-4022-85A6-4827A039C3CA}" srcId="{8626E04A-6EF3-4811-97EB-D49C62F8AB14}" destId="{2562DDE6-ED50-4767-A5A0-900F90A6CBDC}" srcOrd="1" destOrd="0" parTransId="{59A9C47C-41D6-4EBA-A79F-494A1EB3DFBC}" sibTransId="{A86743E1-1835-4614-8556-160C867A2DF5}"/>
    <dgm:cxn modelId="{B32CAE06-6048-448F-A7D2-1A9D8D05EB99}" type="presOf" srcId="{FF1D5B08-8324-4311-A6C8-81DED47F48C8}" destId="{98836DD6-C3F7-498A-8B0C-30338C3637A9}" srcOrd="0" destOrd="0" presId="urn:microsoft.com/office/officeart/2008/layout/VerticalAccentList"/>
    <dgm:cxn modelId="{B3819269-9E25-4496-8A57-F72BCB41E26B}" srcId="{30705E28-E55F-415D-A29D-B96665A08DD6}" destId="{ECAA1C12-DEB1-4704-9D67-098C5F958620}" srcOrd="0" destOrd="0" parTransId="{71272A93-7237-4E49-A7AD-D5B01AF658B3}" sibTransId="{904C962C-AA5D-4C11-A88B-376F5BA5D4C1}"/>
    <dgm:cxn modelId="{401B9FDB-A447-4393-86D7-C2B74E6EB0BA}" srcId="{8626E04A-6EF3-4811-97EB-D49C62F8AB14}" destId="{F1C7FBA7-F0CF-4ABA-8CB7-873648E9A718}" srcOrd="0" destOrd="0" parTransId="{F9803DF6-4D6D-420E-8478-CDAEA5E98226}" sibTransId="{BB0EF104-A986-408D-A427-CB72420D12CE}"/>
    <dgm:cxn modelId="{9444FA74-023F-4B77-BBAE-BE6509EF8450}" type="presOf" srcId="{30705E28-E55F-415D-A29D-B96665A08DD6}" destId="{70F20800-1BBF-4487-A9ED-8A4E33AE4F0F}" srcOrd="0" destOrd="0" presId="urn:microsoft.com/office/officeart/2008/layout/VerticalAccentList"/>
    <dgm:cxn modelId="{58D85B7A-AB72-4A79-A408-B5300551B858}" type="presOf" srcId="{8626E04A-6EF3-4811-97EB-D49C62F8AB14}" destId="{8DD5578F-EDB7-42DB-BA74-90CADD5E9E4C}" srcOrd="0" destOrd="0" presId="urn:microsoft.com/office/officeart/2008/layout/VerticalAccentList"/>
    <dgm:cxn modelId="{6C25BA1F-ABBA-4644-B686-A52240B2E465}" srcId="{F1C7FBA7-F0CF-4ABA-8CB7-873648E9A718}" destId="{E45BAD31-651E-4CF0-B805-11235AC589BA}" srcOrd="0" destOrd="0" parTransId="{2AC28CB5-6C74-4793-9069-69771AC7AD9D}" sibTransId="{DF3610E7-2BA9-4BD4-93D8-3D8CDA7098E3}"/>
    <dgm:cxn modelId="{7A247583-7515-4284-A4D9-5806B543A8A6}" srcId="{2562DDE6-ED50-4767-A5A0-900F90A6CBDC}" destId="{FF1D5B08-8324-4311-A6C8-81DED47F48C8}" srcOrd="0" destOrd="0" parTransId="{CC3E21F2-E982-428F-B4F6-8A05DFFA8E87}" sibTransId="{F2A238C0-BC5C-4F93-90EC-1407AC357FE4}"/>
    <dgm:cxn modelId="{86262ED7-ADD0-4F2A-9DB8-8656D144320E}" srcId="{8626E04A-6EF3-4811-97EB-D49C62F8AB14}" destId="{30705E28-E55F-415D-A29D-B96665A08DD6}" srcOrd="2" destOrd="0" parTransId="{7D21DD61-F35D-4EF7-8BCA-5E1E40D7A560}" sibTransId="{1669EC4D-BE1A-4C52-8935-9F72EF33E8B3}"/>
    <dgm:cxn modelId="{896A0330-94AD-4433-8B92-1FEA94F3A15D}" type="presParOf" srcId="{8DD5578F-EDB7-42DB-BA74-90CADD5E9E4C}" destId="{849466A8-41FE-4334-9F21-914F940A096F}" srcOrd="0" destOrd="0" presId="urn:microsoft.com/office/officeart/2008/layout/VerticalAccentList"/>
    <dgm:cxn modelId="{D240B8DF-775E-4247-B462-ACB82ACF2663}" type="presParOf" srcId="{849466A8-41FE-4334-9F21-914F940A096F}" destId="{62891A1B-DDDF-4861-B132-46D39EAC8208}" srcOrd="0" destOrd="0" presId="urn:microsoft.com/office/officeart/2008/layout/VerticalAccentList"/>
    <dgm:cxn modelId="{F321AA0A-8162-411A-B33D-04D76FF3A7FB}" type="presParOf" srcId="{8DD5578F-EDB7-42DB-BA74-90CADD5E9E4C}" destId="{68543D5B-7EE5-42FC-AA76-D2F08DD12276}" srcOrd="1" destOrd="0" presId="urn:microsoft.com/office/officeart/2008/layout/VerticalAccentList"/>
    <dgm:cxn modelId="{9BF70640-EBCF-4B64-B354-49A41727A513}" type="presParOf" srcId="{68543D5B-7EE5-42FC-AA76-D2F08DD12276}" destId="{FBB989CE-17AF-4BF4-897E-28FD4D13EF76}" srcOrd="0" destOrd="0" presId="urn:microsoft.com/office/officeart/2008/layout/VerticalAccentList"/>
    <dgm:cxn modelId="{D1C16252-F8FE-4D45-8B17-5A32700EFC29}" type="presParOf" srcId="{68543D5B-7EE5-42FC-AA76-D2F08DD12276}" destId="{6AD95091-503E-43A8-B870-6A2AAAEF5AFC}" srcOrd="1" destOrd="0" presId="urn:microsoft.com/office/officeart/2008/layout/VerticalAccentList"/>
    <dgm:cxn modelId="{77088688-76EE-4909-9109-2C153907AC5F}" type="presParOf" srcId="{68543D5B-7EE5-42FC-AA76-D2F08DD12276}" destId="{48A86CD1-86B0-4FF7-BDCA-2A9276B961D8}" srcOrd="2" destOrd="0" presId="urn:microsoft.com/office/officeart/2008/layout/VerticalAccentList"/>
    <dgm:cxn modelId="{C183DC2B-CC10-4931-AC93-4128CCCB8677}" type="presParOf" srcId="{68543D5B-7EE5-42FC-AA76-D2F08DD12276}" destId="{013F8886-3769-4600-8376-378E14FFAE61}" srcOrd="3" destOrd="0" presId="urn:microsoft.com/office/officeart/2008/layout/VerticalAccentList"/>
    <dgm:cxn modelId="{39CDA815-A66D-44C2-B094-8461D21A7A36}" type="presParOf" srcId="{68543D5B-7EE5-42FC-AA76-D2F08DD12276}" destId="{FAD564A3-7D69-4BB0-B55C-F6E96B8BF0EB}" srcOrd="4" destOrd="0" presId="urn:microsoft.com/office/officeart/2008/layout/VerticalAccentList"/>
    <dgm:cxn modelId="{B4E00A66-6DBB-410B-B463-ED50B09FF772}" type="presParOf" srcId="{68543D5B-7EE5-42FC-AA76-D2F08DD12276}" destId="{E7C4B9EA-5DF9-42BF-8C3D-31BAA7288F83}" srcOrd="5" destOrd="0" presId="urn:microsoft.com/office/officeart/2008/layout/VerticalAccentList"/>
    <dgm:cxn modelId="{71310CBD-4A2C-47BE-8836-44DF65342206}" type="presParOf" srcId="{68543D5B-7EE5-42FC-AA76-D2F08DD12276}" destId="{499B81CB-51BF-4538-B2EF-82118802208F}" srcOrd="6" destOrd="0" presId="urn:microsoft.com/office/officeart/2008/layout/VerticalAccentList"/>
    <dgm:cxn modelId="{EDD5154B-D3D2-4FF9-BEB8-4E752AD95A24}" type="presParOf" srcId="{68543D5B-7EE5-42FC-AA76-D2F08DD12276}" destId="{8A2C0795-F355-4050-B68E-6F0904E61BB3}" srcOrd="7" destOrd="0" presId="urn:microsoft.com/office/officeart/2008/layout/VerticalAccentList"/>
    <dgm:cxn modelId="{CD21E730-D8F6-4B55-B004-0C688948AC45}" type="presParOf" srcId="{8DD5578F-EDB7-42DB-BA74-90CADD5E9E4C}" destId="{F99480A6-0890-41C5-97CC-FD098CB4F4FE}" srcOrd="2" destOrd="0" presId="urn:microsoft.com/office/officeart/2008/layout/VerticalAccentList"/>
    <dgm:cxn modelId="{32F0455D-A7A8-47A1-880F-27643F6AB1B2}" type="presParOf" srcId="{8DD5578F-EDB7-42DB-BA74-90CADD5E9E4C}" destId="{7641E213-273D-450C-946D-86828C8EA8EC}" srcOrd="3" destOrd="0" presId="urn:microsoft.com/office/officeart/2008/layout/VerticalAccentList"/>
    <dgm:cxn modelId="{6E5E076D-333A-4D79-B6CB-00F8B2A1E1D1}" type="presParOf" srcId="{7641E213-273D-450C-946D-86828C8EA8EC}" destId="{61616019-22E0-465C-938F-D056A1D5993E}" srcOrd="0" destOrd="0" presId="urn:microsoft.com/office/officeart/2008/layout/VerticalAccentList"/>
    <dgm:cxn modelId="{5F13CAF8-829B-4982-A6C8-168DF29F0A0E}" type="presParOf" srcId="{8DD5578F-EDB7-42DB-BA74-90CADD5E9E4C}" destId="{693D1D53-EC35-43B8-BBAC-74DB90CFDAFF}" srcOrd="4" destOrd="0" presId="urn:microsoft.com/office/officeart/2008/layout/VerticalAccentList"/>
    <dgm:cxn modelId="{A4A284F5-6BD6-4FDC-B245-3B00E6104F3E}" type="presParOf" srcId="{693D1D53-EC35-43B8-BBAC-74DB90CFDAFF}" destId="{8862B58A-A070-4CF2-8C67-0AE40802710A}" srcOrd="0" destOrd="0" presId="urn:microsoft.com/office/officeart/2008/layout/VerticalAccentList"/>
    <dgm:cxn modelId="{AF175E08-2283-4BA0-997C-425B0F5E239C}" type="presParOf" srcId="{693D1D53-EC35-43B8-BBAC-74DB90CFDAFF}" destId="{EB126D0A-84D8-496A-B36A-65DA256AED51}" srcOrd="1" destOrd="0" presId="urn:microsoft.com/office/officeart/2008/layout/VerticalAccentList"/>
    <dgm:cxn modelId="{A26E7488-5F0E-4451-B736-48A9EA8AECAE}" type="presParOf" srcId="{693D1D53-EC35-43B8-BBAC-74DB90CFDAFF}" destId="{A7D2AF64-2E12-433F-8364-CAAC050DCBD9}" srcOrd="2" destOrd="0" presId="urn:microsoft.com/office/officeart/2008/layout/VerticalAccentList"/>
    <dgm:cxn modelId="{0185195F-7F46-45FF-954B-B33D6BA38E05}" type="presParOf" srcId="{693D1D53-EC35-43B8-BBAC-74DB90CFDAFF}" destId="{8EDCF8B3-6253-493F-AE01-519D2FAD7D79}" srcOrd="3" destOrd="0" presId="urn:microsoft.com/office/officeart/2008/layout/VerticalAccentList"/>
    <dgm:cxn modelId="{47F41D52-524F-431A-97B1-4AF174CD3C20}" type="presParOf" srcId="{693D1D53-EC35-43B8-BBAC-74DB90CFDAFF}" destId="{C0C53AF4-EDBE-429D-BC62-36AE44106C42}" srcOrd="4" destOrd="0" presId="urn:microsoft.com/office/officeart/2008/layout/VerticalAccentList"/>
    <dgm:cxn modelId="{870286EF-4697-4353-BD3C-D8C649BC366E}" type="presParOf" srcId="{693D1D53-EC35-43B8-BBAC-74DB90CFDAFF}" destId="{4AFF10B2-6C3C-44A1-856D-F1C6AB90C9D7}" srcOrd="5" destOrd="0" presId="urn:microsoft.com/office/officeart/2008/layout/VerticalAccentList"/>
    <dgm:cxn modelId="{A66DBBBD-C270-4A9F-A129-7E73EF4861C6}" type="presParOf" srcId="{693D1D53-EC35-43B8-BBAC-74DB90CFDAFF}" destId="{A81ACB06-5787-4E34-9EF4-F7C2B37E6DD1}" srcOrd="6" destOrd="0" presId="urn:microsoft.com/office/officeart/2008/layout/VerticalAccentList"/>
    <dgm:cxn modelId="{72CD7A44-A2D8-469B-B868-E8B33CE76F73}" type="presParOf" srcId="{693D1D53-EC35-43B8-BBAC-74DB90CFDAFF}" destId="{98836DD6-C3F7-498A-8B0C-30338C3637A9}" srcOrd="7" destOrd="0" presId="urn:microsoft.com/office/officeart/2008/layout/VerticalAccentList"/>
    <dgm:cxn modelId="{DC31B3B5-C837-4A5C-9C7C-A389D9CCD7AA}" type="presParOf" srcId="{8DD5578F-EDB7-42DB-BA74-90CADD5E9E4C}" destId="{42BAF7DC-EC5E-4354-B0D0-687D937C2705}" srcOrd="5" destOrd="0" presId="urn:microsoft.com/office/officeart/2008/layout/VerticalAccentList"/>
    <dgm:cxn modelId="{4B13E7AC-B7C6-46B1-A8ED-4F96A2C79C1A}" type="presParOf" srcId="{8DD5578F-EDB7-42DB-BA74-90CADD5E9E4C}" destId="{72B17B6B-089C-48DA-B1BA-47D22AD7F1A5}" srcOrd="6" destOrd="0" presId="urn:microsoft.com/office/officeart/2008/layout/VerticalAccentList"/>
    <dgm:cxn modelId="{F7ED7640-0943-4939-8A15-114489FD5A08}" type="presParOf" srcId="{72B17B6B-089C-48DA-B1BA-47D22AD7F1A5}" destId="{70F20800-1BBF-4487-A9ED-8A4E33AE4F0F}" srcOrd="0" destOrd="0" presId="urn:microsoft.com/office/officeart/2008/layout/VerticalAccentList"/>
    <dgm:cxn modelId="{EEB31BCC-7F6A-4054-B20B-9C5980862CF0}" type="presParOf" srcId="{8DD5578F-EDB7-42DB-BA74-90CADD5E9E4C}" destId="{85DF6269-B34D-4FE0-A3C1-95BCCC7B41E0}" srcOrd="7" destOrd="0" presId="urn:microsoft.com/office/officeart/2008/layout/VerticalAccentList"/>
    <dgm:cxn modelId="{40484269-B8D7-4954-A97A-5B971F5055C0}" type="presParOf" srcId="{85DF6269-B34D-4FE0-A3C1-95BCCC7B41E0}" destId="{37D7BB74-1A8C-4619-9F95-C239E605CA7E}" srcOrd="0" destOrd="0" presId="urn:microsoft.com/office/officeart/2008/layout/VerticalAccentList"/>
    <dgm:cxn modelId="{2B6A7438-1B1E-402A-A9EB-D40DC7FDCE41}" type="presParOf" srcId="{85DF6269-B34D-4FE0-A3C1-95BCCC7B41E0}" destId="{DB5A3861-7120-456D-B6BA-15C22D2EFD06}" srcOrd="1" destOrd="0" presId="urn:microsoft.com/office/officeart/2008/layout/VerticalAccentList"/>
    <dgm:cxn modelId="{C2708E40-D1FB-44A8-9B53-8756BED7CD34}" type="presParOf" srcId="{85DF6269-B34D-4FE0-A3C1-95BCCC7B41E0}" destId="{014EB7BD-6532-4D0B-BDF9-DF1802FEAEB2}" srcOrd="2" destOrd="0" presId="urn:microsoft.com/office/officeart/2008/layout/VerticalAccentList"/>
    <dgm:cxn modelId="{1940E456-5231-41F7-9692-A715DEA23CE4}" type="presParOf" srcId="{85DF6269-B34D-4FE0-A3C1-95BCCC7B41E0}" destId="{4C7296BB-B27A-42A0-81ED-6D7EDC086C7C}" srcOrd="3" destOrd="0" presId="urn:microsoft.com/office/officeart/2008/layout/VerticalAccentList"/>
    <dgm:cxn modelId="{7E2DBC6A-746B-44A0-8CC5-55946607B61E}" type="presParOf" srcId="{85DF6269-B34D-4FE0-A3C1-95BCCC7B41E0}" destId="{2BE4E35B-AFCF-4428-B1B5-938098046F6E}" srcOrd="4" destOrd="0" presId="urn:microsoft.com/office/officeart/2008/layout/VerticalAccentList"/>
    <dgm:cxn modelId="{F714A5B3-45D4-44AC-978C-0CF806146FBF}" type="presParOf" srcId="{85DF6269-B34D-4FE0-A3C1-95BCCC7B41E0}" destId="{93BC2638-09CA-41A6-AEF9-A5B5732C3B73}" srcOrd="5" destOrd="0" presId="urn:microsoft.com/office/officeart/2008/layout/VerticalAccentList"/>
    <dgm:cxn modelId="{7DCEA20B-ADDF-4127-9059-50573A28DE68}" type="presParOf" srcId="{85DF6269-B34D-4FE0-A3C1-95BCCC7B41E0}" destId="{E8F1166A-C43C-4EFE-83E6-D8D4C4AA8EB9}" srcOrd="6" destOrd="0" presId="urn:microsoft.com/office/officeart/2008/layout/VerticalAccentList"/>
    <dgm:cxn modelId="{0193685A-B3DF-4058-A774-E9D2FE19FAA7}" type="presParOf" srcId="{85DF6269-B34D-4FE0-A3C1-95BCCC7B41E0}" destId="{C3E3D93F-30DF-49EC-AD2F-347E082BEDE7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C147C2E-08F6-454A-AC85-4B33F80ED32A}" type="doc">
      <dgm:prSet loTypeId="urn:microsoft.com/office/officeart/2011/layout/Circle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Latn-RS"/>
        </a:p>
      </dgm:t>
    </dgm:pt>
    <dgm:pt modelId="{262E2A6F-84A9-4362-A9B9-6C04A16F2A0B}" type="pres">
      <dgm:prSet presAssocID="{8C147C2E-08F6-454A-AC85-4B33F80ED32A}" presName="Name0" presStyleCnt="0">
        <dgm:presLayoutVars>
          <dgm:chMax val="11"/>
          <dgm:chPref val="11"/>
          <dgm:dir/>
          <dgm:resizeHandles/>
        </dgm:presLayoutVars>
      </dgm:prSet>
      <dgm:spPr/>
      <dgm:t>
        <a:bodyPr/>
        <a:lstStyle/>
        <a:p>
          <a:endParaRPr lang="sr-Latn-RS"/>
        </a:p>
      </dgm:t>
    </dgm:pt>
  </dgm:ptLst>
  <dgm:cxnLst>
    <dgm:cxn modelId="{5F787DA7-B116-4C6B-AF07-9C1BDC34ACF5}" type="presOf" srcId="{8C147C2E-08F6-454A-AC85-4B33F80ED32A}" destId="{262E2A6F-84A9-4362-A9B9-6C04A16F2A0B}" srcOrd="0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6EDFA43-42BC-4011-A7C5-A1945AEFA506}" type="doc">
      <dgm:prSet loTypeId="urn:microsoft.com/office/officeart/2005/8/layout/cycle3" loCatId="cycle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sr-Latn-RS"/>
        </a:p>
      </dgm:t>
    </dgm:pt>
    <dgm:pt modelId="{CB98ABDE-6072-4AA8-ACA2-32DE009F38CA}">
      <dgm:prSet phldrT="[Text]" custT="1"/>
      <dgm:spPr/>
      <dgm:t>
        <a:bodyPr/>
        <a:lstStyle/>
        <a:p>
          <a:r>
            <a:rPr lang="sr-Cyrl-RS" sz="2800" dirty="0" smtClean="0">
              <a:solidFill>
                <a:schemeClr val="accent2">
                  <a:lumMod val="50000"/>
                </a:schemeClr>
              </a:solidFill>
            </a:rPr>
            <a:t>лични круг појединца</a:t>
          </a:r>
          <a:endParaRPr lang="sr-Latn-RS" sz="2800" dirty="0">
            <a:solidFill>
              <a:schemeClr val="accent2">
                <a:lumMod val="50000"/>
              </a:schemeClr>
            </a:solidFill>
          </a:endParaRPr>
        </a:p>
      </dgm:t>
    </dgm:pt>
    <dgm:pt modelId="{8EF6C413-78A7-496D-8430-7DD91008607A}" type="parTrans" cxnId="{1B988A4E-381B-4FDA-A91B-08DB1DB0F5F5}">
      <dgm:prSet/>
      <dgm:spPr/>
      <dgm:t>
        <a:bodyPr/>
        <a:lstStyle/>
        <a:p>
          <a:endParaRPr lang="sr-Latn-RS"/>
        </a:p>
      </dgm:t>
    </dgm:pt>
    <dgm:pt modelId="{29DD27A0-B524-42D5-9523-78C3F0166CCB}" type="sibTrans" cxnId="{1B988A4E-381B-4FDA-A91B-08DB1DB0F5F5}">
      <dgm:prSet/>
      <dgm:spPr/>
      <dgm:t>
        <a:bodyPr/>
        <a:lstStyle/>
        <a:p>
          <a:endParaRPr lang="sr-Latn-RS"/>
        </a:p>
      </dgm:t>
    </dgm:pt>
    <dgm:pt modelId="{8BADC5F3-ED66-4717-A574-0813CB8F7E55}">
      <dgm:prSet phldrT="[Text]" custT="1"/>
      <dgm:spPr>
        <a:solidFill>
          <a:srgbClr val="FFFF00"/>
        </a:solidFill>
      </dgm:spPr>
      <dgm:t>
        <a:bodyPr/>
        <a:lstStyle/>
        <a:p>
          <a:r>
            <a:rPr lang="sr-Cyrl-RS" sz="2800" dirty="0" smtClean="0">
              <a:solidFill>
                <a:schemeClr val="accent2">
                  <a:lumMod val="50000"/>
                </a:schemeClr>
              </a:solidFill>
            </a:rPr>
            <a:t>кругови светлости</a:t>
          </a:r>
          <a:endParaRPr lang="sr-Latn-RS" sz="2800" dirty="0">
            <a:solidFill>
              <a:schemeClr val="accent2">
                <a:lumMod val="50000"/>
              </a:schemeClr>
            </a:solidFill>
          </a:endParaRPr>
        </a:p>
      </dgm:t>
    </dgm:pt>
    <dgm:pt modelId="{123A8420-37F3-4E14-9AA6-7E4F1FD3372E}" type="parTrans" cxnId="{7188A20E-5B29-4667-9257-1679A5A46E87}">
      <dgm:prSet/>
      <dgm:spPr/>
      <dgm:t>
        <a:bodyPr/>
        <a:lstStyle/>
        <a:p>
          <a:endParaRPr lang="sr-Latn-RS"/>
        </a:p>
      </dgm:t>
    </dgm:pt>
    <dgm:pt modelId="{9356B4A2-16B6-4094-BE2D-339393D7F950}" type="sibTrans" cxnId="{7188A20E-5B29-4667-9257-1679A5A46E87}">
      <dgm:prSet/>
      <dgm:spPr/>
      <dgm:t>
        <a:bodyPr/>
        <a:lstStyle/>
        <a:p>
          <a:endParaRPr lang="sr-Latn-RS"/>
        </a:p>
      </dgm:t>
    </dgm:pt>
    <dgm:pt modelId="{D4D38EF5-5943-4210-8285-AD065CE012AB}">
      <dgm:prSet phldrT="[Text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sr-Cyrl-RS" sz="2800" dirty="0" smtClean="0">
              <a:solidFill>
                <a:schemeClr val="bg1"/>
              </a:solidFill>
            </a:rPr>
            <a:t>круг црвене земље фра Петровог гроба</a:t>
          </a:r>
          <a:endParaRPr lang="sr-Latn-RS" sz="2800" dirty="0">
            <a:solidFill>
              <a:schemeClr val="bg1"/>
            </a:solidFill>
          </a:endParaRPr>
        </a:p>
      </dgm:t>
    </dgm:pt>
    <dgm:pt modelId="{2A8C949A-154B-4C8F-B636-3692063B1F0E}" type="parTrans" cxnId="{279835D6-B20D-4813-AF74-B33127EB6D57}">
      <dgm:prSet/>
      <dgm:spPr/>
      <dgm:t>
        <a:bodyPr/>
        <a:lstStyle/>
        <a:p>
          <a:endParaRPr lang="sr-Latn-RS"/>
        </a:p>
      </dgm:t>
    </dgm:pt>
    <dgm:pt modelId="{3F68C121-C73F-4B58-8983-EA3D6A183741}" type="sibTrans" cxnId="{279835D6-B20D-4813-AF74-B33127EB6D57}">
      <dgm:prSet/>
      <dgm:spPr/>
      <dgm:t>
        <a:bodyPr/>
        <a:lstStyle/>
        <a:p>
          <a:endParaRPr lang="sr-Latn-RS"/>
        </a:p>
      </dgm:t>
    </dgm:pt>
    <dgm:pt modelId="{C4894E63-3F8B-4804-89BE-D3823C73FACF}">
      <dgm:prSet phldrT="[Text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sr-Cyrl-RS" sz="2800" dirty="0" smtClean="0">
              <a:solidFill>
                <a:schemeClr val="accent2">
                  <a:lumMod val="50000"/>
                </a:schemeClr>
              </a:solidFill>
            </a:rPr>
            <a:t>кружна композиција</a:t>
          </a:r>
          <a:endParaRPr lang="sr-Latn-RS" sz="2800" dirty="0">
            <a:solidFill>
              <a:schemeClr val="accent2">
                <a:lumMod val="50000"/>
              </a:schemeClr>
            </a:solidFill>
          </a:endParaRPr>
        </a:p>
      </dgm:t>
    </dgm:pt>
    <dgm:pt modelId="{9DED159B-7C9F-4477-B828-6E4805224440}" type="parTrans" cxnId="{7D9175B4-4113-48D2-B66A-5A9E23FD7B10}">
      <dgm:prSet/>
      <dgm:spPr/>
      <dgm:t>
        <a:bodyPr/>
        <a:lstStyle/>
        <a:p>
          <a:endParaRPr lang="sr-Latn-RS"/>
        </a:p>
      </dgm:t>
    </dgm:pt>
    <dgm:pt modelId="{053D2AC5-839D-47C5-8B83-3182D4259001}" type="sibTrans" cxnId="{7D9175B4-4113-48D2-B66A-5A9E23FD7B10}">
      <dgm:prSet/>
      <dgm:spPr/>
      <dgm:t>
        <a:bodyPr/>
        <a:lstStyle/>
        <a:p>
          <a:endParaRPr lang="sr-Latn-RS"/>
        </a:p>
      </dgm:t>
    </dgm:pt>
    <dgm:pt modelId="{E89798CB-F4FE-4EDE-B59A-E7CA5523B828}">
      <dgm:prSet phldrT="[Text]" custT="1"/>
      <dgm:spPr/>
      <dgm:t>
        <a:bodyPr/>
        <a:lstStyle/>
        <a:p>
          <a:r>
            <a:rPr lang="sr-Cyrl-RS" sz="2800" dirty="0" smtClean="0">
              <a:solidFill>
                <a:schemeClr val="accent2">
                  <a:lumMod val="50000"/>
                </a:schemeClr>
              </a:solidFill>
            </a:rPr>
            <a:t>кругови људи у Авлији</a:t>
          </a:r>
          <a:endParaRPr lang="sr-Latn-RS" sz="2800" dirty="0">
            <a:solidFill>
              <a:schemeClr val="accent2">
                <a:lumMod val="50000"/>
              </a:schemeClr>
            </a:solidFill>
          </a:endParaRPr>
        </a:p>
      </dgm:t>
    </dgm:pt>
    <dgm:pt modelId="{5F9EBDE5-189D-4380-8606-6F2667C0DCB2}" type="parTrans" cxnId="{0E3C89A7-B7F3-4E25-9A6E-2AD0C6276CD3}">
      <dgm:prSet/>
      <dgm:spPr/>
      <dgm:t>
        <a:bodyPr/>
        <a:lstStyle/>
        <a:p>
          <a:endParaRPr lang="sr-Latn-RS"/>
        </a:p>
      </dgm:t>
    </dgm:pt>
    <dgm:pt modelId="{3C819D63-AD53-4172-8F40-C38CC685D377}" type="sibTrans" cxnId="{0E3C89A7-B7F3-4E25-9A6E-2AD0C6276CD3}">
      <dgm:prSet/>
      <dgm:spPr/>
      <dgm:t>
        <a:bodyPr/>
        <a:lstStyle/>
        <a:p>
          <a:endParaRPr lang="sr-Latn-RS"/>
        </a:p>
      </dgm:t>
    </dgm:pt>
    <dgm:pt modelId="{0A4E9A0A-EB26-4CD3-97A4-CD2804D9D9DB}" type="pres">
      <dgm:prSet presAssocID="{16EDFA43-42BC-4011-A7C5-A1945AEFA50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r-Latn-RS"/>
        </a:p>
      </dgm:t>
    </dgm:pt>
    <dgm:pt modelId="{5F2A6D9F-B9C2-46B5-B346-3D45899DA04B}" type="pres">
      <dgm:prSet presAssocID="{16EDFA43-42BC-4011-A7C5-A1945AEFA506}" presName="cycle" presStyleCnt="0"/>
      <dgm:spPr/>
    </dgm:pt>
    <dgm:pt modelId="{2F3F0AA0-1FB0-4476-BECF-72DC3E3F61B6}" type="pres">
      <dgm:prSet presAssocID="{CB98ABDE-6072-4AA8-ACA2-32DE009F38CA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DBAF162B-28E3-4BAB-94CD-918CC7985D2D}" type="pres">
      <dgm:prSet presAssocID="{29DD27A0-B524-42D5-9523-78C3F0166CCB}" presName="sibTransFirstNode" presStyleLbl="bgShp" presStyleIdx="0" presStyleCnt="1"/>
      <dgm:spPr/>
      <dgm:t>
        <a:bodyPr/>
        <a:lstStyle/>
        <a:p>
          <a:endParaRPr lang="sr-Latn-RS"/>
        </a:p>
      </dgm:t>
    </dgm:pt>
    <dgm:pt modelId="{F7741621-636C-40BC-863F-ED1C9A65562E}" type="pres">
      <dgm:prSet presAssocID="{8BADC5F3-ED66-4717-A574-0813CB8F7E55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E9E410F8-C28A-47D9-83D4-A8BECFF3425D}" type="pres">
      <dgm:prSet presAssocID="{D4D38EF5-5943-4210-8285-AD065CE012AB}" presName="nodeFollowingNodes" presStyleLbl="node1" presStyleIdx="2" presStyleCnt="5" custScaleY="141975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E9AF42ED-9A16-42C6-A375-C7DB0E8A79C7}" type="pres">
      <dgm:prSet presAssocID="{C4894E63-3F8B-4804-89BE-D3823C73FACF}" presName="nodeFollowingNodes" presStyleLbl="node1" presStyleIdx="3" presStyleCnt="5" custRadScaleRad="105344" custRadScaleInc="29061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4D101FD6-839F-41AF-877C-0CEE15B19B38}" type="pres">
      <dgm:prSet presAssocID="{E89798CB-F4FE-4EDE-B59A-E7CA5523B828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</dgm:ptLst>
  <dgm:cxnLst>
    <dgm:cxn modelId="{7DC49734-C017-4D77-B3D4-9E99CF316126}" type="presOf" srcId="{16EDFA43-42BC-4011-A7C5-A1945AEFA506}" destId="{0A4E9A0A-EB26-4CD3-97A4-CD2804D9D9DB}" srcOrd="0" destOrd="0" presId="urn:microsoft.com/office/officeart/2005/8/layout/cycle3"/>
    <dgm:cxn modelId="{C08CD3F6-7424-4B7A-9355-9BF44B0962C3}" type="presOf" srcId="{CB98ABDE-6072-4AA8-ACA2-32DE009F38CA}" destId="{2F3F0AA0-1FB0-4476-BECF-72DC3E3F61B6}" srcOrd="0" destOrd="0" presId="urn:microsoft.com/office/officeart/2005/8/layout/cycle3"/>
    <dgm:cxn modelId="{19EE0B62-44B1-43D7-A201-E7A52FB166DE}" type="presOf" srcId="{D4D38EF5-5943-4210-8285-AD065CE012AB}" destId="{E9E410F8-C28A-47D9-83D4-A8BECFF3425D}" srcOrd="0" destOrd="0" presId="urn:microsoft.com/office/officeart/2005/8/layout/cycle3"/>
    <dgm:cxn modelId="{9E3B397C-3D30-4C48-B195-2373EC4285BF}" type="presOf" srcId="{29DD27A0-B524-42D5-9523-78C3F0166CCB}" destId="{DBAF162B-28E3-4BAB-94CD-918CC7985D2D}" srcOrd="0" destOrd="0" presId="urn:microsoft.com/office/officeart/2005/8/layout/cycle3"/>
    <dgm:cxn modelId="{279835D6-B20D-4813-AF74-B33127EB6D57}" srcId="{16EDFA43-42BC-4011-A7C5-A1945AEFA506}" destId="{D4D38EF5-5943-4210-8285-AD065CE012AB}" srcOrd="2" destOrd="0" parTransId="{2A8C949A-154B-4C8F-B636-3692063B1F0E}" sibTransId="{3F68C121-C73F-4B58-8983-EA3D6A183741}"/>
    <dgm:cxn modelId="{7188A20E-5B29-4667-9257-1679A5A46E87}" srcId="{16EDFA43-42BC-4011-A7C5-A1945AEFA506}" destId="{8BADC5F3-ED66-4717-A574-0813CB8F7E55}" srcOrd="1" destOrd="0" parTransId="{123A8420-37F3-4E14-9AA6-7E4F1FD3372E}" sibTransId="{9356B4A2-16B6-4094-BE2D-339393D7F950}"/>
    <dgm:cxn modelId="{0E3C89A7-B7F3-4E25-9A6E-2AD0C6276CD3}" srcId="{16EDFA43-42BC-4011-A7C5-A1945AEFA506}" destId="{E89798CB-F4FE-4EDE-B59A-E7CA5523B828}" srcOrd="4" destOrd="0" parTransId="{5F9EBDE5-189D-4380-8606-6F2667C0DCB2}" sibTransId="{3C819D63-AD53-4172-8F40-C38CC685D377}"/>
    <dgm:cxn modelId="{1B988A4E-381B-4FDA-A91B-08DB1DB0F5F5}" srcId="{16EDFA43-42BC-4011-A7C5-A1945AEFA506}" destId="{CB98ABDE-6072-4AA8-ACA2-32DE009F38CA}" srcOrd="0" destOrd="0" parTransId="{8EF6C413-78A7-496D-8430-7DD91008607A}" sibTransId="{29DD27A0-B524-42D5-9523-78C3F0166CCB}"/>
    <dgm:cxn modelId="{8C5EE519-4C2F-4855-8CC4-AE8220F6C223}" type="presOf" srcId="{8BADC5F3-ED66-4717-A574-0813CB8F7E55}" destId="{F7741621-636C-40BC-863F-ED1C9A65562E}" srcOrd="0" destOrd="0" presId="urn:microsoft.com/office/officeart/2005/8/layout/cycle3"/>
    <dgm:cxn modelId="{0542D63B-AF0D-4754-B6B0-ABD84B168028}" type="presOf" srcId="{E89798CB-F4FE-4EDE-B59A-E7CA5523B828}" destId="{4D101FD6-839F-41AF-877C-0CEE15B19B38}" srcOrd="0" destOrd="0" presId="urn:microsoft.com/office/officeart/2005/8/layout/cycle3"/>
    <dgm:cxn modelId="{22B13B36-B8EF-43AC-8008-2055EB9DF173}" type="presOf" srcId="{C4894E63-3F8B-4804-89BE-D3823C73FACF}" destId="{E9AF42ED-9A16-42C6-A375-C7DB0E8A79C7}" srcOrd="0" destOrd="0" presId="urn:microsoft.com/office/officeart/2005/8/layout/cycle3"/>
    <dgm:cxn modelId="{7D9175B4-4113-48D2-B66A-5A9E23FD7B10}" srcId="{16EDFA43-42BC-4011-A7C5-A1945AEFA506}" destId="{C4894E63-3F8B-4804-89BE-D3823C73FACF}" srcOrd="3" destOrd="0" parTransId="{9DED159B-7C9F-4477-B828-6E4805224440}" sibTransId="{053D2AC5-839D-47C5-8B83-3182D4259001}"/>
    <dgm:cxn modelId="{2C3CC73D-BD19-46B4-8782-05E7E3BBC2B4}" type="presParOf" srcId="{0A4E9A0A-EB26-4CD3-97A4-CD2804D9D9DB}" destId="{5F2A6D9F-B9C2-46B5-B346-3D45899DA04B}" srcOrd="0" destOrd="0" presId="urn:microsoft.com/office/officeart/2005/8/layout/cycle3"/>
    <dgm:cxn modelId="{CDA83BB4-2E02-4312-9F43-F296E1F0A904}" type="presParOf" srcId="{5F2A6D9F-B9C2-46B5-B346-3D45899DA04B}" destId="{2F3F0AA0-1FB0-4476-BECF-72DC3E3F61B6}" srcOrd="0" destOrd="0" presId="urn:microsoft.com/office/officeart/2005/8/layout/cycle3"/>
    <dgm:cxn modelId="{246ECFF6-0156-457B-B44D-268952331B18}" type="presParOf" srcId="{5F2A6D9F-B9C2-46B5-B346-3D45899DA04B}" destId="{DBAF162B-28E3-4BAB-94CD-918CC7985D2D}" srcOrd="1" destOrd="0" presId="urn:microsoft.com/office/officeart/2005/8/layout/cycle3"/>
    <dgm:cxn modelId="{7866F697-2D34-46E6-98B0-9D04B74C3B25}" type="presParOf" srcId="{5F2A6D9F-B9C2-46B5-B346-3D45899DA04B}" destId="{F7741621-636C-40BC-863F-ED1C9A65562E}" srcOrd="2" destOrd="0" presId="urn:microsoft.com/office/officeart/2005/8/layout/cycle3"/>
    <dgm:cxn modelId="{1356C679-164D-47E1-8E56-7529615F1F6C}" type="presParOf" srcId="{5F2A6D9F-B9C2-46B5-B346-3D45899DA04B}" destId="{E9E410F8-C28A-47D9-83D4-A8BECFF3425D}" srcOrd="3" destOrd="0" presId="urn:microsoft.com/office/officeart/2005/8/layout/cycle3"/>
    <dgm:cxn modelId="{F9767905-2AD0-4F0F-86B7-1471F6E02A04}" type="presParOf" srcId="{5F2A6D9F-B9C2-46B5-B346-3D45899DA04B}" destId="{E9AF42ED-9A16-42C6-A375-C7DB0E8A79C7}" srcOrd="4" destOrd="0" presId="urn:microsoft.com/office/officeart/2005/8/layout/cycle3"/>
    <dgm:cxn modelId="{9CFF3C77-EAC7-48A1-8649-642EA6678E5C}" type="presParOf" srcId="{5F2A6D9F-B9C2-46B5-B346-3D45899DA04B}" destId="{4D101FD6-839F-41AF-877C-0CEE15B19B38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A3FA24-5FA1-4093-8117-E7D7272E0546}">
      <dsp:nvSpPr>
        <dsp:cNvPr id="0" name=""/>
        <dsp:cNvSpPr/>
      </dsp:nvSpPr>
      <dsp:spPr>
        <a:xfrm>
          <a:off x="118914" y="0"/>
          <a:ext cx="2894946" cy="2496272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alpha val="50000"/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alpha val="50000"/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alpha val="50000"/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alpha val="50000"/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800" i="1" kern="1200" dirty="0" smtClean="0"/>
            <a:t>Depositio - </a:t>
          </a:r>
          <a:r>
            <a:rPr lang="sr-Cyrl-RS" sz="2800" kern="1200" dirty="0" smtClean="0"/>
            <a:t>место где се нешто оставља у </a:t>
          </a:r>
          <a:r>
            <a:rPr lang="sr-Cyrl-RS" sz="2800" kern="1200" dirty="0" smtClean="0"/>
            <a:t>похрану</a:t>
          </a:r>
          <a:endParaRPr lang="sr-Latn-RS" sz="1300" kern="1200" dirty="0"/>
        </a:p>
      </dsp:txBody>
      <dsp:txXfrm>
        <a:off x="542869" y="365571"/>
        <a:ext cx="2047036" cy="1765130"/>
      </dsp:txXfrm>
    </dsp:sp>
    <dsp:sp modelId="{0973B6E2-6B2D-45FE-98EC-BC693A6AD9C9}">
      <dsp:nvSpPr>
        <dsp:cNvPr id="0" name=""/>
        <dsp:cNvSpPr/>
      </dsp:nvSpPr>
      <dsp:spPr>
        <a:xfrm>
          <a:off x="2257651" y="1152136"/>
          <a:ext cx="2397300" cy="225344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alpha val="50000"/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alpha val="50000"/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alpha val="50000"/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alpha val="50000"/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800" kern="1200" dirty="0" smtClean="0"/>
            <a:t>Ђаволско острво</a:t>
          </a:r>
          <a:endParaRPr lang="sr-Latn-RS" sz="2800" kern="1200" dirty="0"/>
        </a:p>
      </dsp:txBody>
      <dsp:txXfrm>
        <a:off x="2608727" y="1482145"/>
        <a:ext cx="1695148" cy="1593427"/>
      </dsp:txXfrm>
    </dsp:sp>
    <dsp:sp modelId="{9D22C0ED-F3F4-4E14-8D34-953026966227}">
      <dsp:nvSpPr>
        <dsp:cNvPr id="0" name=""/>
        <dsp:cNvSpPr/>
      </dsp:nvSpPr>
      <dsp:spPr>
        <a:xfrm>
          <a:off x="3697806" y="0"/>
          <a:ext cx="2647738" cy="2820748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alpha val="50000"/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alpha val="50000"/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alpha val="50000"/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alpha val="50000"/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400" kern="1200" dirty="0" smtClean="0"/>
            <a:t>Огромна дечја чегртаљка у џиновској руци</a:t>
          </a:r>
          <a:endParaRPr lang="sr-Latn-RS" sz="2400" kern="1200" dirty="0"/>
        </a:p>
      </dsp:txBody>
      <dsp:txXfrm>
        <a:off x="4085558" y="413089"/>
        <a:ext cx="1872234" cy="1994570"/>
      </dsp:txXfrm>
    </dsp:sp>
    <dsp:sp modelId="{23AE0106-4EC6-47DD-A2A8-9AF7D3DFF693}">
      <dsp:nvSpPr>
        <dsp:cNvPr id="0" name=""/>
        <dsp:cNvSpPr/>
      </dsp:nvSpPr>
      <dsp:spPr>
        <a:xfrm>
          <a:off x="3795199" y="2664297"/>
          <a:ext cx="2757535" cy="2139069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alpha val="50000"/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alpha val="50000"/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alpha val="50000"/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alpha val="50000"/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800" kern="1200" dirty="0" smtClean="0"/>
            <a:t>Велио прихвати</a:t>
          </a:r>
        </a:p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800" kern="1200" dirty="0" smtClean="0"/>
            <a:t>лиште</a:t>
          </a:r>
          <a:endParaRPr lang="sr-Latn-RS" sz="2800" kern="1200" dirty="0"/>
        </a:p>
      </dsp:txBody>
      <dsp:txXfrm>
        <a:off x="4199031" y="2977556"/>
        <a:ext cx="1949871" cy="1512551"/>
      </dsp:txXfrm>
    </dsp:sp>
    <dsp:sp modelId="{9915FA67-3BE1-42D5-9FE2-0522AE25A64C}">
      <dsp:nvSpPr>
        <dsp:cNvPr id="0" name=""/>
        <dsp:cNvSpPr/>
      </dsp:nvSpPr>
      <dsp:spPr>
        <a:xfrm>
          <a:off x="6048668" y="576074"/>
          <a:ext cx="2440423" cy="197128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alpha val="50000"/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alpha val="50000"/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alpha val="50000"/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alpha val="50000"/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800" kern="1200" dirty="0" smtClean="0"/>
            <a:t>Карантин</a:t>
          </a:r>
          <a:endParaRPr lang="sr-Latn-RS" sz="2800" kern="1200" dirty="0"/>
        </a:p>
      </dsp:txBody>
      <dsp:txXfrm>
        <a:off x="6406060" y="864761"/>
        <a:ext cx="1725639" cy="1393907"/>
      </dsp:txXfrm>
    </dsp:sp>
    <dsp:sp modelId="{A97B4E0E-AAF4-4261-BE62-B766CE7347A0}">
      <dsp:nvSpPr>
        <dsp:cNvPr id="0" name=""/>
        <dsp:cNvSpPr/>
      </dsp:nvSpPr>
      <dsp:spPr>
        <a:xfrm>
          <a:off x="6218093" y="2088225"/>
          <a:ext cx="2139033" cy="2139069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alpha val="50000"/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alpha val="50000"/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alpha val="50000"/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alpha val="50000"/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800" kern="1200" dirty="0" smtClean="0"/>
            <a:t>Затвор</a:t>
          </a:r>
          <a:endParaRPr lang="sr-Latn-RS" sz="2800" kern="1200" dirty="0"/>
        </a:p>
      </dsp:txBody>
      <dsp:txXfrm>
        <a:off x="6531347" y="2401484"/>
        <a:ext cx="1512525" cy="1512551"/>
      </dsp:txXfrm>
    </dsp:sp>
    <dsp:sp modelId="{0BA57AD2-5C48-407E-8283-4D2787B19DBA}">
      <dsp:nvSpPr>
        <dsp:cNvPr id="0" name=""/>
        <dsp:cNvSpPr/>
      </dsp:nvSpPr>
      <dsp:spPr>
        <a:xfrm>
          <a:off x="76207" y="2643132"/>
          <a:ext cx="3189555" cy="218140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alpha val="50000"/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alpha val="50000"/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alpha val="50000"/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alpha val="50000"/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900" kern="1200" dirty="0" smtClean="0"/>
            <a:t>Велика позорница и стална глума</a:t>
          </a:r>
          <a:endParaRPr lang="sr-Latn-RS" sz="2900" kern="1200" dirty="0"/>
        </a:p>
      </dsp:txBody>
      <dsp:txXfrm>
        <a:off x="543307" y="2962591"/>
        <a:ext cx="2255355" cy="15424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3CA4CE-97B4-4674-A952-B9A02FB77B92}">
      <dsp:nvSpPr>
        <dsp:cNvPr id="0" name=""/>
        <dsp:cNvSpPr/>
      </dsp:nvSpPr>
      <dsp:spPr>
        <a:xfrm>
          <a:off x="2022532" y="1844850"/>
          <a:ext cx="4924742" cy="2478628"/>
        </a:xfrm>
        <a:prstGeom prst="roundRect">
          <a:avLst/>
        </a:prstGeom>
        <a:gradFill rotWithShape="1">
          <a:gsLst>
            <a:gs pos="0">
              <a:schemeClr val="accent2">
                <a:shade val="60000"/>
              </a:schemeClr>
            </a:gs>
            <a:gs pos="33000">
              <a:schemeClr val="accent2">
                <a:tint val="86500"/>
              </a:schemeClr>
            </a:gs>
            <a:gs pos="46750">
              <a:schemeClr val="accent2">
                <a:tint val="71000"/>
                <a:satMod val="112000"/>
              </a:schemeClr>
            </a:gs>
            <a:gs pos="53000">
              <a:schemeClr val="accent2">
                <a:tint val="71000"/>
                <a:satMod val="112000"/>
              </a:schemeClr>
            </a:gs>
            <a:gs pos="68000">
              <a:schemeClr val="accent2">
                <a:tint val="86000"/>
              </a:schemeClr>
            </a:gs>
            <a:gs pos="100000">
              <a:schemeClr val="accent2">
                <a:shade val="60000"/>
              </a:schemeClr>
            </a:gs>
          </a:gsLst>
          <a:lin ang="8350000" scaled="1"/>
        </a:gradFill>
        <a:ln w="9525" cap="flat" cmpd="sng" algn="ctr">
          <a:solidFill>
            <a:schemeClr val="accent2">
              <a:shade val="48000"/>
              <a:satMod val="11000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4000" kern="1200" dirty="0" smtClean="0"/>
            <a:t>Поетички поступак прфилисања ликова као посебне семантичке равни</a:t>
          </a:r>
          <a:endParaRPr lang="sr-Latn-RS" sz="4000" kern="1200" dirty="0"/>
        </a:p>
      </dsp:txBody>
      <dsp:txXfrm>
        <a:off x="2143529" y="1965847"/>
        <a:ext cx="4682748" cy="2236634"/>
      </dsp:txXfrm>
    </dsp:sp>
    <dsp:sp modelId="{254C18E7-3241-49B5-9EA0-16C3F76B0E2E}">
      <dsp:nvSpPr>
        <dsp:cNvPr id="0" name=""/>
        <dsp:cNvSpPr/>
      </dsp:nvSpPr>
      <dsp:spPr>
        <a:xfrm rot="16062348">
          <a:off x="4311698" y="1726147"/>
          <a:ext cx="23759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7597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85EE16-18FB-49DE-93AD-9E22D10A9747}">
      <dsp:nvSpPr>
        <dsp:cNvPr id="0" name=""/>
        <dsp:cNvSpPr/>
      </dsp:nvSpPr>
      <dsp:spPr>
        <a:xfrm>
          <a:off x="2762415" y="339389"/>
          <a:ext cx="3275851" cy="12680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3000" kern="1200" dirty="0" smtClean="0"/>
            <a:t>уобичајени начин карактеризације</a:t>
          </a:r>
          <a:endParaRPr lang="sr-Latn-RS" sz="3000" kern="1200" dirty="0"/>
        </a:p>
      </dsp:txBody>
      <dsp:txXfrm>
        <a:off x="2824316" y="401290"/>
        <a:ext cx="3152049" cy="1144251"/>
      </dsp:txXfrm>
    </dsp:sp>
    <dsp:sp modelId="{C9CCA12B-C752-44B6-A9F0-0919B291FC23}">
      <dsp:nvSpPr>
        <dsp:cNvPr id="0" name=""/>
        <dsp:cNvSpPr/>
      </dsp:nvSpPr>
      <dsp:spPr>
        <a:xfrm rot="2566053">
          <a:off x="5750794" y="4512380"/>
          <a:ext cx="55638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56388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97E4ED-FB22-4E67-8237-ED96FB1E363C}">
      <dsp:nvSpPr>
        <dsp:cNvPr id="0" name=""/>
        <dsp:cNvSpPr/>
      </dsp:nvSpPr>
      <dsp:spPr>
        <a:xfrm>
          <a:off x="4758842" y="4701281"/>
          <a:ext cx="4319675" cy="1268053"/>
        </a:xfrm>
        <a:prstGeom prst="roundRect">
          <a:avLst/>
        </a:prstGeom>
        <a:gradFill rotWithShape="1">
          <a:gsLst>
            <a:gs pos="0">
              <a:schemeClr val="accent4">
                <a:shade val="60000"/>
              </a:schemeClr>
            </a:gs>
            <a:gs pos="33000">
              <a:schemeClr val="accent4">
                <a:tint val="86500"/>
              </a:schemeClr>
            </a:gs>
            <a:gs pos="46750">
              <a:schemeClr val="accent4">
                <a:tint val="71000"/>
                <a:satMod val="112000"/>
              </a:schemeClr>
            </a:gs>
            <a:gs pos="53000">
              <a:schemeClr val="accent4">
                <a:tint val="71000"/>
                <a:satMod val="112000"/>
              </a:schemeClr>
            </a:gs>
            <a:gs pos="68000">
              <a:schemeClr val="accent4">
                <a:tint val="86000"/>
              </a:schemeClr>
            </a:gs>
            <a:gs pos="100000">
              <a:schemeClr val="accent4"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86360" tIns="86360" rIns="86360" bIns="8636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3400" kern="1200" dirty="0" smtClean="0"/>
            <a:t>представљањем јунаковог говора</a:t>
          </a:r>
          <a:endParaRPr lang="sr-Latn-RS" sz="3400" kern="1200" dirty="0"/>
        </a:p>
      </dsp:txBody>
      <dsp:txXfrm>
        <a:off x="4820743" y="4763182"/>
        <a:ext cx="4195873" cy="1144251"/>
      </dsp:txXfrm>
    </dsp:sp>
    <dsp:sp modelId="{9D14BEA8-2EE2-49A3-8B71-1F77610867AF}">
      <dsp:nvSpPr>
        <dsp:cNvPr id="0" name=""/>
        <dsp:cNvSpPr/>
      </dsp:nvSpPr>
      <dsp:spPr>
        <a:xfrm rot="8071328">
          <a:off x="2786904" y="4524310"/>
          <a:ext cx="56335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63356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C60C8D-B3A1-4B40-9248-78DC3B6F71C2}">
      <dsp:nvSpPr>
        <dsp:cNvPr id="0" name=""/>
        <dsp:cNvSpPr/>
      </dsp:nvSpPr>
      <dsp:spPr>
        <a:xfrm>
          <a:off x="323511" y="4725141"/>
          <a:ext cx="3848048" cy="1268053"/>
        </a:xfrm>
        <a:prstGeom prst="roundRect">
          <a:avLst/>
        </a:prstGeom>
        <a:gradFill rotWithShape="1">
          <a:gsLst>
            <a:gs pos="0">
              <a:schemeClr val="accent5">
                <a:shade val="60000"/>
              </a:schemeClr>
            </a:gs>
            <a:gs pos="33000">
              <a:schemeClr val="accent5">
                <a:tint val="86500"/>
              </a:schemeClr>
            </a:gs>
            <a:gs pos="46750">
              <a:schemeClr val="accent5">
                <a:tint val="71000"/>
                <a:satMod val="112000"/>
              </a:schemeClr>
            </a:gs>
            <a:gs pos="53000">
              <a:schemeClr val="accent5">
                <a:tint val="71000"/>
                <a:satMod val="112000"/>
              </a:schemeClr>
            </a:gs>
            <a:gs pos="68000">
              <a:schemeClr val="accent5">
                <a:tint val="86000"/>
              </a:schemeClr>
            </a:gs>
            <a:gs pos="100000">
              <a:schemeClr val="accent5">
                <a:shade val="60000"/>
              </a:schemeClr>
            </a:gs>
          </a:gsLst>
          <a:lin ang="8350000" scaled="1"/>
        </a:gradFill>
        <a:ln w="9525" cap="flat" cmpd="sng" algn="ctr">
          <a:solidFill>
            <a:schemeClr val="accent5">
              <a:shade val="48000"/>
              <a:satMod val="11000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86360" tIns="86360" rIns="86360" bIns="8636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3400" kern="1200" dirty="0" smtClean="0"/>
            <a:t>описом очију</a:t>
          </a:r>
          <a:endParaRPr lang="sr-Latn-RS" sz="3400" kern="1200" dirty="0"/>
        </a:p>
      </dsp:txBody>
      <dsp:txXfrm>
        <a:off x="385412" y="4787042"/>
        <a:ext cx="3724246" cy="11442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7CC5E5-4E56-4F43-AFB9-585A79A23DD9}">
      <dsp:nvSpPr>
        <dsp:cNvPr id="0" name=""/>
        <dsp:cNvSpPr/>
      </dsp:nvSpPr>
      <dsp:spPr>
        <a:xfrm>
          <a:off x="62742" y="1225645"/>
          <a:ext cx="3634045" cy="3303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b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800" kern="1200" dirty="0" smtClean="0"/>
            <a:t>Ћамил</a:t>
          </a:r>
          <a:endParaRPr lang="sr-Latn-RS" sz="2800" kern="1200" dirty="0"/>
        </a:p>
      </dsp:txBody>
      <dsp:txXfrm>
        <a:off x="62742" y="1225645"/>
        <a:ext cx="3634045" cy="330367"/>
      </dsp:txXfrm>
    </dsp:sp>
    <dsp:sp modelId="{52ADDDF4-10EA-4575-8D9A-EF0CA9F45B00}">
      <dsp:nvSpPr>
        <dsp:cNvPr id="0" name=""/>
        <dsp:cNvSpPr/>
      </dsp:nvSpPr>
      <dsp:spPr>
        <a:xfrm>
          <a:off x="62742" y="1556013"/>
          <a:ext cx="850366" cy="67297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ECB8F07-DA05-48E2-B9F4-3C39F4F9DA39}">
      <dsp:nvSpPr>
        <dsp:cNvPr id="0" name=""/>
        <dsp:cNvSpPr/>
      </dsp:nvSpPr>
      <dsp:spPr>
        <a:xfrm>
          <a:off x="573528" y="1556013"/>
          <a:ext cx="850366" cy="67297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FDC9AD0-D442-461F-8FB0-2198F40C5180}">
      <dsp:nvSpPr>
        <dsp:cNvPr id="0" name=""/>
        <dsp:cNvSpPr/>
      </dsp:nvSpPr>
      <dsp:spPr>
        <a:xfrm>
          <a:off x="1084717" y="1556013"/>
          <a:ext cx="850366" cy="67297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CA6851D-712B-44E8-A48A-E28CF4B13E5E}">
      <dsp:nvSpPr>
        <dsp:cNvPr id="0" name=""/>
        <dsp:cNvSpPr/>
      </dsp:nvSpPr>
      <dsp:spPr>
        <a:xfrm>
          <a:off x="1595502" y="1556013"/>
          <a:ext cx="850366" cy="67297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89EA23B-4C1C-4406-B110-EC4596934317}">
      <dsp:nvSpPr>
        <dsp:cNvPr id="0" name=""/>
        <dsp:cNvSpPr/>
      </dsp:nvSpPr>
      <dsp:spPr>
        <a:xfrm>
          <a:off x="2106691" y="1556013"/>
          <a:ext cx="850366" cy="67297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00F67D5-2B8F-401B-8D27-46E4BB00BE4D}">
      <dsp:nvSpPr>
        <dsp:cNvPr id="0" name=""/>
        <dsp:cNvSpPr/>
      </dsp:nvSpPr>
      <dsp:spPr>
        <a:xfrm>
          <a:off x="2617476" y="1556013"/>
          <a:ext cx="850366" cy="67297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AA2A458-8839-4AE5-9391-CD97EE853F15}">
      <dsp:nvSpPr>
        <dsp:cNvPr id="0" name=""/>
        <dsp:cNvSpPr/>
      </dsp:nvSpPr>
      <dsp:spPr>
        <a:xfrm>
          <a:off x="3128665" y="1556013"/>
          <a:ext cx="850366" cy="67297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3B07306-F611-4053-9A45-F39925D46ED4}">
      <dsp:nvSpPr>
        <dsp:cNvPr id="0" name=""/>
        <dsp:cNvSpPr/>
      </dsp:nvSpPr>
      <dsp:spPr>
        <a:xfrm>
          <a:off x="62742" y="1623310"/>
          <a:ext cx="3681287" cy="5383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800" kern="1200" dirty="0" smtClean="0"/>
            <a:t>савршени</a:t>
          </a:r>
          <a:endParaRPr lang="sr-Latn-RS" sz="2800" kern="1200" dirty="0"/>
        </a:p>
      </dsp:txBody>
      <dsp:txXfrm>
        <a:off x="62742" y="1623310"/>
        <a:ext cx="3681287" cy="538377"/>
      </dsp:txXfrm>
    </dsp:sp>
    <dsp:sp modelId="{A9FD3B35-B93E-43B9-9856-264550B84DFA}">
      <dsp:nvSpPr>
        <dsp:cNvPr id="0" name=""/>
        <dsp:cNvSpPr/>
      </dsp:nvSpPr>
      <dsp:spPr>
        <a:xfrm>
          <a:off x="62742" y="2342646"/>
          <a:ext cx="3634045" cy="3303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b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800" kern="1200" dirty="0" smtClean="0"/>
            <a:t>Заим</a:t>
          </a:r>
          <a:endParaRPr lang="sr-Latn-RS" sz="2800" kern="1200" dirty="0"/>
        </a:p>
      </dsp:txBody>
      <dsp:txXfrm>
        <a:off x="62742" y="2342646"/>
        <a:ext cx="3634045" cy="330367"/>
      </dsp:txXfrm>
    </dsp:sp>
    <dsp:sp modelId="{95FECBF2-81E1-4A2B-9B68-C0517AF33B64}">
      <dsp:nvSpPr>
        <dsp:cNvPr id="0" name=""/>
        <dsp:cNvSpPr/>
      </dsp:nvSpPr>
      <dsp:spPr>
        <a:xfrm>
          <a:off x="62742" y="2673014"/>
          <a:ext cx="850366" cy="67297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90B3D7A-7FC0-41AD-9F69-BEEF48F99889}">
      <dsp:nvSpPr>
        <dsp:cNvPr id="0" name=""/>
        <dsp:cNvSpPr/>
      </dsp:nvSpPr>
      <dsp:spPr>
        <a:xfrm>
          <a:off x="573528" y="2673014"/>
          <a:ext cx="850366" cy="67297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CA5AB48-BBF4-4407-8AD1-2AF92061667F}">
      <dsp:nvSpPr>
        <dsp:cNvPr id="0" name=""/>
        <dsp:cNvSpPr/>
      </dsp:nvSpPr>
      <dsp:spPr>
        <a:xfrm>
          <a:off x="1084717" y="2673014"/>
          <a:ext cx="850366" cy="67297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68BD86C-589C-4020-929E-788C568997A7}">
      <dsp:nvSpPr>
        <dsp:cNvPr id="0" name=""/>
        <dsp:cNvSpPr/>
      </dsp:nvSpPr>
      <dsp:spPr>
        <a:xfrm>
          <a:off x="1595502" y="2673014"/>
          <a:ext cx="850366" cy="67297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D428F5E-DE88-4FC8-9963-F92C6118E7BE}">
      <dsp:nvSpPr>
        <dsp:cNvPr id="0" name=""/>
        <dsp:cNvSpPr/>
      </dsp:nvSpPr>
      <dsp:spPr>
        <a:xfrm>
          <a:off x="2106691" y="2673014"/>
          <a:ext cx="850366" cy="67297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45C1C3B-9B7E-4690-B056-53E6791CC369}">
      <dsp:nvSpPr>
        <dsp:cNvPr id="0" name=""/>
        <dsp:cNvSpPr/>
      </dsp:nvSpPr>
      <dsp:spPr>
        <a:xfrm>
          <a:off x="2617476" y="2673014"/>
          <a:ext cx="850366" cy="67297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F421238-A5CB-4415-A674-FD3E3D888E36}">
      <dsp:nvSpPr>
        <dsp:cNvPr id="0" name=""/>
        <dsp:cNvSpPr/>
      </dsp:nvSpPr>
      <dsp:spPr>
        <a:xfrm>
          <a:off x="3128665" y="2673014"/>
          <a:ext cx="850366" cy="67297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FA4A783-17BA-4499-BE85-32C6DEC7EA0F}">
      <dsp:nvSpPr>
        <dsp:cNvPr id="0" name=""/>
        <dsp:cNvSpPr/>
      </dsp:nvSpPr>
      <dsp:spPr>
        <a:xfrm>
          <a:off x="62742" y="2740311"/>
          <a:ext cx="3681287" cy="5383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800" kern="1200" dirty="0" smtClean="0"/>
            <a:t>велепоседник</a:t>
          </a:r>
          <a:endParaRPr lang="sr-Latn-RS" sz="2800" kern="1200" dirty="0"/>
        </a:p>
      </dsp:txBody>
      <dsp:txXfrm>
        <a:off x="62742" y="2740311"/>
        <a:ext cx="3681287" cy="538377"/>
      </dsp:txXfrm>
    </dsp:sp>
    <dsp:sp modelId="{BFB6EE0C-1CCF-4C35-AEF2-8F04C0ECB9D6}">
      <dsp:nvSpPr>
        <dsp:cNvPr id="0" name=""/>
        <dsp:cNvSpPr/>
      </dsp:nvSpPr>
      <dsp:spPr>
        <a:xfrm>
          <a:off x="62742" y="3459647"/>
          <a:ext cx="3634045" cy="3303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b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800" kern="1200" dirty="0" smtClean="0"/>
            <a:t>Хаим</a:t>
          </a:r>
          <a:endParaRPr lang="sr-Latn-RS" sz="2800" kern="1200" dirty="0"/>
        </a:p>
      </dsp:txBody>
      <dsp:txXfrm>
        <a:off x="62742" y="3459647"/>
        <a:ext cx="3634045" cy="330367"/>
      </dsp:txXfrm>
    </dsp:sp>
    <dsp:sp modelId="{3313E0A7-03E9-4702-B441-A785CD00859E}">
      <dsp:nvSpPr>
        <dsp:cNvPr id="0" name=""/>
        <dsp:cNvSpPr/>
      </dsp:nvSpPr>
      <dsp:spPr>
        <a:xfrm>
          <a:off x="62742" y="3790014"/>
          <a:ext cx="850366" cy="67297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6D72D71-EC2B-4107-97AE-37C88FDEB3D0}">
      <dsp:nvSpPr>
        <dsp:cNvPr id="0" name=""/>
        <dsp:cNvSpPr/>
      </dsp:nvSpPr>
      <dsp:spPr>
        <a:xfrm>
          <a:off x="573528" y="3790014"/>
          <a:ext cx="850366" cy="67297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60AAC68-5752-4971-AC3D-41C07BB0FAD3}">
      <dsp:nvSpPr>
        <dsp:cNvPr id="0" name=""/>
        <dsp:cNvSpPr/>
      </dsp:nvSpPr>
      <dsp:spPr>
        <a:xfrm>
          <a:off x="1084717" y="3790014"/>
          <a:ext cx="850366" cy="67297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B32176A-7327-4C68-90DE-5D3FD583E7C4}">
      <dsp:nvSpPr>
        <dsp:cNvPr id="0" name=""/>
        <dsp:cNvSpPr/>
      </dsp:nvSpPr>
      <dsp:spPr>
        <a:xfrm>
          <a:off x="1595502" y="3790014"/>
          <a:ext cx="850366" cy="67297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6595369-0FC5-4091-AFF7-8129869BDC6E}">
      <dsp:nvSpPr>
        <dsp:cNvPr id="0" name=""/>
        <dsp:cNvSpPr/>
      </dsp:nvSpPr>
      <dsp:spPr>
        <a:xfrm>
          <a:off x="2106691" y="3790014"/>
          <a:ext cx="850366" cy="67297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312F664-5091-4E65-93AF-E401BC3C1B5A}">
      <dsp:nvSpPr>
        <dsp:cNvPr id="0" name=""/>
        <dsp:cNvSpPr/>
      </dsp:nvSpPr>
      <dsp:spPr>
        <a:xfrm>
          <a:off x="2617476" y="3790014"/>
          <a:ext cx="850366" cy="67297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8190F97-80C7-4D12-90E0-ACE1082A26D3}">
      <dsp:nvSpPr>
        <dsp:cNvPr id="0" name=""/>
        <dsp:cNvSpPr/>
      </dsp:nvSpPr>
      <dsp:spPr>
        <a:xfrm>
          <a:off x="3128665" y="3790014"/>
          <a:ext cx="850366" cy="67297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6872846-A142-452B-A9B8-BD202E626A04}">
      <dsp:nvSpPr>
        <dsp:cNvPr id="0" name=""/>
        <dsp:cNvSpPr/>
      </dsp:nvSpPr>
      <dsp:spPr>
        <a:xfrm>
          <a:off x="62742" y="3857311"/>
          <a:ext cx="3681287" cy="5383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800" kern="1200" dirty="0" smtClean="0"/>
            <a:t>живот </a:t>
          </a:r>
          <a:r>
            <a:rPr lang="sr-Cyrl-RS" sz="2800" kern="1200" dirty="0" smtClean="0">
              <a:sym typeface="Wingdings"/>
            </a:rPr>
            <a:t></a:t>
          </a:r>
          <a:endParaRPr lang="sr-Latn-RS" sz="2800" kern="1200" dirty="0"/>
        </a:p>
      </dsp:txBody>
      <dsp:txXfrm>
        <a:off x="62742" y="3857311"/>
        <a:ext cx="3681287" cy="53837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891A1B-DDDF-4861-B132-46D39EAC8208}">
      <dsp:nvSpPr>
        <dsp:cNvPr id="0" name=""/>
        <dsp:cNvSpPr/>
      </dsp:nvSpPr>
      <dsp:spPr>
        <a:xfrm>
          <a:off x="-27364" y="827429"/>
          <a:ext cx="3632618" cy="7622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b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800" kern="1200" dirty="0" smtClean="0"/>
            <a:t>Петар</a:t>
          </a:r>
          <a:endParaRPr lang="sr-Latn-RS" sz="2800" kern="1200" dirty="0"/>
        </a:p>
      </dsp:txBody>
      <dsp:txXfrm>
        <a:off x="-27364" y="827429"/>
        <a:ext cx="3632618" cy="762285"/>
      </dsp:txXfrm>
    </dsp:sp>
    <dsp:sp modelId="{FBB989CE-17AF-4BF4-897E-28FD4D13EF76}">
      <dsp:nvSpPr>
        <dsp:cNvPr id="0" name=""/>
        <dsp:cNvSpPr/>
      </dsp:nvSpPr>
      <dsp:spPr>
        <a:xfrm>
          <a:off x="152800" y="1720416"/>
          <a:ext cx="850032" cy="67270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D95091-503E-43A8-B870-6A2AAAEF5AFC}">
      <dsp:nvSpPr>
        <dsp:cNvPr id="0" name=""/>
        <dsp:cNvSpPr/>
      </dsp:nvSpPr>
      <dsp:spPr>
        <a:xfrm>
          <a:off x="663385" y="1720416"/>
          <a:ext cx="850032" cy="67270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A86CD1-86B0-4FF7-BDCA-2A9276B961D8}">
      <dsp:nvSpPr>
        <dsp:cNvPr id="0" name=""/>
        <dsp:cNvSpPr/>
      </dsp:nvSpPr>
      <dsp:spPr>
        <a:xfrm>
          <a:off x="1174373" y="1720416"/>
          <a:ext cx="850032" cy="67270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F8886-3769-4600-8376-378E14FFAE61}">
      <dsp:nvSpPr>
        <dsp:cNvPr id="0" name=""/>
        <dsp:cNvSpPr/>
      </dsp:nvSpPr>
      <dsp:spPr>
        <a:xfrm>
          <a:off x="1684958" y="1720416"/>
          <a:ext cx="850032" cy="67270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D564A3-7D69-4BB0-B55C-F6E96B8BF0EB}">
      <dsp:nvSpPr>
        <dsp:cNvPr id="0" name=""/>
        <dsp:cNvSpPr/>
      </dsp:nvSpPr>
      <dsp:spPr>
        <a:xfrm>
          <a:off x="2195946" y="1720416"/>
          <a:ext cx="850032" cy="67270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C4B9EA-5DF9-42BF-8C3D-31BAA7288F83}">
      <dsp:nvSpPr>
        <dsp:cNvPr id="0" name=""/>
        <dsp:cNvSpPr/>
      </dsp:nvSpPr>
      <dsp:spPr>
        <a:xfrm>
          <a:off x="2706531" y="1720416"/>
          <a:ext cx="850032" cy="67270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9B81CB-51BF-4538-B2EF-82118802208F}">
      <dsp:nvSpPr>
        <dsp:cNvPr id="0" name=""/>
        <dsp:cNvSpPr/>
      </dsp:nvSpPr>
      <dsp:spPr>
        <a:xfrm>
          <a:off x="3217519" y="1720416"/>
          <a:ext cx="850032" cy="67270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2C0795-F355-4050-B68E-6F0904E61BB3}">
      <dsp:nvSpPr>
        <dsp:cNvPr id="0" name=""/>
        <dsp:cNvSpPr/>
      </dsp:nvSpPr>
      <dsp:spPr>
        <a:xfrm>
          <a:off x="-27364" y="1612280"/>
          <a:ext cx="4040172" cy="9341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z="57150" extrusionH="12700" prstMaterial="flat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800" kern="1200" dirty="0" smtClean="0"/>
            <a:t>камен,стена  </a:t>
          </a:r>
          <a:r>
            <a:rPr lang="sr-Cyrl-RS" sz="2800" kern="1200" dirty="0" smtClean="0">
              <a:sym typeface="Wingdings"/>
            </a:rPr>
            <a:t></a:t>
          </a:r>
          <a:endParaRPr lang="sr-Latn-RS" sz="2800" kern="1200" dirty="0"/>
        </a:p>
      </dsp:txBody>
      <dsp:txXfrm>
        <a:off x="-27364" y="1612280"/>
        <a:ext cx="4040172" cy="934110"/>
      </dsp:txXfrm>
    </dsp:sp>
    <dsp:sp modelId="{61616019-22E0-465C-938F-D056A1D5993E}">
      <dsp:nvSpPr>
        <dsp:cNvPr id="0" name=""/>
        <dsp:cNvSpPr/>
      </dsp:nvSpPr>
      <dsp:spPr>
        <a:xfrm>
          <a:off x="-27364" y="2646133"/>
          <a:ext cx="3632618" cy="5247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b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800" kern="1200" dirty="0" smtClean="0"/>
            <a:t>Карађоз</a:t>
          </a:r>
          <a:endParaRPr lang="sr-Latn-RS" sz="2800" kern="1200" dirty="0"/>
        </a:p>
      </dsp:txBody>
      <dsp:txXfrm>
        <a:off x="-27364" y="2646133"/>
        <a:ext cx="3632618" cy="524794"/>
      </dsp:txXfrm>
    </dsp:sp>
    <dsp:sp modelId="{8862B58A-A070-4CF2-8C67-0AE40802710A}">
      <dsp:nvSpPr>
        <dsp:cNvPr id="0" name=""/>
        <dsp:cNvSpPr/>
      </dsp:nvSpPr>
      <dsp:spPr>
        <a:xfrm>
          <a:off x="-27364" y="3170928"/>
          <a:ext cx="850032" cy="67270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126D0A-84D8-496A-B36A-65DA256AED51}">
      <dsp:nvSpPr>
        <dsp:cNvPr id="0" name=""/>
        <dsp:cNvSpPr/>
      </dsp:nvSpPr>
      <dsp:spPr>
        <a:xfrm>
          <a:off x="483220" y="3170928"/>
          <a:ext cx="850032" cy="67270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D2AF64-2E12-433F-8364-CAAC050DCBD9}">
      <dsp:nvSpPr>
        <dsp:cNvPr id="0" name=""/>
        <dsp:cNvSpPr/>
      </dsp:nvSpPr>
      <dsp:spPr>
        <a:xfrm>
          <a:off x="994208" y="3170928"/>
          <a:ext cx="850032" cy="67270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DCF8B3-6253-493F-AE01-519D2FAD7D79}">
      <dsp:nvSpPr>
        <dsp:cNvPr id="0" name=""/>
        <dsp:cNvSpPr/>
      </dsp:nvSpPr>
      <dsp:spPr>
        <a:xfrm>
          <a:off x="1504793" y="3170928"/>
          <a:ext cx="850032" cy="67270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C53AF4-EDBE-429D-BC62-36AE44106C42}">
      <dsp:nvSpPr>
        <dsp:cNvPr id="0" name=""/>
        <dsp:cNvSpPr/>
      </dsp:nvSpPr>
      <dsp:spPr>
        <a:xfrm>
          <a:off x="2015781" y="3170928"/>
          <a:ext cx="850032" cy="67270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FF10B2-6C3C-44A1-856D-F1C6AB90C9D7}">
      <dsp:nvSpPr>
        <dsp:cNvPr id="0" name=""/>
        <dsp:cNvSpPr/>
      </dsp:nvSpPr>
      <dsp:spPr>
        <a:xfrm>
          <a:off x="2526366" y="3170928"/>
          <a:ext cx="850032" cy="67270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1ACB06-5787-4E34-9EF4-F7C2B37E6DD1}">
      <dsp:nvSpPr>
        <dsp:cNvPr id="0" name=""/>
        <dsp:cNvSpPr/>
      </dsp:nvSpPr>
      <dsp:spPr>
        <a:xfrm>
          <a:off x="3037354" y="3170928"/>
          <a:ext cx="850032" cy="67270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836DD6-C3F7-498A-8B0C-30338C3637A9}">
      <dsp:nvSpPr>
        <dsp:cNvPr id="0" name=""/>
        <dsp:cNvSpPr/>
      </dsp:nvSpPr>
      <dsp:spPr>
        <a:xfrm>
          <a:off x="-27364" y="3238198"/>
          <a:ext cx="3679842" cy="53816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z="57150" extrusionH="12700" prstMaterial="flat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800" kern="1200" dirty="0" smtClean="0"/>
            <a:t>лик у позоришту сенки</a:t>
          </a:r>
          <a:endParaRPr lang="sr-Latn-RS" sz="2800" kern="1200" dirty="0"/>
        </a:p>
      </dsp:txBody>
      <dsp:txXfrm>
        <a:off x="-27364" y="3238198"/>
        <a:ext cx="3679842" cy="538165"/>
      </dsp:txXfrm>
    </dsp:sp>
    <dsp:sp modelId="{70F20800-1BBF-4487-A9ED-8A4E33AE4F0F}">
      <dsp:nvSpPr>
        <dsp:cNvPr id="0" name=""/>
        <dsp:cNvSpPr/>
      </dsp:nvSpPr>
      <dsp:spPr>
        <a:xfrm>
          <a:off x="-27364" y="3965943"/>
          <a:ext cx="3632618" cy="4499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b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800" kern="1200" dirty="0" smtClean="0"/>
            <a:t>Латиф</a:t>
          </a:r>
          <a:endParaRPr lang="sr-Latn-RS" sz="2800" kern="1200" dirty="0"/>
        </a:p>
      </dsp:txBody>
      <dsp:txXfrm>
        <a:off x="-27364" y="3965943"/>
        <a:ext cx="3632618" cy="449939"/>
      </dsp:txXfrm>
    </dsp:sp>
    <dsp:sp modelId="{37D7BB74-1A8C-4619-9F95-C239E605CA7E}">
      <dsp:nvSpPr>
        <dsp:cNvPr id="0" name=""/>
        <dsp:cNvSpPr/>
      </dsp:nvSpPr>
      <dsp:spPr>
        <a:xfrm>
          <a:off x="-27364" y="4518573"/>
          <a:ext cx="850032" cy="67270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5A3861-7120-456D-B6BA-15C22D2EFD06}">
      <dsp:nvSpPr>
        <dsp:cNvPr id="0" name=""/>
        <dsp:cNvSpPr/>
      </dsp:nvSpPr>
      <dsp:spPr>
        <a:xfrm>
          <a:off x="483220" y="4518573"/>
          <a:ext cx="850032" cy="67270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4EB7BD-6532-4D0B-BDF9-DF1802FEAEB2}">
      <dsp:nvSpPr>
        <dsp:cNvPr id="0" name=""/>
        <dsp:cNvSpPr/>
      </dsp:nvSpPr>
      <dsp:spPr>
        <a:xfrm>
          <a:off x="994208" y="4518573"/>
          <a:ext cx="850032" cy="67270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7296BB-B27A-42A0-81ED-6D7EDC086C7C}">
      <dsp:nvSpPr>
        <dsp:cNvPr id="0" name=""/>
        <dsp:cNvSpPr/>
      </dsp:nvSpPr>
      <dsp:spPr>
        <a:xfrm>
          <a:off x="1504793" y="4518573"/>
          <a:ext cx="850032" cy="67270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E4E35B-AFCF-4428-B1B5-938098046F6E}">
      <dsp:nvSpPr>
        <dsp:cNvPr id="0" name=""/>
        <dsp:cNvSpPr/>
      </dsp:nvSpPr>
      <dsp:spPr>
        <a:xfrm>
          <a:off x="2015781" y="4518573"/>
          <a:ext cx="850032" cy="67270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BC2638-09CA-41A6-AEF9-A5B5732C3B73}">
      <dsp:nvSpPr>
        <dsp:cNvPr id="0" name=""/>
        <dsp:cNvSpPr/>
      </dsp:nvSpPr>
      <dsp:spPr>
        <a:xfrm>
          <a:off x="2526366" y="4518573"/>
          <a:ext cx="850032" cy="67270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F1166A-C43C-4EFE-83E6-D8D4C4AA8EB9}">
      <dsp:nvSpPr>
        <dsp:cNvPr id="0" name=""/>
        <dsp:cNvSpPr/>
      </dsp:nvSpPr>
      <dsp:spPr>
        <a:xfrm>
          <a:off x="3037354" y="4518573"/>
          <a:ext cx="850032" cy="67270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E3D93F-30DF-49EC-AD2F-347E082BEDE7}">
      <dsp:nvSpPr>
        <dsp:cNvPr id="0" name=""/>
        <dsp:cNvSpPr/>
      </dsp:nvSpPr>
      <dsp:spPr>
        <a:xfrm>
          <a:off x="13" y="4245720"/>
          <a:ext cx="3679842" cy="8780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z="57150" extrusionH="12700" prstMaterial="flat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800" kern="1200" dirty="0" smtClean="0"/>
            <a:t>нежни,угодни,добар</a:t>
          </a:r>
          <a:endParaRPr lang="sr-Latn-RS" sz="2800" kern="1200" dirty="0"/>
        </a:p>
      </dsp:txBody>
      <dsp:txXfrm>
        <a:off x="13" y="4245720"/>
        <a:ext cx="3679842" cy="87808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AF162B-28E3-4BAB-94CD-918CC7985D2D}">
      <dsp:nvSpPr>
        <dsp:cNvPr id="0" name=""/>
        <dsp:cNvSpPr/>
      </dsp:nvSpPr>
      <dsp:spPr>
        <a:xfrm>
          <a:off x="1979641" y="-160656"/>
          <a:ext cx="5184716" cy="5184716"/>
        </a:xfrm>
        <a:prstGeom prst="circularArrow">
          <a:avLst>
            <a:gd name="adj1" fmla="val 5544"/>
            <a:gd name="adj2" fmla="val 330680"/>
            <a:gd name="adj3" fmla="val 13753554"/>
            <a:gd name="adj4" fmla="val 17399594"/>
            <a:gd name="adj5" fmla="val 5757"/>
          </a:avLst>
        </a:prstGeom>
        <a:gradFill rotWithShape="0">
          <a:gsLst>
            <a:gs pos="0">
              <a:schemeClr val="accent5">
                <a:tint val="40000"/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5">
                <a:tint val="40000"/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5">
                <a:tint val="40000"/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5">
                <a:tint val="40000"/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5">
                <a:tint val="40000"/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5">
                <a:tint val="40000"/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2F3F0AA0-1FB0-4476-BECF-72DC3E3F61B6}">
      <dsp:nvSpPr>
        <dsp:cNvPr id="0" name=""/>
        <dsp:cNvSpPr/>
      </dsp:nvSpPr>
      <dsp:spPr>
        <a:xfrm>
          <a:off x="3346400" y="-126649"/>
          <a:ext cx="2451199" cy="122559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5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5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5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5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800" kern="1200" dirty="0" smtClean="0">
              <a:solidFill>
                <a:schemeClr val="accent2">
                  <a:lumMod val="50000"/>
                </a:schemeClr>
              </a:solidFill>
            </a:rPr>
            <a:t>лични круг појединца</a:t>
          </a:r>
          <a:endParaRPr lang="sr-Latn-RS" sz="28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3406229" y="-66820"/>
        <a:ext cx="2331541" cy="1105941"/>
      </dsp:txXfrm>
    </dsp:sp>
    <dsp:sp modelId="{F7741621-636C-40BC-863F-ED1C9A65562E}">
      <dsp:nvSpPr>
        <dsp:cNvPr id="0" name=""/>
        <dsp:cNvSpPr/>
      </dsp:nvSpPr>
      <dsp:spPr>
        <a:xfrm>
          <a:off x="5449154" y="1401091"/>
          <a:ext cx="2451199" cy="1225599"/>
        </a:xfrm>
        <a:prstGeom prst="roundRect">
          <a:avLst/>
        </a:prstGeom>
        <a:solidFill>
          <a:srgbClr val="FFFF00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800" kern="1200" dirty="0" smtClean="0">
              <a:solidFill>
                <a:schemeClr val="accent2">
                  <a:lumMod val="50000"/>
                </a:schemeClr>
              </a:solidFill>
            </a:rPr>
            <a:t>кругови светлости</a:t>
          </a:r>
          <a:endParaRPr lang="sr-Latn-RS" sz="28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5508983" y="1460920"/>
        <a:ext cx="2331541" cy="1105941"/>
      </dsp:txXfrm>
    </dsp:sp>
    <dsp:sp modelId="{E9E410F8-C28A-47D9-83D4-A8BECFF3425D}">
      <dsp:nvSpPr>
        <dsp:cNvPr id="0" name=""/>
        <dsp:cNvSpPr/>
      </dsp:nvSpPr>
      <dsp:spPr>
        <a:xfrm>
          <a:off x="4645974" y="3615804"/>
          <a:ext cx="2451199" cy="1740045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800" kern="1200" dirty="0" smtClean="0">
              <a:solidFill>
                <a:schemeClr val="bg1"/>
              </a:solidFill>
            </a:rPr>
            <a:t>круг црвене земље фра Петровог гроба</a:t>
          </a:r>
          <a:endParaRPr lang="sr-Latn-RS" sz="2800" kern="1200" dirty="0">
            <a:solidFill>
              <a:schemeClr val="bg1"/>
            </a:solidFill>
          </a:endParaRPr>
        </a:p>
      </dsp:txBody>
      <dsp:txXfrm>
        <a:off x="4730916" y="3700746"/>
        <a:ext cx="2281315" cy="1570161"/>
      </dsp:txXfrm>
    </dsp:sp>
    <dsp:sp modelId="{E9AF42ED-9A16-42C6-A375-C7DB0E8A79C7}">
      <dsp:nvSpPr>
        <dsp:cNvPr id="0" name=""/>
        <dsp:cNvSpPr/>
      </dsp:nvSpPr>
      <dsp:spPr>
        <a:xfrm>
          <a:off x="1475654" y="3471802"/>
          <a:ext cx="2451199" cy="1225599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 w="9525" cap="flat" cmpd="sng" algn="ctr">
          <a:solidFill>
            <a:schemeClr val="accent2">
              <a:shade val="48000"/>
              <a:satMod val="11000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800" kern="1200" dirty="0" smtClean="0">
              <a:solidFill>
                <a:schemeClr val="accent2">
                  <a:lumMod val="50000"/>
                </a:schemeClr>
              </a:solidFill>
            </a:rPr>
            <a:t>кружна композиција</a:t>
          </a:r>
          <a:endParaRPr lang="sr-Latn-RS" sz="28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1535483" y="3531631"/>
        <a:ext cx="2331541" cy="1105941"/>
      </dsp:txXfrm>
    </dsp:sp>
    <dsp:sp modelId="{4D101FD6-839F-41AF-877C-0CEE15B19B38}">
      <dsp:nvSpPr>
        <dsp:cNvPr id="0" name=""/>
        <dsp:cNvSpPr/>
      </dsp:nvSpPr>
      <dsp:spPr>
        <a:xfrm>
          <a:off x="1243646" y="1401091"/>
          <a:ext cx="2451199" cy="1225599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60000"/>
              </a:schemeClr>
            </a:gs>
            <a:gs pos="33000">
              <a:schemeClr val="accent5">
                <a:hueOff val="-9933876"/>
                <a:satOff val="39811"/>
                <a:lumOff val="8628"/>
                <a:alphaOff val="0"/>
                <a:tint val="86500"/>
              </a:schemeClr>
            </a:gs>
            <a:gs pos="46750">
              <a:schemeClr val="accent5">
                <a:hueOff val="-9933876"/>
                <a:satOff val="39811"/>
                <a:lumOff val="8628"/>
                <a:alphaOff val="0"/>
                <a:tint val="71000"/>
                <a:satMod val="112000"/>
              </a:schemeClr>
            </a:gs>
            <a:gs pos="53000">
              <a:schemeClr val="accent5">
                <a:hueOff val="-9933876"/>
                <a:satOff val="39811"/>
                <a:lumOff val="8628"/>
                <a:alphaOff val="0"/>
                <a:tint val="71000"/>
                <a:satMod val="112000"/>
              </a:schemeClr>
            </a:gs>
            <a:gs pos="68000">
              <a:schemeClr val="accent5">
                <a:hueOff val="-9933876"/>
                <a:satOff val="39811"/>
                <a:lumOff val="8628"/>
                <a:alphaOff val="0"/>
                <a:tint val="86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800" kern="1200" dirty="0" smtClean="0">
              <a:solidFill>
                <a:schemeClr val="accent2">
                  <a:lumMod val="50000"/>
                </a:schemeClr>
              </a:solidFill>
            </a:rPr>
            <a:t>кругови људи у Авлији</a:t>
          </a:r>
          <a:endParaRPr lang="sr-Latn-RS" sz="28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1303475" y="1460920"/>
        <a:ext cx="2331541" cy="11059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F67E2-E962-4B0D-B9C5-7F852C074063}" type="datetimeFigureOut">
              <a:rPr lang="sr-Latn-RS" smtClean="0"/>
              <a:t>22.9.2014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C0C0A6-F94D-4430-A43E-1E44143D6187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791791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0C0A6-F94D-4430-A43E-1E44143D6187}" type="slidenum">
              <a:rPr lang="sr-Latn-RS" smtClean="0"/>
              <a:t>3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121695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A71FD-AF96-475C-8567-2B2F33B63F60}" type="datetimeFigureOut">
              <a:rPr lang="sr-Latn-RS" smtClean="0"/>
              <a:t>22.9.2014</a:t>
            </a:fld>
            <a:endParaRPr lang="sr-Latn-R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5A54-782A-4FC5-9D9D-08B62FB7ADA3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A71FD-AF96-475C-8567-2B2F33B63F60}" type="datetimeFigureOut">
              <a:rPr lang="sr-Latn-RS" smtClean="0"/>
              <a:t>22.9.2014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5A54-782A-4FC5-9D9D-08B62FB7ADA3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A71FD-AF96-475C-8567-2B2F33B63F60}" type="datetimeFigureOut">
              <a:rPr lang="sr-Latn-RS" smtClean="0"/>
              <a:t>22.9.2014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5A54-782A-4FC5-9D9D-08B62FB7ADA3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A71FD-AF96-475C-8567-2B2F33B63F60}" type="datetimeFigureOut">
              <a:rPr lang="sr-Latn-RS" smtClean="0"/>
              <a:t>22.9.2014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5A54-782A-4FC5-9D9D-08B62FB7ADA3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A71FD-AF96-475C-8567-2B2F33B63F60}" type="datetimeFigureOut">
              <a:rPr lang="sr-Latn-RS" smtClean="0"/>
              <a:t>22.9.2014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BC15A54-782A-4FC5-9D9D-08B62FB7ADA3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A71FD-AF96-475C-8567-2B2F33B63F60}" type="datetimeFigureOut">
              <a:rPr lang="sr-Latn-RS" smtClean="0"/>
              <a:t>22.9.2014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5A54-782A-4FC5-9D9D-08B62FB7ADA3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A71FD-AF96-475C-8567-2B2F33B63F60}" type="datetimeFigureOut">
              <a:rPr lang="sr-Latn-RS" smtClean="0"/>
              <a:t>22.9.2014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5A54-782A-4FC5-9D9D-08B62FB7ADA3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A71FD-AF96-475C-8567-2B2F33B63F60}" type="datetimeFigureOut">
              <a:rPr lang="sr-Latn-RS" smtClean="0"/>
              <a:t>22.9.2014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5A54-782A-4FC5-9D9D-08B62FB7ADA3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A71FD-AF96-475C-8567-2B2F33B63F60}" type="datetimeFigureOut">
              <a:rPr lang="sr-Latn-RS" smtClean="0"/>
              <a:t>22.9.2014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5A54-782A-4FC5-9D9D-08B62FB7ADA3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A71FD-AF96-475C-8567-2B2F33B63F60}" type="datetimeFigureOut">
              <a:rPr lang="sr-Latn-RS" smtClean="0"/>
              <a:t>22.9.2014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5A54-782A-4FC5-9D9D-08B62FB7ADA3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A71FD-AF96-475C-8567-2B2F33B63F60}" type="datetimeFigureOut">
              <a:rPr lang="sr-Latn-RS" smtClean="0"/>
              <a:t>22.9.2014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5A54-782A-4FC5-9D9D-08B62FB7ADA3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EDA71FD-AF96-475C-8567-2B2F33B63F60}" type="datetimeFigureOut">
              <a:rPr lang="sr-Latn-RS" smtClean="0"/>
              <a:t>22.9.2014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BC15A54-782A-4FC5-9D9D-08B62FB7ADA3}" type="slidenum">
              <a:rPr lang="sr-Latn-RS" smtClean="0"/>
              <a:t>‹#›</a:t>
            </a:fld>
            <a:endParaRPr 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260648"/>
            <a:ext cx="8229600" cy="293975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Елементи параболе у „Проклетој авлији’’, Иве 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Андри</a:t>
            </a:r>
            <a:r>
              <a:rPr lang="sr-Cyrl-RS" dirty="0" smtClean="0">
                <a:solidFill>
                  <a:schemeClr val="accent4">
                    <a:lumMod val="75000"/>
                  </a:schemeClr>
                </a:solidFill>
              </a:rPr>
              <a:t>ћ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а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</a:br>
            <a:endParaRPr lang="sr-Latn-R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3933056"/>
            <a:ext cx="6912768" cy="2304256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sr-Cyrl-RS" dirty="0" smtClean="0"/>
          </a:p>
          <a:p>
            <a:r>
              <a:rPr lang="sr-Cyrl-RS" dirty="0" smtClean="0"/>
              <a:t>Бранка Јакшић Провчи</a:t>
            </a:r>
            <a:endParaRPr lang="sr-Latn-RS" dirty="0" smtClean="0"/>
          </a:p>
          <a:p>
            <a:r>
              <a:rPr lang="sr-Cyrl-RS" dirty="0" smtClean="0"/>
              <a:t>Филозофски </a:t>
            </a:r>
            <a:r>
              <a:rPr lang="sr-Cyrl-RS" dirty="0" smtClean="0"/>
              <a:t>факултет у Новом Саду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86535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79268996"/>
              </p:ext>
            </p:extLst>
          </p:nvPr>
        </p:nvGraphicFramePr>
        <p:xfrm>
          <a:off x="0" y="0"/>
          <a:ext cx="9036496" cy="6308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898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273050"/>
            <a:ext cx="8229600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sr-Latn-RS" dirty="0" smtClean="0"/>
              <a:t>Nomen at</a:t>
            </a:r>
            <a:r>
              <a:rPr lang="en-US" dirty="0" smtClean="0"/>
              <a:t>q</a:t>
            </a:r>
            <a:r>
              <a:rPr lang="sr-Latn-RS" dirty="0" smtClean="0"/>
              <a:t>ue</a:t>
            </a:r>
            <a:r>
              <a:rPr lang="en-US" dirty="0" smtClean="0"/>
              <a:t> omen</a:t>
            </a:r>
            <a:endParaRPr lang="sr-Latn-R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203983536"/>
              </p:ext>
            </p:extLst>
          </p:nvPr>
        </p:nvGraphicFramePr>
        <p:xfrm>
          <a:off x="4499992" y="908720"/>
          <a:ext cx="4041775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108956403"/>
              </p:ext>
            </p:extLst>
          </p:nvPr>
        </p:nvGraphicFramePr>
        <p:xfrm>
          <a:off x="179512" y="736600"/>
          <a:ext cx="4040188" cy="612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220072" y="6093296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RS" sz="2800" dirty="0"/>
          </a:p>
        </p:txBody>
      </p:sp>
      <p:sp>
        <p:nvSpPr>
          <p:cNvPr id="16" name="Rectangle 15"/>
          <p:cNvSpPr/>
          <p:nvPr/>
        </p:nvSpPr>
        <p:spPr>
          <a:xfrm>
            <a:off x="5220072" y="5805264"/>
            <a:ext cx="2376264" cy="73202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r-Cyrl-RS" sz="2800" dirty="0" smtClean="0"/>
              <a:t>Растислав</a:t>
            </a:r>
            <a:endParaRPr lang="sr-Latn-RS" sz="2800" dirty="0"/>
          </a:p>
        </p:txBody>
      </p:sp>
    </p:spTree>
    <p:extLst>
      <p:ext uri="{BB962C8B-B14F-4D97-AF65-F5344CB8AC3E}">
        <p14:creationId xmlns:p14="http://schemas.microsoft.com/office/powerpoint/2010/main" val="154520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sr-Cyrl-RS" dirty="0" smtClean="0">
                <a:solidFill>
                  <a:schemeClr val="accent2">
                    <a:lumMod val="50000"/>
                  </a:schemeClr>
                </a:solidFill>
              </a:rPr>
              <a:t>Дуализам и дуалитет </a:t>
            </a:r>
            <a:endParaRPr lang="sr-Latn-RS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3045687"/>
              </p:ext>
            </p:extLst>
          </p:nvPr>
        </p:nvGraphicFramePr>
        <p:xfrm>
          <a:off x="251520" y="1124744"/>
          <a:ext cx="8892480" cy="5882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val 6"/>
          <p:cNvSpPr/>
          <p:nvPr/>
        </p:nvSpPr>
        <p:spPr>
          <a:xfrm>
            <a:off x="251520" y="1556792"/>
            <a:ext cx="2304256" cy="1634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Cyrl-RS" sz="2400" dirty="0"/>
              <a:t>с</a:t>
            </a:r>
            <a:r>
              <a:rPr lang="sr-Cyrl-RS" sz="2400" dirty="0" smtClean="0"/>
              <a:t>ветлост и </a:t>
            </a:r>
          </a:p>
          <a:p>
            <a:r>
              <a:rPr lang="sr-Cyrl-RS" sz="2400" dirty="0"/>
              <a:t>м</a:t>
            </a:r>
            <a:r>
              <a:rPr lang="sr-Cyrl-RS" sz="2400" dirty="0" smtClean="0"/>
              <a:t>рак/ дан и ноћ</a:t>
            </a:r>
            <a:endParaRPr lang="sr-Latn-RS" sz="2400" dirty="0" smtClean="0"/>
          </a:p>
          <a:p>
            <a:pPr algn="ctr"/>
            <a:endParaRPr lang="sr-Latn-RS" dirty="0"/>
          </a:p>
        </p:txBody>
      </p:sp>
      <p:sp>
        <p:nvSpPr>
          <p:cNvPr id="8" name="Oval 7"/>
          <p:cNvSpPr/>
          <p:nvPr/>
        </p:nvSpPr>
        <p:spPr>
          <a:xfrm>
            <a:off x="2361456" y="2395254"/>
            <a:ext cx="2426568" cy="18036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Cyrl-RS" sz="2400" dirty="0" smtClean="0"/>
              <a:t>2 гроба:</a:t>
            </a:r>
          </a:p>
          <a:p>
            <a:r>
              <a:rPr lang="sr-Cyrl-RS" sz="2400" dirty="0" smtClean="0"/>
              <a:t>фра Петров и</a:t>
            </a:r>
          </a:p>
          <a:p>
            <a:r>
              <a:rPr lang="sr-Cyrl-RS" sz="2400" dirty="0" smtClean="0"/>
              <a:t>Ћамилов</a:t>
            </a:r>
            <a:endParaRPr lang="sr-Latn-RS" sz="2400" dirty="0" smtClean="0"/>
          </a:p>
          <a:p>
            <a:pPr algn="ctr"/>
            <a:endParaRPr lang="sr-Latn-RS" dirty="0"/>
          </a:p>
        </p:txBody>
      </p:sp>
      <p:sp>
        <p:nvSpPr>
          <p:cNvPr id="9" name="Oval 8"/>
          <p:cNvSpPr/>
          <p:nvPr/>
        </p:nvSpPr>
        <p:spPr>
          <a:xfrm>
            <a:off x="3004454" y="1459632"/>
            <a:ext cx="300263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400" dirty="0"/>
              <a:t>с</a:t>
            </a:r>
            <a:r>
              <a:rPr lang="sr-Cyrl-RS" sz="2400" dirty="0" smtClean="0"/>
              <a:t>тражари и затвореници</a:t>
            </a:r>
            <a:endParaRPr lang="sr-Latn-RS" sz="2400" dirty="0"/>
          </a:p>
        </p:txBody>
      </p:sp>
      <p:sp>
        <p:nvSpPr>
          <p:cNvPr id="10" name="Oval 9"/>
          <p:cNvSpPr/>
          <p:nvPr/>
        </p:nvSpPr>
        <p:spPr>
          <a:xfrm>
            <a:off x="2843808" y="4198902"/>
            <a:ext cx="2088232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400" dirty="0"/>
              <a:t>л</a:t>
            </a:r>
            <a:r>
              <a:rPr lang="sr-Cyrl-RS" sz="2400" dirty="0" smtClean="0"/>
              <a:t>ичност и тело</a:t>
            </a:r>
            <a:endParaRPr lang="sr-Latn-RS" sz="2400" dirty="0"/>
          </a:p>
        </p:txBody>
      </p:sp>
      <p:sp>
        <p:nvSpPr>
          <p:cNvPr id="11" name="Oval 10"/>
          <p:cNvSpPr/>
          <p:nvPr/>
        </p:nvSpPr>
        <p:spPr>
          <a:xfrm>
            <a:off x="3343950" y="5517232"/>
            <a:ext cx="3290664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400" dirty="0" smtClean="0"/>
              <a:t>2 дечака праве кругове око Петра</a:t>
            </a:r>
            <a:endParaRPr lang="sr-Latn-RS" sz="2400" dirty="0"/>
          </a:p>
        </p:txBody>
      </p:sp>
      <p:sp>
        <p:nvSpPr>
          <p:cNvPr id="12" name="Oval 11"/>
          <p:cNvSpPr/>
          <p:nvPr/>
        </p:nvSpPr>
        <p:spPr>
          <a:xfrm>
            <a:off x="6042562" y="1938054"/>
            <a:ext cx="273630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400" dirty="0"/>
              <a:t>с</a:t>
            </a:r>
            <a:r>
              <a:rPr lang="sr-Cyrl-RS" sz="2400" dirty="0" smtClean="0"/>
              <a:t>тари и нови управитељ</a:t>
            </a:r>
            <a:endParaRPr lang="sr-Latn-RS" sz="2400" dirty="0"/>
          </a:p>
        </p:txBody>
      </p:sp>
      <p:sp>
        <p:nvSpPr>
          <p:cNvPr id="13" name="Oval 12"/>
          <p:cNvSpPr/>
          <p:nvPr/>
        </p:nvSpPr>
        <p:spPr>
          <a:xfrm>
            <a:off x="539552" y="5636096"/>
            <a:ext cx="244827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400" dirty="0" smtClean="0"/>
              <a:t>2 иследника</a:t>
            </a:r>
            <a:endParaRPr lang="sr-Latn-RS" sz="2400" dirty="0"/>
          </a:p>
        </p:txBody>
      </p:sp>
      <p:sp>
        <p:nvSpPr>
          <p:cNvPr id="15" name="Oval 14"/>
          <p:cNvSpPr/>
          <p:nvPr/>
        </p:nvSpPr>
        <p:spPr>
          <a:xfrm>
            <a:off x="251520" y="3757136"/>
            <a:ext cx="2066528" cy="14904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400" dirty="0" smtClean="0"/>
              <a:t>Два ветра: јужни и северни</a:t>
            </a:r>
            <a:endParaRPr lang="sr-Latn-RS" sz="2400" dirty="0"/>
          </a:p>
        </p:txBody>
      </p:sp>
      <p:sp>
        <p:nvSpPr>
          <p:cNvPr id="16" name="Oval 15"/>
          <p:cNvSpPr/>
          <p:nvPr/>
        </p:nvSpPr>
        <p:spPr>
          <a:xfrm>
            <a:off x="6215863" y="3355671"/>
            <a:ext cx="3136914" cy="12338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400" dirty="0" smtClean="0"/>
              <a:t>Авлија живи лицима и звуцима</a:t>
            </a:r>
            <a:endParaRPr lang="sr-Latn-RS" sz="2400" dirty="0"/>
          </a:p>
        </p:txBody>
      </p:sp>
      <p:sp>
        <p:nvSpPr>
          <p:cNvPr id="18" name="Oval 17"/>
          <p:cNvSpPr/>
          <p:nvPr/>
        </p:nvSpPr>
        <p:spPr>
          <a:xfrm>
            <a:off x="5066157" y="4324983"/>
            <a:ext cx="207738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400" dirty="0" smtClean="0"/>
              <a:t>2 врсте људи</a:t>
            </a:r>
            <a:endParaRPr lang="sr-Latn-RS" sz="2400" dirty="0"/>
          </a:p>
        </p:txBody>
      </p:sp>
      <p:sp>
        <p:nvSpPr>
          <p:cNvPr id="19" name="Oval 18"/>
          <p:cNvSpPr/>
          <p:nvPr/>
        </p:nvSpPr>
        <p:spPr>
          <a:xfrm>
            <a:off x="6583379" y="4926448"/>
            <a:ext cx="2401882" cy="15909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400" dirty="0" smtClean="0"/>
              <a:t>Тихи и гласни кругови људи</a:t>
            </a:r>
            <a:endParaRPr lang="sr-Latn-RS" sz="2400" dirty="0"/>
          </a:p>
        </p:txBody>
      </p:sp>
      <p:sp>
        <p:nvSpPr>
          <p:cNvPr id="20" name="Oval 19"/>
          <p:cNvSpPr/>
          <p:nvPr/>
        </p:nvSpPr>
        <p:spPr>
          <a:xfrm>
            <a:off x="4505770" y="2395254"/>
            <a:ext cx="2514502" cy="17104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400" dirty="0"/>
              <a:t>д</a:t>
            </a:r>
            <a:r>
              <a:rPr lang="sr-Cyrl-RS" sz="2400" dirty="0" smtClean="0"/>
              <a:t>ва света осуђена на вечити рат</a:t>
            </a:r>
            <a:endParaRPr lang="sr-Latn-RS" sz="2400" dirty="0"/>
          </a:p>
        </p:txBody>
      </p:sp>
    </p:spTree>
    <p:extLst>
      <p:ext uri="{BB962C8B-B14F-4D97-AF65-F5344CB8AC3E}">
        <p14:creationId xmlns:p14="http://schemas.microsoft.com/office/powerpoint/2010/main" val="50775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00808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sr-Cyrl-RS" dirty="0"/>
              <a:t>Младић је бацао погледе </a:t>
            </a:r>
            <a:r>
              <a:rPr lang="sr-Cyrl-RS" dirty="0" smtClean="0"/>
              <a:t>...иза круга ове слабе светлости.</a:t>
            </a:r>
            <a:endParaRPr lang="sr-Latn-R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9920947"/>
              </p:ext>
            </p:extLst>
          </p:nvPr>
        </p:nvGraphicFramePr>
        <p:xfrm>
          <a:off x="0" y="1628800"/>
          <a:ext cx="9144000" cy="52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8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r-Cyrl-RS" dirty="0" smtClean="0"/>
              <a:t>Авлија живи сама за себе, са стотину промена, а увек је иста.</a:t>
            </a:r>
            <a:endParaRPr lang="sr-Latn-R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0548622"/>
              </p:ext>
            </p:extLst>
          </p:nvPr>
        </p:nvGraphicFramePr>
        <p:xfrm>
          <a:off x="251520" y="1628800"/>
          <a:ext cx="8712968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013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Вашариште </a:t>
            </a:r>
            <a:r>
              <a:rPr lang="ru-RU" dirty="0"/>
              <a:t>разних раса и </a:t>
            </a:r>
            <a:r>
              <a:rPr lang="ru-RU" dirty="0" smtClean="0"/>
              <a:t>народа</a:t>
            </a:r>
            <a:br>
              <a:rPr lang="ru-RU" dirty="0" smtClean="0"/>
            </a:br>
            <a:r>
              <a:rPr lang="ru-RU" dirty="0" smtClean="0"/>
              <a:t>Спацитемпорална </a:t>
            </a:r>
            <a:r>
              <a:rPr lang="ru-RU" dirty="0"/>
              <a:t>одредишта</a:t>
            </a:r>
            <a:endParaRPr lang="sr-Latn-R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00704" y="3680118"/>
            <a:ext cx="542591" cy="548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Parallelogram 11"/>
          <p:cNvSpPr/>
          <p:nvPr/>
        </p:nvSpPr>
        <p:spPr>
          <a:xfrm>
            <a:off x="1015053" y="1594069"/>
            <a:ext cx="5760640" cy="5040560"/>
          </a:xfrm>
          <a:prstGeom prst="parallelogram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3" name="Action Button: Home 12">
            <a:hlinkClick r:id="" action="ppaction://hlinkshowjump?jump=firstslide" highlightClick="1"/>
          </p:cNvPr>
          <p:cNvSpPr/>
          <p:nvPr/>
        </p:nvSpPr>
        <p:spPr>
          <a:xfrm>
            <a:off x="2881782" y="1852104"/>
            <a:ext cx="521208" cy="52120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4" name="Action Button: Home 13">
            <a:hlinkClick r:id="" action="ppaction://hlinkshowjump?jump=firstslide" highlightClick="1"/>
          </p:cNvPr>
          <p:cNvSpPr/>
          <p:nvPr/>
        </p:nvSpPr>
        <p:spPr>
          <a:xfrm>
            <a:off x="2275565" y="2500640"/>
            <a:ext cx="521208" cy="52120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103" y="3175146"/>
            <a:ext cx="5429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981" y="3946450"/>
            <a:ext cx="5429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2312" y="3951058"/>
            <a:ext cx="5429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Action Button: Home 19">
            <a:hlinkClick r:id="" action="ppaction://hlinkshowjump?jump=firstslide" highlightClick="1"/>
          </p:cNvPr>
          <p:cNvSpPr/>
          <p:nvPr/>
        </p:nvSpPr>
        <p:spPr>
          <a:xfrm>
            <a:off x="1605048" y="4673590"/>
            <a:ext cx="521208" cy="52120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21" name="Action Button: Home 20">
            <a:hlinkClick r:id="" action="ppaction://hlinkshowjump?jump=firstslide" highlightClick="1"/>
          </p:cNvPr>
          <p:cNvSpPr/>
          <p:nvPr/>
        </p:nvSpPr>
        <p:spPr>
          <a:xfrm>
            <a:off x="5422312" y="1644646"/>
            <a:ext cx="521208" cy="52120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22" name="Action Button: Home 21">
            <a:hlinkClick r:id="" action="ppaction://hlinkshowjump?jump=firstslide" highlightClick="1"/>
          </p:cNvPr>
          <p:cNvSpPr/>
          <p:nvPr/>
        </p:nvSpPr>
        <p:spPr>
          <a:xfrm>
            <a:off x="5707549" y="2313498"/>
            <a:ext cx="521208" cy="52120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25" name="Action Button: Home 24">
            <a:hlinkClick r:id="" action="ppaction://hlinkshowjump?jump=firstslide" highlightClick="1"/>
          </p:cNvPr>
          <p:cNvSpPr/>
          <p:nvPr/>
        </p:nvSpPr>
        <p:spPr>
          <a:xfrm>
            <a:off x="2205600" y="5921852"/>
            <a:ext cx="521208" cy="52120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26" name="Action Button: Home 25">
            <a:hlinkClick r:id="" action="ppaction://hlinkshowjump?jump=firstslide" highlightClick="1"/>
          </p:cNvPr>
          <p:cNvSpPr/>
          <p:nvPr/>
        </p:nvSpPr>
        <p:spPr>
          <a:xfrm>
            <a:off x="3152971" y="5991290"/>
            <a:ext cx="521208" cy="52120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27" name="Action Button: Home 26">
            <a:hlinkClick r:id="" action="ppaction://hlinkshowjump?jump=firstslide" highlightClick="1"/>
          </p:cNvPr>
          <p:cNvSpPr/>
          <p:nvPr/>
        </p:nvSpPr>
        <p:spPr>
          <a:xfrm>
            <a:off x="4103948" y="6027633"/>
            <a:ext cx="521208" cy="52120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28" name="Action Button: Home 27">
            <a:hlinkClick r:id="" action="ppaction://hlinkshowjump?jump=firstslide" highlightClick="1"/>
          </p:cNvPr>
          <p:cNvSpPr/>
          <p:nvPr/>
        </p:nvSpPr>
        <p:spPr>
          <a:xfrm>
            <a:off x="4989888" y="5631812"/>
            <a:ext cx="521208" cy="52120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29" name="Action Button: Home 28">
            <a:hlinkClick r:id="" action="ppaction://hlinkshowjump?jump=firstslide" highlightClick="1"/>
          </p:cNvPr>
          <p:cNvSpPr/>
          <p:nvPr/>
        </p:nvSpPr>
        <p:spPr>
          <a:xfrm>
            <a:off x="5250492" y="4673590"/>
            <a:ext cx="521208" cy="52120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30" name="Action Button: Home 29">
            <a:hlinkClick r:id="" action="ppaction://hlinkshowjump?jump=firstslide" highlightClick="1"/>
          </p:cNvPr>
          <p:cNvSpPr/>
          <p:nvPr/>
        </p:nvSpPr>
        <p:spPr>
          <a:xfrm>
            <a:off x="1344444" y="5661248"/>
            <a:ext cx="521208" cy="52120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5" name="Left-Right Arrow 14"/>
          <p:cNvSpPr/>
          <p:nvPr/>
        </p:nvSpPr>
        <p:spPr>
          <a:xfrm>
            <a:off x="3851920" y="1609788"/>
            <a:ext cx="1216152" cy="484632"/>
          </a:xfrm>
          <a:prstGeom prst="left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pic>
        <p:nvPicPr>
          <p:cNvPr id="1032" name="Picture 8" descr="C:\Users\Branka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4179" y="3822739"/>
            <a:ext cx="429769" cy="796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Branka\Desktop\images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953" y="3822739"/>
            <a:ext cx="413197" cy="77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ounded Rectangular Callout 17"/>
          <p:cNvSpPr/>
          <p:nvPr/>
        </p:nvSpPr>
        <p:spPr>
          <a:xfrm rot="11106317" flipV="1">
            <a:off x="6833790" y="1818219"/>
            <a:ext cx="2230828" cy="1585631"/>
          </a:xfrm>
          <a:prstGeom prst="wedgeRoundRectCallout">
            <a:avLst>
              <a:gd name="adj1" fmla="val 117043"/>
              <a:gd name="adj2" fmla="val 86597"/>
              <a:gd name="adj3" fmla="val 16667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800" dirty="0" smtClean="0"/>
              <a:t>Сива,тврда, </a:t>
            </a:r>
            <a:r>
              <a:rPr lang="sr-Cyrl-RS" sz="2800" dirty="0" smtClean="0"/>
              <a:t>угажена </a:t>
            </a:r>
            <a:r>
              <a:rPr lang="sr-Cyrl-RS" sz="2800" dirty="0" smtClean="0"/>
              <a:t>земља</a:t>
            </a:r>
            <a:endParaRPr lang="sr-Latn-RS" sz="2800" dirty="0"/>
          </a:p>
        </p:txBody>
      </p:sp>
      <p:sp>
        <p:nvSpPr>
          <p:cNvPr id="37" name="Action Button: Home 36">
            <a:hlinkClick r:id="" action="ppaction://hlinkshowjump?jump=firstslide" highlightClick="1"/>
          </p:cNvPr>
          <p:cNvSpPr/>
          <p:nvPr/>
        </p:nvSpPr>
        <p:spPr>
          <a:xfrm>
            <a:off x="5682916" y="3195818"/>
            <a:ext cx="521208" cy="52120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9" name="Rounded Rectangular Callout 18"/>
          <p:cNvSpPr/>
          <p:nvPr/>
        </p:nvSpPr>
        <p:spPr>
          <a:xfrm>
            <a:off x="6516216" y="3499961"/>
            <a:ext cx="2736304" cy="3370772"/>
          </a:xfrm>
          <a:prstGeom prst="wedgeRoundRectCallout">
            <a:avLst>
              <a:gd name="adj1" fmla="val -120405"/>
              <a:gd name="adj2" fmla="val -41471"/>
              <a:gd name="adj3" fmla="val 1666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400" dirty="0" smtClean="0"/>
              <a:t>Убого и малокрвно дрво, изранављено и огуљено, живи мученичким животом изван годишњох доба</a:t>
            </a:r>
            <a:r>
              <a:rPr lang="sr-Cyrl-RS" dirty="0" smtClean="0"/>
              <a:t>.</a:t>
            </a:r>
            <a:endParaRPr lang="sr-Latn-RS" dirty="0"/>
          </a:p>
        </p:txBody>
      </p:sp>
      <p:sp>
        <p:nvSpPr>
          <p:cNvPr id="35" name="Rounded Rectangular Callout 34"/>
          <p:cNvSpPr/>
          <p:nvPr/>
        </p:nvSpPr>
        <p:spPr>
          <a:xfrm>
            <a:off x="13257" y="1574566"/>
            <a:ext cx="1990846" cy="2520280"/>
          </a:xfrm>
          <a:prstGeom prst="wedgeRoundRectCallout">
            <a:avLst>
              <a:gd name="adj1" fmla="val 98007"/>
              <a:gd name="adj2" fmla="val 62758"/>
              <a:gd name="adj3" fmla="val 16667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400" dirty="0" smtClean="0"/>
              <a:t>Нагнут четвртаст суд који се пуни сенком, издужен и стрм</a:t>
            </a:r>
            <a:endParaRPr lang="sr-Latn-RS" sz="2400" dirty="0"/>
          </a:p>
        </p:txBody>
      </p:sp>
      <p:sp>
        <p:nvSpPr>
          <p:cNvPr id="36" name="Rounded Rectangular Callout 35"/>
          <p:cNvSpPr/>
          <p:nvPr/>
        </p:nvSpPr>
        <p:spPr>
          <a:xfrm>
            <a:off x="13257" y="4225695"/>
            <a:ext cx="1164932" cy="2016775"/>
          </a:xfrm>
          <a:prstGeom prst="wedgeRoundRectCallout">
            <a:avLst>
              <a:gd name="adj1" fmla="val 311120"/>
              <a:gd name="adj2" fmla="val -159166"/>
              <a:gd name="adj3" fmla="val 16667"/>
            </a:avLst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400" dirty="0" smtClean="0"/>
              <a:t>Гвоздена </a:t>
            </a:r>
            <a:r>
              <a:rPr lang="sr-Cyrl-RS" sz="2400" dirty="0" smtClean="0"/>
              <a:t>капија</a:t>
            </a:r>
          </a:p>
          <a:p>
            <a:pPr algn="ctr"/>
            <a:r>
              <a:rPr lang="sr-Cyrl-RS" sz="2400" dirty="0" smtClean="0"/>
              <a:t>Праг</a:t>
            </a:r>
            <a:endParaRPr lang="sr-Latn-RS" sz="2400" dirty="0"/>
          </a:p>
        </p:txBody>
      </p:sp>
      <p:sp>
        <p:nvSpPr>
          <p:cNvPr id="38" name="Teardrop 37"/>
          <p:cNvSpPr/>
          <p:nvPr/>
        </p:nvSpPr>
        <p:spPr>
          <a:xfrm>
            <a:off x="2536169" y="4673590"/>
            <a:ext cx="1882388" cy="1175004"/>
          </a:xfrm>
          <a:prstGeom prst="teardrop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400" dirty="0" smtClean="0"/>
              <a:t>Пси, мачке и </a:t>
            </a:r>
            <a:r>
              <a:rPr lang="sr-Cyrl-RS" sz="2400" dirty="0" smtClean="0"/>
              <a:t>пацови</a:t>
            </a:r>
            <a:endParaRPr lang="sr-Latn-RS" sz="2400" dirty="0"/>
          </a:p>
        </p:txBody>
      </p:sp>
      <p:sp>
        <p:nvSpPr>
          <p:cNvPr id="39" name="Teardrop 38"/>
          <p:cNvSpPr/>
          <p:nvPr/>
        </p:nvSpPr>
        <p:spPr>
          <a:xfrm>
            <a:off x="3477363" y="2313499"/>
            <a:ext cx="2033733" cy="1362146"/>
          </a:xfrm>
          <a:prstGeom prst="teardrop">
            <a:avLst>
              <a:gd name="adj" fmla="val 76624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400" dirty="0" smtClean="0"/>
              <a:t>Затворе-</a:t>
            </a:r>
          </a:p>
          <a:p>
            <a:pPr algn="ctr"/>
            <a:r>
              <a:rPr lang="sr-Cyrl-RS" sz="2400" dirty="0" smtClean="0"/>
              <a:t>ници и стражари</a:t>
            </a:r>
            <a:endParaRPr lang="sr-Latn-RS" sz="2400" dirty="0"/>
          </a:p>
        </p:txBody>
      </p:sp>
      <p:sp>
        <p:nvSpPr>
          <p:cNvPr id="41" name="Rectangle 40"/>
          <p:cNvSpPr/>
          <p:nvPr/>
        </p:nvSpPr>
        <p:spPr>
          <a:xfrm>
            <a:off x="4418557" y="6182455"/>
            <a:ext cx="2054364" cy="5362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4000" dirty="0" smtClean="0"/>
              <a:t>изнутра</a:t>
            </a:r>
            <a:endParaRPr lang="sr-Latn-RS" sz="4000" dirty="0"/>
          </a:p>
        </p:txBody>
      </p:sp>
    </p:spTree>
    <p:extLst>
      <p:ext uri="{BB962C8B-B14F-4D97-AF65-F5344CB8AC3E}">
        <p14:creationId xmlns:p14="http://schemas.microsoft.com/office/powerpoint/2010/main" val="292155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352928" cy="1484784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sr-Cyrl-RS" sz="4000" dirty="0" smtClean="0"/>
              <a:t>Из Авлије се не види ништа.</a:t>
            </a:r>
            <a:r>
              <a:rPr lang="sr-Cyrl-RS" sz="4000" dirty="0"/>
              <a:t> Вертикалан </a:t>
            </a:r>
            <a:r>
              <a:rPr lang="sr-Cyrl-RS" sz="4000" dirty="0" smtClean="0"/>
              <a:t>простор</a:t>
            </a:r>
            <a:endParaRPr lang="sr-Latn-R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5141168"/>
          </a:xfrm>
        </p:spPr>
        <p:txBody>
          <a:bodyPr/>
          <a:lstStyle/>
          <a:p>
            <a:r>
              <a:rPr lang="sr-Cyrl-RS" dirty="0" smtClean="0"/>
              <a:t>                                        </a:t>
            </a:r>
            <a:r>
              <a:rPr lang="sr-Cyrl-RS" sz="4000" dirty="0" smtClean="0"/>
              <a:t>споља</a:t>
            </a:r>
            <a:endParaRPr lang="sr-Cyrl-RS" dirty="0" smtClean="0"/>
          </a:p>
          <a:p>
            <a:pPr marL="137160" indent="0">
              <a:buNone/>
            </a:pPr>
            <a:r>
              <a:rPr lang="sr-Cyrl-RS" dirty="0" smtClean="0"/>
              <a:t>                                     видљиво         невидљиво</a:t>
            </a:r>
            <a:endParaRPr lang="sr-Cyrl-RS" dirty="0"/>
          </a:p>
          <a:p>
            <a:pPr marL="137160" indent="0">
              <a:buNone/>
            </a:pPr>
            <a:r>
              <a:rPr lang="sr-Cyrl-RS" dirty="0" smtClean="0"/>
              <a:t>Горе</a:t>
            </a:r>
          </a:p>
          <a:p>
            <a:endParaRPr lang="sr-Cyrl-RS" dirty="0"/>
          </a:p>
          <a:p>
            <a:endParaRPr lang="sr-Cyrl-RS" dirty="0" smtClean="0"/>
          </a:p>
          <a:p>
            <a:endParaRPr lang="sr-Cyrl-RS" dirty="0"/>
          </a:p>
          <a:p>
            <a:endParaRPr lang="sr-Cyrl-RS" dirty="0" smtClean="0"/>
          </a:p>
          <a:p>
            <a:endParaRPr lang="sr-Cyrl-RS" dirty="0"/>
          </a:p>
          <a:p>
            <a:pPr marL="137160" indent="0">
              <a:buNone/>
            </a:pPr>
            <a:r>
              <a:rPr lang="sr-Cyrl-RS" dirty="0" smtClean="0"/>
              <a:t>Доле</a:t>
            </a:r>
            <a:endParaRPr lang="sr-Latn-RS" dirty="0"/>
          </a:p>
        </p:txBody>
      </p:sp>
      <p:sp>
        <p:nvSpPr>
          <p:cNvPr id="4" name="Bevel 3"/>
          <p:cNvSpPr/>
          <p:nvPr/>
        </p:nvSpPr>
        <p:spPr>
          <a:xfrm>
            <a:off x="1685075" y="2707494"/>
            <a:ext cx="1152128" cy="3600400"/>
          </a:xfrm>
          <a:prstGeom prst="bevel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5" name="Teardrop 4"/>
          <p:cNvSpPr/>
          <p:nvPr/>
        </p:nvSpPr>
        <p:spPr>
          <a:xfrm>
            <a:off x="1361039" y="1698806"/>
            <a:ext cx="1800199" cy="914400"/>
          </a:xfrm>
          <a:prstGeom prst="teardrop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800" dirty="0" smtClean="0">
                <a:solidFill>
                  <a:schemeClr val="accent5">
                    <a:lumMod val="75000"/>
                  </a:schemeClr>
                </a:solidFill>
              </a:rPr>
              <a:t>небо</a:t>
            </a:r>
            <a:endParaRPr lang="sr-Latn-RS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endParaRPr lang="sr-Latn-R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899592" y="3177552"/>
            <a:ext cx="36004" cy="244827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ular Callout 11"/>
          <p:cNvSpPr/>
          <p:nvPr/>
        </p:nvSpPr>
        <p:spPr>
          <a:xfrm>
            <a:off x="3425343" y="3987352"/>
            <a:ext cx="1458951" cy="828672"/>
          </a:xfrm>
          <a:prstGeom prst="wedgeRoundRectCallout">
            <a:avLst>
              <a:gd name="adj1" fmla="val -73618"/>
              <a:gd name="adj2" fmla="val 1442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800" dirty="0"/>
              <a:t>к</a:t>
            </a:r>
            <a:r>
              <a:rPr lang="sr-Cyrl-RS" sz="2800" dirty="0" smtClean="0"/>
              <a:t>ипа-</a:t>
            </a:r>
          </a:p>
          <a:p>
            <a:pPr algn="ctr"/>
            <a:r>
              <a:rPr lang="sr-Cyrl-RS" sz="2800" dirty="0" smtClean="0"/>
              <a:t>риси</a:t>
            </a:r>
            <a:endParaRPr lang="sr-Latn-RS" sz="2800" dirty="0"/>
          </a:p>
        </p:txBody>
      </p:sp>
      <p:sp>
        <p:nvSpPr>
          <p:cNvPr id="13" name="Rounded Rectangular Callout 12"/>
          <p:cNvSpPr/>
          <p:nvPr/>
        </p:nvSpPr>
        <p:spPr>
          <a:xfrm>
            <a:off x="3410953" y="5170508"/>
            <a:ext cx="1440160" cy="612648"/>
          </a:xfrm>
          <a:prstGeom prst="wedgeRoundRectCallout">
            <a:avLst>
              <a:gd name="adj1" fmla="val -71049"/>
              <a:gd name="adj2" fmla="val -48310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2800" dirty="0" smtClean="0"/>
              <a:t>џамија</a:t>
            </a:r>
            <a:endParaRPr lang="sr-Latn-RS" sz="2800" dirty="0"/>
          </a:p>
        </p:txBody>
      </p:sp>
      <p:sp>
        <p:nvSpPr>
          <p:cNvPr id="14" name="Rounded Rectangular Callout 13"/>
          <p:cNvSpPr/>
          <p:nvPr/>
        </p:nvSpPr>
        <p:spPr>
          <a:xfrm>
            <a:off x="5580112" y="2852936"/>
            <a:ext cx="2952328" cy="937264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800" dirty="0" smtClean="0"/>
              <a:t>Карађозова кућа</a:t>
            </a:r>
            <a:endParaRPr lang="sr-Latn-RS" sz="2800" dirty="0"/>
          </a:p>
        </p:txBody>
      </p:sp>
      <p:sp>
        <p:nvSpPr>
          <p:cNvPr id="15" name="Rounded Rectangular Callout 14"/>
          <p:cNvSpPr/>
          <p:nvPr/>
        </p:nvSpPr>
        <p:spPr>
          <a:xfrm>
            <a:off x="5688124" y="4095364"/>
            <a:ext cx="2844316" cy="845804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800" dirty="0"/>
              <a:t>н</a:t>
            </a:r>
            <a:r>
              <a:rPr lang="sr-Cyrl-RS" sz="2800" dirty="0" smtClean="0"/>
              <a:t>евидљиви град</a:t>
            </a:r>
            <a:endParaRPr lang="sr-Latn-RS" sz="2800" dirty="0"/>
          </a:p>
        </p:txBody>
      </p:sp>
      <p:sp>
        <p:nvSpPr>
          <p:cNvPr id="16" name="Rounded Rectangular Callout 15"/>
          <p:cNvSpPr/>
          <p:nvPr/>
        </p:nvSpPr>
        <p:spPr>
          <a:xfrm>
            <a:off x="5868144" y="5492845"/>
            <a:ext cx="2664296" cy="688472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800" dirty="0" smtClean="0"/>
              <a:t>море</a:t>
            </a:r>
            <a:endParaRPr lang="sr-Latn-RS" sz="2800" dirty="0"/>
          </a:p>
        </p:txBody>
      </p:sp>
    </p:spTree>
    <p:extLst>
      <p:ext uri="{BB962C8B-B14F-4D97-AF65-F5344CB8AC3E}">
        <p14:creationId xmlns:p14="http://schemas.microsoft.com/office/powerpoint/2010/main" val="273139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82922" cy="114300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r-Cyrl-RS" sz="3700" dirty="0" smtClean="0">
                <a:solidFill>
                  <a:schemeClr val="tx1"/>
                </a:solidFill>
              </a:rPr>
              <a:t>Живот у Авлији стварно се не мења никад. Али мења се време...</a:t>
            </a:r>
            <a:endParaRPr lang="sr-Latn-R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dirty="0"/>
          </a:p>
        </p:txBody>
      </p:sp>
      <p:pic>
        <p:nvPicPr>
          <p:cNvPr id="2050" name="Picture 2" descr="C:\Users\Branka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162" y="1405671"/>
            <a:ext cx="8640960" cy="5445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ounded Rectangular Callout 3"/>
          <p:cNvSpPr/>
          <p:nvPr/>
        </p:nvSpPr>
        <p:spPr>
          <a:xfrm>
            <a:off x="2627784" y="3717032"/>
            <a:ext cx="4320480" cy="2448272"/>
          </a:xfrm>
          <a:prstGeom prst="wedgeRoundRectCallout">
            <a:avLst>
              <a:gd name="adj1" fmla="val -19491"/>
              <a:gd name="adj2" fmla="val 49336"/>
              <a:gd name="adj3" fmla="val 16667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800" dirty="0" smtClean="0"/>
              <a:t>Вратио се у Босну у исто доба године у које је и кренуо из ње годину дана раније</a:t>
            </a:r>
            <a:endParaRPr lang="sr-Latn-R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218709" y="3006436"/>
                <a:ext cx="2223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4541ED12-7741-46BF-A529-065F7C055F5F}" type="mathplaceholder">
                        <a:rPr lang="sr-Latn-RS" i="1" smtClean="0">
                          <a:latin typeface="Cambria Math"/>
                        </a:rPr>
                        <a:t>Type equation here.</a:t>
                      </a:fld>
                    </m:oMath>
                  </m:oMathPara>
                </a14:m>
                <a:endParaRPr lang="sr-Latn-R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8709" y="3006436"/>
                <a:ext cx="2223686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Heptagon 11"/>
          <p:cNvSpPr/>
          <p:nvPr/>
        </p:nvSpPr>
        <p:spPr>
          <a:xfrm>
            <a:off x="658416" y="1628800"/>
            <a:ext cx="914400" cy="914400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5400" dirty="0" smtClean="0"/>
              <a:t>1.</a:t>
            </a:r>
            <a:endParaRPr lang="sr-Latn-RS" sz="5400" dirty="0"/>
          </a:p>
        </p:txBody>
      </p:sp>
    </p:spTree>
    <p:extLst>
      <p:ext uri="{BB962C8B-B14F-4D97-AF65-F5344CB8AC3E}">
        <p14:creationId xmlns:p14="http://schemas.microsoft.com/office/powerpoint/2010/main" val="409042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r-Cyrl-RS" dirty="0" smtClean="0"/>
              <a:t>Причао је као човек за кога време нема више значаја.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363272" cy="5256584"/>
          </a:xfrm>
        </p:spPr>
        <p:txBody>
          <a:bodyPr/>
          <a:lstStyle/>
          <a:p>
            <a:pPr marL="137160" indent="0">
              <a:buNone/>
            </a:pPr>
            <a:r>
              <a:rPr lang="sr-Cyrl-RS" dirty="0" smtClean="0"/>
              <a:t> увод (пролог)</a:t>
            </a:r>
          </a:p>
          <a:p>
            <a:pPr marL="137160" indent="0">
              <a:buNone/>
            </a:pPr>
            <a:r>
              <a:rPr lang="sr-Cyrl-RS" dirty="0" smtClean="0"/>
              <a:t>        1.поглавље</a:t>
            </a:r>
          </a:p>
          <a:p>
            <a:pPr marL="137160" indent="0">
              <a:buNone/>
            </a:pPr>
            <a:r>
              <a:rPr lang="sr-Cyrl-RS" dirty="0" smtClean="0"/>
              <a:t>						     8.поглавље</a:t>
            </a:r>
            <a:endParaRPr lang="sr-Cyrl-RS" dirty="0"/>
          </a:p>
          <a:p>
            <a:pPr marL="137160" indent="0">
              <a:buNone/>
            </a:pPr>
            <a:r>
              <a:rPr lang="sr-Cyrl-RS" dirty="0"/>
              <a:t> </a:t>
            </a:r>
            <a:r>
              <a:rPr lang="sr-Cyrl-RS" dirty="0" smtClean="0"/>
              <a:t>       	2.поглавље</a:t>
            </a:r>
          </a:p>
          <a:p>
            <a:pPr marL="137160" indent="0">
              <a:buNone/>
            </a:pPr>
            <a:r>
              <a:rPr lang="sr-Cyrl-RS" dirty="0" smtClean="0"/>
              <a:t>                                                             7.поглавље</a:t>
            </a:r>
          </a:p>
          <a:p>
            <a:pPr marL="137160" indent="0">
              <a:buNone/>
            </a:pPr>
            <a:r>
              <a:rPr lang="sr-Cyrl-RS" dirty="0"/>
              <a:t> </a:t>
            </a:r>
            <a:r>
              <a:rPr lang="sr-Cyrl-RS" dirty="0" smtClean="0"/>
              <a:t>               3.поглавље</a:t>
            </a:r>
          </a:p>
          <a:p>
            <a:pPr marL="137160" indent="0">
              <a:buNone/>
            </a:pPr>
            <a:r>
              <a:rPr lang="sr-Cyrl-RS" dirty="0" smtClean="0"/>
              <a:t>                                                           6.поглавље</a:t>
            </a:r>
            <a:endParaRPr lang="sr-Cyrl-RS" dirty="0"/>
          </a:p>
          <a:p>
            <a:pPr marL="137160" indent="0">
              <a:buNone/>
            </a:pPr>
            <a:r>
              <a:rPr lang="sr-Cyrl-RS" dirty="0" smtClean="0"/>
              <a:t>                        4.поглавље</a:t>
            </a:r>
          </a:p>
          <a:p>
            <a:pPr marL="137160" indent="0">
              <a:buNone/>
            </a:pPr>
            <a:endParaRPr lang="sr-Cyrl-RS" dirty="0"/>
          </a:p>
          <a:p>
            <a:pPr marL="137160" indent="0">
              <a:buNone/>
            </a:pPr>
            <a:r>
              <a:rPr lang="sr-Cyrl-RS" dirty="0" smtClean="0"/>
              <a:t>                                     5.поглавље</a:t>
            </a:r>
            <a:endParaRPr lang="sr-Cyrl-RS" dirty="0"/>
          </a:p>
        </p:txBody>
      </p:sp>
      <p:sp>
        <p:nvSpPr>
          <p:cNvPr id="4" name="Heptagon 3"/>
          <p:cNvSpPr/>
          <p:nvPr/>
        </p:nvSpPr>
        <p:spPr>
          <a:xfrm>
            <a:off x="4355976" y="1484784"/>
            <a:ext cx="914400" cy="914400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5400" dirty="0" smtClean="0"/>
              <a:t>2.</a:t>
            </a:r>
            <a:r>
              <a:rPr lang="sr-Cyrl-RS" dirty="0" smtClean="0"/>
              <a:t>.</a:t>
            </a:r>
            <a:endParaRPr lang="sr-Latn-RS" dirty="0"/>
          </a:p>
        </p:txBody>
      </p:sp>
      <p:sp>
        <p:nvSpPr>
          <p:cNvPr id="11" name="Freeform 10"/>
          <p:cNvSpPr/>
          <p:nvPr/>
        </p:nvSpPr>
        <p:spPr>
          <a:xfrm>
            <a:off x="730602" y="1801091"/>
            <a:ext cx="7841673" cy="4821435"/>
          </a:xfrm>
          <a:custGeom>
            <a:avLst/>
            <a:gdLst>
              <a:gd name="connsiteX0" fmla="*/ 0 w 7841673"/>
              <a:gd name="connsiteY0" fmla="*/ 0 h 4821435"/>
              <a:gd name="connsiteX1" fmla="*/ 3754582 w 7841673"/>
              <a:gd name="connsiteY1" fmla="*/ 4821382 h 4821435"/>
              <a:gd name="connsiteX2" fmla="*/ 7841673 w 7841673"/>
              <a:gd name="connsiteY2" fmla="*/ 110836 h 4821435"/>
              <a:gd name="connsiteX3" fmla="*/ 7841673 w 7841673"/>
              <a:gd name="connsiteY3" fmla="*/ 110836 h 4821435"/>
              <a:gd name="connsiteX4" fmla="*/ 7841673 w 7841673"/>
              <a:gd name="connsiteY4" fmla="*/ 110836 h 4821435"/>
              <a:gd name="connsiteX5" fmla="*/ 7841673 w 7841673"/>
              <a:gd name="connsiteY5" fmla="*/ 110836 h 4821435"/>
              <a:gd name="connsiteX6" fmla="*/ 7813963 w 7841673"/>
              <a:gd name="connsiteY6" fmla="*/ 69273 h 4821435"/>
              <a:gd name="connsiteX7" fmla="*/ 7744691 w 7841673"/>
              <a:gd name="connsiteY7" fmla="*/ 346364 h 4821435"/>
              <a:gd name="connsiteX8" fmla="*/ 7813963 w 7841673"/>
              <a:gd name="connsiteY8" fmla="*/ 166254 h 482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41673" h="4821435">
                <a:moveTo>
                  <a:pt x="0" y="0"/>
                </a:moveTo>
                <a:cubicBezTo>
                  <a:pt x="1223818" y="2401454"/>
                  <a:pt x="2447637" y="4802909"/>
                  <a:pt x="3754582" y="4821382"/>
                </a:cubicBezTo>
                <a:cubicBezTo>
                  <a:pt x="5061527" y="4839855"/>
                  <a:pt x="7841673" y="110836"/>
                  <a:pt x="7841673" y="110836"/>
                </a:cubicBezTo>
                <a:lnTo>
                  <a:pt x="7841673" y="110836"/>
                </a:lnTo>
                <a:lnTo>
                  <a:pt x="7841673" y="110836"/>
                </a:lnTo>
                <a:lnTo>
                  <a:pt x="7841673" y="110836"/>
                </a:lnTo>
                <a:cubicBezTo>
                  <a:pt x="7837055" y="103909"/>
                  <a:pt x="7830127" y="30019"/>
                  <a:pt x="7813963" y="69273"/>
                </a:cubicBezTo>
                <a:cubicBezTo>
                  <a:pt x="7797799" y="108527"/>
                  <a:pt x="7744691" y="330201"/>
                  <a:pt x="7744691" y="346364"/>
                </a:cubicBezTo>
                <a:cubicBezTo>
                  <a:pt x="7744691" y="362527"/>
                  <a:pt x="7813963" y="166254"/>
                  <a:pt x="7813963" y="16625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50550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79513" y="116632"/>
            <a:ext cx="8964488" cy="655245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137160" indent="0">
              <a:buNone/>
            </a:pPr>
            <a:r>
              <a:rPr lang="ru-RU" sz="4000" dirty="0"/>
              <a:t>У- Зима је, снег замео све до кућних врата и свему одузео стварни облик, а дао једну боју и један вид.</a:t>
            </a:r>
          </a:p>
          <a:p>
            <a:pPr marL="137160" indent="0">
              <a:buNone/>
            </a:pPr>
            <a:r>
              <a:rPr lang="ru-RU" sz="4000" dirty="0"/>
              <a:t>1-То је читава </a:t>
            </a:r>
            <a:r>
              <a:rPr lang="ru-RU" sz="4000" dirty="0" smtClean="0"/>
              <a:t>варош </a:t>
            </a:r>
            <a:r>
              <a:rPr lang="ru-RU" sz="4000" dirty="0"/>
              <a:t>од затвореника и стражара коју Левантинци и морнари разних народа називају Depositio, а која је познатија под именом П р о к л е т а  а в л и ј а, како је зове народ а поготову сви они који са њом имају ма какве везе.</a:t>
            </a:r>
          </a:p>
          <a:p>
            <a:pPr marL="137160" indent="0">
              <a:buNone/>
            </a:pPr>
            <a:r>
              <a:rPr lang="ru-RU" sz="4000" dirty="0"/>
              <a:t>2-Као увек, у сваком злу, први </a:t>
            </a:r>
            <a:r>
              <a:rPr lang="ru-RU" sz="4000" dirty="0" smtClean="0"/>
              <a:t>дани </a:t>
            </a:r>
            <a:r>
              <a:rPr lang="ru-RU" sz="4000" dirty="0"/>
              <a:t>у Проклетој авлији били су најгори и најтежи.</a:t>
            </a:r>
          </a:p>
          <a:p>
            <a:pPr marL="137160" indent="0">
              <a:buNone/>
            </a:pPr>
            <a:r>
              <a:rPr lang="ru-RU" sz="4000" dirty="0"/>
              <a:t>3-Ћамил је човек „мешане крви“, причао је </a:t>
            </a:r>
            <a:r>
              <a:rPr lang="ru-RU" sz="4000" dirty="0"/>
              <a:t>Х</a:t>
            </a:r>
            <a:r>
              <a:rPr lang="ru-RU" sz="4000" dirty="0" smtClean="0"/>
              <a:t>аим</a:t>
            </a:r>
            <a:r>
              <a:rPr lang="ru-RU" sz="4000" dirty="0" smtClean="0"/>
              <a:t>, </a:t>
            </a:r>
            <a:r>
              <a:rPr lang="ru-RU" sz="4000" dirty="0"/>
              <a:t>од оца Турчина и мајке Гркиње.</a:t>
            </a:r>
          </a:p>
          <a:p>
            <a:pPr marL="137160" indent="0">
              <a:buNone/>
            </a:pPr>
            <a:r>
              <a:rPr lang="ru-RU" sz="4000" dirty="0"/>
              <a:t>4-Карађоз је вазда зазирао од политичких затворениа.</a:t>
            </a:r>
          </a:p>
          <a:p>
            <a:pPr marL="137160" indent="0">
              <a:buNone/>
            </a:pPr>
            <a:r>
              <a:rPr lang="ru-RU" sz="4000" dirty="0"/>
              <a:t>5-То је у новом и свечаном облику древна рича о два брата.</a:t>
            </a:r>
          </a:p>
          <a:p>
            <a:pPr marL="137160" indent="0">
              <a:buNone/>
            </a:pPr>
            <a:r>
              <a:rPr lang="ru-RU" sz="4000" dirty="0"/>
              <a:t>6-Ово је само окосница Ћамилове приче, штуро и кратко казана.</a:t>
            </a:r>
          </a:p>
          <a:p>
            <a:pPr marL="137160" indent="0">
              <a:buNone/>
            </a:pPr>
            <a:r>
              <a:rPr lang="ru-RU" sz="4000" dirty="0"/>
              <a:t>7-Младић се није појавио ни другог, ни трећег дана.</a:t>
            </a:r>
          </a:p>
          <a:p>
            <a:pPr marL="137160" indent="0">
              <a:buNone/>
            </a:pPr>
            <a:r>
              <a:rPr lang="ru-RU" sz="4000" dirty="0"/>
              <a:t>8-После два-три </a:t>
            </a:r>
            <a:r>
              <a:rPr lang="ru-RU" sz="4000" dirty="0" smtClean="0"/>
              <a:t>дана било </a:t>
            </a:r>
            <a:r>
              <a:rPr lang="ru-RU" sz="4000" dirty="0"/>
              <a:t>је јасно да га неће испитивати због дугих разговора са Ћамилом.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88633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3139667"/>
              </p:ext>
            </p:extLst>
          </p:nvPr>
        </p:nvGraphicFramePr>
        <p:xfrm>
          <a:off x="457200" y="16002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0704"/>
                <a:gridCol w="4978896"/>
              </a:tblGrid>
              <a:tr h="370840">
                <a:tc>
                  <a:txBody>
                    <a:bodyPr/>
                    <a:lstStyle/>
                    <a:p>
                      <a:r>
                        <a:rPr lang="sr-Cyrl-RS" sz="2800" dirty="0" smtClean="0"/>
                        <a:t>Ко је наратор?</a:t>
                      </a:r>
                      <a:endParaRPr lang="sr-Latn-R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2800" dirty="0" smtClean="0"/>
                        <a:t>О коме прича?</a:t>
                      </a:r>
                      <a:endParaRPr lang="sr-Latn-R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2800" dirty="0" smtClean="0"/>
                        <a:t>приповедач</a:t>
                      </a:r>
                      <a:endParaRPr lang="sr-Latn-R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2800" dirty="0" smtClean="0"/>
                        <a:t>О фра </a:t>
                      </a:r>
                      <a:r>
                        <a:rPr lang="sr-Cyrl-RS" sz="2800" dirty="0" smtClean="0"/>
                        <a:t>Петровој </a:t>
                      </a:r>
                      <a:r>
                        <a:rPr lang="sr-Cyrl-RS" sz="2800" dirty="0" smtClean="0"/>
                        <a:t>смрти</a:t>
                      </a:r>
                      <a:endParaRPr lang="sr-Latn-R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2800" dirty="0" smtClean="0"/>
                        <a:t>Растислав се сећа</a:t>
                      </a:r>
                      <a:endParaRPr lang="sr-Latn-R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2800" dirty="0" smtClean="0"/>
                        <a:t>О фра </a:t>
                      </a:r>
                      <a:r>
                        <a:rPr lang="sr-Cyrl-RS" sz="2800" dirty="0" smtClean="0"/>
                        <a:t>Петровом </a:t>
                      </a:r>
                      <a:r>
                        <a:rPr lang="sr-Cyrl-RS" sz="2800" dirty="0" smtClean="0"/>
                        <a:t>удесу</a:t>
                      </a:r>
                      <a:endParaRPr lang="sr-Latn-R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2800" dirty="0" smtClean="0"/>
                        <a:t>Заим</a:t>
                      </a:r>
                      <a:endParaRPr lang="sr-Latn-R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2800" dirty="0" smtClean="0"/>
                        <a:t>О женама и ономе то је заимао</a:t>
                      </a:r>
                      <a:endParaRPr lang="sr-Latn-R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2800" dirty="0" smtClean="0"/>
                        <a:t>Фра Петар *</a:t>
                      </a:r>
                      <a:endParaRPr lang="sr-Latn-R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2800" dirty="0" smtClean="0"/>
                        <a:t>О Латифаги/Карађозу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2800" dirty="0" smtClean="0"/>
                        <a:t>Фра Петар *</a:t>
                      </a:r>
                      <a:endParaRPr lang="sr-Latn-R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2800" dirty="0" smtClean="0"/>
                        <a:t>О Киркору Јерменину</a:t>
                      </a:r>
                      <a:endParaRPr lang="sr-Latn-R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2800" dirty="0" smtClean="0"/>
                        <a:t>Фра Петар</a:t>
                      </a:r>
                      <a:endParaRPr lang="sr-Latn-R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2800" dirty="0" smtClean="0"/>
                        <a:t>О два Бугарине</a:t>
                      </a:r>
                      <a:endParaRPr lang="sr-Latn-R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2800" dirty="0" smtClean="0"/>
                        <a:t>Фра Петар</a:t>
                      </a:r>
                    </a:p>
                    <a:p>
                      <a:endParaRPr lang="sr-Latn-R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2800" dirty="0" smtClean="0"/>
                        <a:t>Сусрет са Ћамилом</a:t>
                      </a:r>
                      <a:endParaRPr lang="sr-Latn-R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r-Cyrl-RS" dirty="0" smtClean="0">
                <a:solidFill>
                  <a:schemeClr val="accent2">
                    <a:lumMod val="50000"/>
                  </a:schemeClr>
                </a:solidFill>
              </a:rPr>
              <a:t>Најбоље је ипак пустити човека да прича слободно.</a:t>
            </a:r>
            <a:endParaRPr lang="sr-Latn-RS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77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11948"/>
              </p:ext>
            </p:extLst>
          </p:nvPr>
        </p:nvGraphicFramePr>
        <p:xfrm>
          <a:off x="0" y="260648"/>
          <a:ext cx="9144000" cy="5657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3808"/>
                <a:gridCol w="6300192"/>
              </a:tblGrid>
              <a:tr h="8266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Ко је наратор?</a:t>
                      </a:r>
                      <a:endParaRPr kumimoji="0" lang="sr-Latn-RS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sr-Latn-R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 коме прича?</a:t>
                      </a:r>
                      <a:endParaRPr kumimoji="0" lang="sr-Latn-RS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sr-Latn-RS" sz="2800" dirty="0"/>
                    </a:p>
                  </a:txBody>
                  <a:tcPr/>
                </a:tc>
              </a:tr>
              <a:tr h="613482">
                <a:tc>
                  <a:txBody>
                    <a:bodyPr/>
                    <a:lstStyle/>
                    <a:p>
                      <a:r>
                        <a:rPr lang="sr-Cyrl-RS" sz="2800" dirty="0" smtClean="0"/>
                        <a:t>Хаим</a:t>
                      </a:r>
                      <a:endParaRPr lang="sr-Latn-R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2800" dirty="0" smtClean="0"/>
                        <a:t>О Ћамилвом животу пре Авлије</a:t>
                      </a:r>
                      <a:endParaRPr lang="sr-Latn-RS" sz="2800" dirty="0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sr-Cyrl-RS" sz="2800" dirty="0" smtClean="0"/>
                        <a:t>Фра Петар</a:t>
                      </a:r>
                      <a:endParaRPr lang="sr-Latn-R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2800" dirty="0" smtClean="0"/>
                        <a:t>Друговање</a:t>
                      </a:r>
                      <a:r>
                        <a:rPr lang="sr-Cyrl-RS" sz="2800" baseline="0" dirty="0" smtClean="0"/>
                        <a:t> са Ћамилом у Авлији</a:t>
                      </a:r>
                      <a:endParaRPr lang="sr-Latn-RS" sz="2800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sr-Cyrl-RS" sz="2800" dirty="0" smtClean="0"/>
                        <a:t>Ћамил</a:t>
                      </a:r>
                      <a:endParaRPr lang="sr-Latn-R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2800" dirty="0" smtClean="0"/>
                        <a:t>О </a:t>
                      </a:r>
                      <a:r>
                        <a:rPr lang="sr-Cyrl-RS" sz="2800" dirty="0" smtClean="0"/>
                        <a:t> </a:t>
                      </a:r>
                      <a:r>
                        <a:rPr lang="sr-Cyrl-RS" sz="2800" dirty="0" smtClean="0"/>
                        <a:t>Џем</a:t>
                      </a:r>
                      <a:r>
                        <a:rPr lang="sr-Cyrl-RS" sz="2800" baseline="0" dirty="0" smtClean="0"/>
                        <a:t> султану</a:t>
                      </a:r>
                      <a:endParaRPr lang="sr-Latn-RS" sz="2800" dirty="0"/>
                    </a:p>
                  </a:txBody>
                  <a:tcPr/>
                </a:tc>
              </a:tr>
              <a:tr h="682754">
                <a:tc>
                  <a:txBody>
                    <a:bodyPr/>
                    <a:lstStyle/>
                    <a:p>
                      <a:r>
                        <a:rPr lang="sr-Cyrl-RS" sz="2800" dirty="0" smtClean="0"/>
                        <a:t>Хаим</a:t>
                      </a:r>
                      <a:endParaRPr lang="sr-Latn-R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2800" dirty="0" smtClean="0"/>
                        <a:t>О Ћамиловом испитивању</a:t>
                      </a:r>
                      <a:endParaRPr lang="sr-Latn-RS" sz="2800" dirty="0"/>
                    </a:p>
                  </a:txBody>
                  <a:tcPr/>
                </a:tc>
              </a:tr>
              <a:tr h="682754">
                <a:tc>
                  <a:txBody>
                    <a:bodyPr/>
                    <a:lstStyle/>
                    <a:p>
                      <a:r>
                        <a:rPr lang="sr-Cyrl-RS" sz="2800" dirty="0" smtClean="0"/>
                        <a:t>Фра Петар</a:t>
                      </a:r>
                      <a:endParaRPr lang="sr-Latn-R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2800" dirty="0" smtClean="0"/>
                        <a:t>О Човеку крупна гласа и Грузијки</a:t>
                      </a:r>
                      <a:endParaRPr lang="sr-Latn-RS" sz="2800" dirty="0"/>
                    </a:p>
                  </a:txBody>
                  <a:tcPr/>
                </a:tc>
              </a:tr>
              <a:tr h="682754">
                <a:tc>
                  <a:txBody>
                    <a:bodyPr/>
                    <a:lstStyle/>
                    <a:p>
                      <a:r>
                        <a:rPr lang="sr-Cyrl-RS" sz="2800" dirty="0" smtClean="0"/>
                        <a:t>Фра </a:t>
                      </a:r>
                      <a:r>
                        <a:rPr lang="sr-Cyrl-RS" sz="2800" dirty="0" smtClean="0"/>
                        <a:t>Петар</a:t>
                      </a:r>
                      <a:endParaRPr lang="sr-Latn-R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2800" dirty="0" smtClean="0"/>
                        <a:t>Исповест</a:t>
                      </a:r>
                      <a:r>
                        <a:rPr lang="sr-Cyrl-RS" sz="2800" baseline="0" dirty="0" smtClean="0"/>
                        <a:t> у </a:t>
                      </a:r>
                      <a:r>
                        <a:rPr lang="sr-Latn-RS" sz="2800" baseline="0" dirty="0" smtClean="0"/>
                        <a:t>ich -</a:t>
                      </a:r>
                      <a:r>
                        <a:rPr lang="sr-Cyrl-RS" sz="2800" baseline="0" dirty="0" smtClean="0"/>
                        <a:t>форми</a:t>
                      </a:r>
                      <a:endParaRPr lang="sr-Latn-RS" sz="2800" dirty="0"/>
                    </a:p>
                  </a:txBody>
                  <a:tcPr/>
                </a:tc>
              </a:tr>
              <a:tr h="682754">
                <a:tc>
                  <a:txBody>
                    <a:bodyPr/>
                    <a:lstStyle/>
                    <a:p>
                      <a:r>
                        <a:rPr lang="sr-Cyrl-RS" sz="2800" dirty="0" smtClean="0"/>
                        <a:t>приповедач</a:t>
                      </a:r>
                      <a:endParaRPr lang="sr-Latn-R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2800" dirty="0" smtClean="0"/>
                        <a:t>Враћање</a:t>
                      </a:r>
                      <a:r>
                        <a:rPr lang="sr-Cyrl-RS" sz="2800" baseline="0" dirty="0" smtClean="0"/>
                        <a:t> на фра Петрову смрт</a:t>
                      </a:r>
                      <a:endParaRPr lang="sr-Latn-R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433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391</TotalTime>
  <Words>592</Words>
  <Application>Microsoft Office PowerPoint</Application>
  <PresentationFormat>On-screen Show (4:3)</PresentationFormat>
  <Paragraphs>139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Apex</vt:lpstr>
      <vt:lpstr> Елементи параболе у „Проклетој авлији’’, Иве Андрића </vt:lpstr>
      <vt:lpstr>Авлија живи сама за себе, са стотину промена, а увек је иста.</vt:lpstr>
      <vt:lpstr>Вашариште разних раса и народа Спацитемпорална одредишта</vt:lpstr>
      <vt:lpstr>Из Авлије се не види ништа. Вертикалан простор</vt:lpstr>
      <vt:lpstr>Живот у Авлији стварно се не мења никад. Али мења се време...</vt:lpstr>
      <vt:lpstr>Причао је као човек за кога време нема више значаја.</vt:lpstr>
      <vt:lpstr>PowerPoint Presentation</vt:lpstr>
      <vt:lpstr>Најбоље је ипак пустити човека да прича слободно.</vt:lpstr>
      <vt:lpstr>PowerPoint Presentation</vt:lpstr>
      <vt:lpstr>PowerPoint Presentation</vt:lpstr>
      <vt:lpstr>Nomen atque omen</vt:lpstr>
      <vt:lpstr>Дуализам и дуалитет </vt:lpstr>
      <vt:lpstr>Младић је бацао погледе ...иза круга ове слабе светлости.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Елементи параболе у „Проклетој авлији’’, Иве Андриа</dc:title>
  <dc:creator>Branka</dc:creator>
  <cp:lastModifiedBy>Branka</cp:lastModifiedBy>
  <cp:revision>35</cp:revision>
  <dcterms:created xsi:type="dcterms:W3CDTF">2014-09-21T15:21:19Z</dcterms:created>
  <dcterms:modified xsi:type="dcterms:W3CDTF">2014-09-22T16:01:24Z</dcterms:modified>
</cp:coreProperties>
</file>