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38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217DE5-3F55-45FE-B6D2-398C841D5610}" type="doc">
      <dgm:prSet loTypeId="urn:microsoft.com/office/officeart/2005/8/layout/target1" loCatId="relationship" qsTypeId="urn:microsoft.com/office/officeart/2005/8/quickstyle/simple1" qsCatId="simple" csTypeId="urn:microsoft.com/office/officeart/2005/8/colors/accent1_3" csCatId="accent1" phldr="1"/>
      <dgm:spPr/>
    </dgm:pt>
    <dgm:pt modelId="{682B069A-E55D-40D3-9734-BFB480A87997}">
      <dgm:prSet phldrT="[Text]"/>
      <dgm:spPr/>
      <dgm:t>
        <a:bodyPr/>
        <a:lstStyle/>
        <a:p>
          <a:r>
            <a:rPr lang="sr-Latn-CS" smtClean="0"/>
            <a:t>Travnik</a:t>
          </a:r>
          <a:endParaRPr lang="en-US"/>
        </a:p>
      </dgm:t>
    </dgm:pt>
    <dgm:pt modelId="{DA762B0A-8F75-4222-9969-841821018B4B}" type="parTrans" cxnId="{0CA6AB14-0311-47FD-BDAF-C54A37EB6ED8}">
      <dgm:prSet/>
      <dgm:spPr/>
    </dgm:pt>
    <dgm:pt modelId="{0632B5EB-5EB4-4E4E-BF30-92726BAA4325}" type="sibTrans" cxnId="{0CA6AB14-0311-47FD-BDAF-C54A37EB6ED8}">
      <dgm:prSet/>
      <dgm:spPr/>
    </dgm:pt>
    <dgm:pt modelId="{41ED0B2F-4A33-492B-B477-C5F96DEC1C7C}">
      <dgm:prSet phldrT="[Text]"/>
      <dgm:spPr/>
      <dgm:t>
        <a:bodyPr/>
        <a:lstStyle/>
        <a:p>
          <a:r>
            <a:rPr lang="sr-Latn-CS" smtClean="0"/>
            <a:t>Bosna</a:t>
          </a:r>
          <a:endParaRPr lang="en-US"/>
        </a:p>
      </dgm:t>
    </dgm:pt>
    <dgm:pt modelId="{DDCA94A1-60B1-416F-8FB5-28902FEEC437}" type="parTrans" cxnId="{594CA516-0509-4EDE-8966-488F160EC158}">
      <dgm:prSet/>
      <dgm:spPr/>
    </dgm:pt>
    <dgm:pt modelId="{E4234EDB-CE8A-4B0E-B617-F6DC45A99A58}" type="sibTrans" cxnId="{594CA516-0509-4EDE-8966-488F160EC158}">
      <dgm:prSet/>
      <dgm:spPr/>
    </dgm:pt>
    <dgm:pt modelId="{139845EF-5372-4637-A090-706F421D167E}">
      <dgm:prSet phldrT="[Text]"/>
      <dgm:spPr/>
      <dgm:t>
        <a:bodyPr/>
        <a:lstStyle/>
        <a:p>
          <a:r>
            <a:rPr lang="sr-Latn-CS" smtClean="0"/>
            <a:t>Balkan</a:t>
          </a:r>
          <a:endParaRPr lang="en-US"/>
        </a:p>
      </dgm:t>
    </dgm:pt>
    <dgm:pt modelId="{9E3A0E06-37C5-4372-819B-E9FDDEAE1E1A}" type="parTrans" cxnId="{C3386E1D-0BEF-49B6-B01B-56102ED253F9}">
      <dgm:prSet/>
      <dgm:spPr/>
    </dgm:pt>
    <dgm:pt modelId="{2BC48BD4-5AB9-47EA-A7BA-E37B9D12BD5F}" type="sibTrans" cxnId="{C3386E1D-0BEF-49B6-B01B-56102ED253F9}">
      <dgm:prSet/>
      <dgm:spPr/>
    </dgm:pt>
    <dgm:pt modelId="{1C9B74D1-6F43-49F7-9D86-633BCE171C25}" type="pres">
      <dgm:prSet presAssocID="{A6217DE5-3F55-45FE-B6D2-398C841D5610}" presName="composite" presStyleCnt="0">
        <dgm:presLayoutVars>
          <dgm:chMax val="5"/>
          <dgm:dir/>
          <dgm:resizeHandles val="exact"/>
        </dgm:presLayoutVars>
      </dgm:prSet>
      <dgm:spPr/>
    </dgm:pt>
    <dgm:pt modelId="{8E831D23-769E-4451-AFE1-1D28C9F97411}" type="pres">
      <dgm:prSet presAssocID="{682B069A-E55D-40D3-9734-BFB480A87997}" presName="circle1" presStyleLbl="lnNode1" presStyleIdx="0" presStyleCnt="3"/>
      <dgm:spPr/>
    </dgm:pt>
    <dgm:pt modelId="{9E036D47-6CAE-4E3D-8A62-E9BD5DE9BF82}" type="pres">
      <dgm:prSet presAssocID="{682B069A-E55D-40D3-9734-BFB480A87997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2D67ED-9C7F-4E6E-9AEE-62F883694ED7}" type="pres">
      <dgm:prSet presAssocID="{682B069A-E55D-40D3-9734-BFB480A87997}" presName="line1" presStyleLbl="callout" presStyleIdx="0" presStyleCnt="6"/>
      <dgm:spPr/>
    </dgm:pt>
    <dgm:pt modelId="{EEDA76BC-9E12-4981-B6EC-4A4BB328E92D}" type="pres">
      <dgm:prSet presAssocID="{682B069A-E55D-40D3-9734-BFB480A87997}" presName="d1" presStyleLbl="callout" presStyleIdx="1" presStyleCnt="6"/>
      <dgm:spPr/>
    </dgm:pt>
    <dgm:pt modelId="{B4DA386C-F019-4FB0-8169-E25E37B31A5F}" type="pres">
      <dgm:prSet presAssocID="{41ED0B2F-4A33-492B-B477-C5F96DEC1C7C}" presName="circle2" presStyleLbl="lnNode1" presStyleIdx="1" presStyleCnt="3" custLinFactNeighborX="1396" custLinFactNeighborY="-9403"/>
      <dgm:spPr/>
    </dgm:pt>
    <dgm:pt modelId="{EFBFFC38-626C-4AFB-9D81-2A0321A77410}" type="pres">
      <dgm:prSet presAssocID="{41ED0B2F-4A33-492B-B477-C5F96DEC1C7C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A04A73-2276-4B76-860E-F8B66B0A63C3}" type="pres">
      <dgm:prSet presAssocID="{41ED0B2F-4A33-492B-B477-C5F96DEC1C7C}" presName="line2" presStyleLbl="callout" presStyleIdx="2" presStyleCnt="6"/>
      <dgm:spPr/>
    </dgm:pt>
    <dgm:pt modelId="{2FD1D2B1-2EDF-4BCD-AB79-E04849AAC484}" type="pres">
      <dgm:prSet presAssocID="{41ED0B2F-4A33-492B-B477-C5F96DEC1C7C}" presName="d2" presStyleLbl="callout" presStyleIdx="3" presStyleCnt="6"/>
      <dgm:spPr/>
    </dgm:pt>
    <dgm:pt modelId="{98DDFC86-2285-448A-B325-1B2A5E66AF87}" type="pres">
      <dgm:prSet presAssocID="{139845EF-5372-4637-A090-706F421D167E}" presName="circle3" presStyleLbl="lnNode1" presStyleIdx="2" presStyleCnt="3" custLinFactNeighborX="4635" custLinFactNeighborY="-13418"/>
      <dgm:spPr/>
    </dgm:pt>
    <dgm:pt modelId="{CFC0F0E8-1962-4584-B68E-380A46790E66}" type="pres">
      <dgm:prSet presAssocID="{139845EF-5372-4637-A090-706F421D167E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45B51-C973-4F86-89CB-35B66AB57D24}" type="pres">
      <dgm:prSet presAssocID="{139845EF-5372-4637-A090-706F421D167E}" presName="line3" presStyleLbl="callout" presStyleIdx="4" presStyleCnt="6"/>
      <dgm:spPr/>
    </dgm:pt>
    <dgm:pt modelId="{78F1FC5C-883C-4303-BD06-DF5A451BA0BC}" type="pres">
      <dgm:prSet presAssocID="{139845EF-5372-4637-A090-706F421D167E}" presName="d3" presStyleLbl="callout" presStyleIdx="5" presStyleCnt="6"/>
      <dgm:spPr/>
    </dgm:pt>
  </dgm:ptLst>
  <dgm:cxnLst>
    <dgm:cxn modelId="{704AE797-7D11-4C84-BC6D-01E01795DD44}" type="presOf" srcId="{139845EF-5372-4637-A090-706F421D167E}" destId="{CFC0F0E8-1962-4584-B68E-380A46790E66}" srcOrd="0" destOrd="0" presId="urn:microsoft.com/office/officeart/2005/8/layout/target1"/>
    <dgm:cxn modelId="{990BFED2-2558-41E6-B614-D72D30E784E2}" type="presOf" srcId="{41ED0B2F-4A33-492B-B477-C5F96DEC1C7C}" destId="{EFBFFC38-626C-4AFB-9D81-2A0321A77410}" srcOrd="0" destOrd="0" presId="urn:microsoft.com/office/officeart/2005/8/layout/target1"/>
    <dgm:cxn modelId="{0CA6AB14-0311-47FD-BDAF-C54A37EB6ED8}" srcId="{A6217DE5-3F55-45FE-B6D2-398C841D5610}" destId="{682B069A-E55D-40D3-9734-BFB480A87997}" srcOrd="0" destOrd="0" parTransId="{DA762B0A-8F75-4222-9969-841821018B4B}" sibTransId="{0632B5EB-5EB4-4E4E-BF30-92726BAA4325}"/>
    <dgm:cxn modelId="{C3386E1D-0BEF-49B6-B01B-56102ED253F9}" srcId="{A6217DE5-3F55-45FE-B6D2-398C841D5610}" destId="{139845EF-5372-4637-A090-706F421D167E}" srcOrd="2" destOrd="0" parTransId="{9E3A0E06-37C5-4372-819B-E9FDDEAE1E1A}" sibTransId="{2BC48BD4-5AB9-47EA-A7BA-E37B9D12BD5F}"/>
    <dgm:cxn modelId="{A0C8540C-A322-4DD6-880C-3534D493C2BC}" type="presOf" srcId="{A6217DE5-3F55-45FE-B6D2-398C841D5610}" destId="{1C9B74D1-6F43-49F7-9D86-633BCE171C25}" srcOrd="0" destOrd="0" presId="urn:microsoft.com/office/officeart/2005/8/layout/target1"/>
    <dgm:cxn modelId="{594CA516-0509-4EDE-8966-488F160EC158}" srcId="{A6217DE5-3F55-45FE-B6D2-398C841D5610}" destId="{41ED0B2F-4A33-492B-B477-C5F96DEC1C7C}" srcOrd="1" destOrd="0" parTransId="{DDCA94A1-60B1-416F-8FB5-28902FEEC437}" sibTransId="{E4234EDB-CE8A-4B0E-B617-F6DC45A99A58}"/>
    <dgm:cxn modelId="{64786F19-07A6-43B9-BB59-29FA6DECC367}" type="presOf" srcId="{682B069A-E55D-40D3-9734-BFB480A87997}" destId="{9E036D47-6CAE-4E3D-8A62-E9BD5DE9BF82}" srcOrd="0" destOrd="0" presId="urn:microsoft.com/office/officeart/2005/8/layout/target1"/>
    <dgm:cxn modelId="{F632B5BB-32E1-4218-B55F-E86F9C9F6732}" type="presParOf" srcId="{1C9B74D1-6F43-49F7-9D86-633BCE171C25}" destId="{8E831D23-769E-4451-AFE1-1D28C9F97411}" srcOrd="0" destOrd="0" presId="urn:microsoft.com/office/officeart/2005/8/layout/target1"/>
    <dgm:cxn modelId="{67E1F76A-F5B7-4B4E-AA36-8AED62006B0D}" type="presParOf" srcId="{1C9B74D1-6F43-49F7-9D86-633BCE171C25}" destId="{9E036D47-6CAE-4E3D-8A62-E9BD5DE9BF82}" srcOrd="1" destOrd="0" presId="urn:microsoft.com/office/officeart/2005/8/layout/target1"/>
    <dgm:cxn modelId="{C44ED653-7893-45F7-B00C-7F51BEEAFD3D}" type="presParOf" srcId="{1C9B74D1-6F43-49F7-9D86-633BCE171C25}" destId="{812D67ED-9C7F-4E6E-9AEE-62F883694ED7}" srcOrd="2" destOrd="0" presId="urn:microsoft.com/office/officeart/2005/8/layout/target1"/>
    <dgm:cxn modelId="{9368F745-4A30-41B7-8D52-913B346DC041}" type="presParOf" srcId="{1C9B74D1-6F43-49F7-9D86-633BCE171C25}" destId="{EEDA76BC-9E12-4981-B6EC-4A4BB328E92D}" srcOrd="3" destOrd="0" presId="urn:microsoft.com/office/officeart/2005/8/layout/target1"/>
    <dgm:cxn modelId="{B441DB22-D62F-4932-8D0F-50862E361C6A}" type="presParOf" srcId="{1C9B74D1-6F43-49F7-9D86-633BCE171C25}" destId="{B4DA386C-F019-4FB0-8169-E25E37B31A5F}" srcOrd="4" destOrd="0" presId="urn:microsoft.com/office/officeart/2005/8/layout/target1"/>
    <dgm:cxn modelId="{F38D0A96-4CD1-49EE-81B2-FB45D2B2DC78}" type="presParOf" srcId="{1C9B74D1-6F43-49F7-9D86-633BCE171C25}" destId="{EFBFFC38-626C-4AFB-9D81-2A0321A77410}" srcOrd="5" destOrd="0" presId="urn:microsoft.com/office/officeart/2005/8/layout/target1"/>
    <dgm:cxn modelId="{53EEE601-DEA2-4AC7-9FAD-0BCE045DB4CA}" type="presParOf" srcId="{1C9B74D1-6F43-49F7-9D86-633BCE171C25}" destId="{8CA04A73-2276-4B76-860E-F8B66B0A63C3}" srcOrd="6" destOrd="0" presId="urn:microsoft.com/office/officeart/2005/8/layout/target1"/>
    <dgm:cxn modelId="{3FB682B8-F402-449F-8D58-DECDBC722D5E}" type="presParOf" srcId="{1C9B74D1-6F43-49F7-9D86-633BCE171C25}" destId="{2FD1D2B1-2EDF-4BCD-AB79-E04849AAC484}" srcOrd="7" destOrd="0" presId="urn:microsoft.com/office/officeart/2005/8/layout/target1"/>
    <dgm:cxn modelId="{070D4CF0-7AF2-4583-84AC-0852D45AAD1C}" type="presParOf" srcId="{1C9B74D1-6F43-49F7-9D86-633BCE171C25}" destId="{98DDFC86-2285-448A-B325-1B2A5E66AF87}" srcOrd="8" destOrd="0" presId="urn:microsoft.com/office/officeart/2005/8/layout/target1"/>
    <dgm:cxn modelId="{52A6A7DF-1E4B-4E1E-8BF4-A62E456E1C2D}" type="presParOf" srcId="{1C9B74D1-6F43-49F7-9D86-633BCE171C25}" destId="{CFC0F0E8-1962-4584-B68E-380A46790E66}" srcOrd="9" destOrd="0" presId="urn:microsoft.com/office/officeart/2005/8/layout/target1"/>
    <dgm:cxn modelId="{6B1C983E-C8EF-4769-BA05-59E3A3443258}" type="presParOf" srcId="{1C9B74D1-6F43-49F7-9D86-633BCE171C25}" destId="{9A545B51-C973-4F86-89CB-35B66AB57D24}" srcOrd="10" destOrd="0" presId="urn:microsoft.com/office/officeart/2005/8/layout/target1"/>
    <dgm:cxn modelId="{C865E322-2559-4EEA-85D8-24C6112BAC6B}" type="presParOf" srcId="{1C9B74D1-6F43-49F7-9D86-633BCE171C25}" destId="{78F1FC5C-883C-4303-BD06-DF5A451BA0BC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255F73-9664-4244-A3AA-BBB686B23EB8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5BD532-521F-4F0E-826B-13FC1FA9F6C8}">
      <dgm:prSet phldrT="[Text]"/>
      <dgm:spPr/>
      <dgm:t>
        <a:bodyPr/>
        <a:lstStyle/>
        <a:p>
          <a:r>
            <a:rPr lang="sr-Latn-CS" smtClean="0"/>
            <a:t>Mi</a:t>
          </a:r>
          <a:endParaRPr lang="en-US"/>
        </a:p>
      </dgm:t>
    </dgm:pt>
    <dgm:pt modelId="{2B870312-7EC3-42E8-81DF-B9DF0D15BE8B}" type="parTrans" cxnId="{D6796288-BA98-4524-AF51-AD3403C8B2B8}">
      <dgm:prSet/>
      <dgm:spPr/>
      <dgm:t>
        <a:bodyPr/>
        <a:lstStyle/>
        <a:p>
          <a:endParaRPr lang="en-US"/>
        </a:p>
      </dgm:t>
    </dgm:pt>
    <dgm:pt modelId="{1631223D-B31F-4D18-9DD6-FDBD2BE3C1CF}" type="sibTrans" cxnId="{D6796288-BA98-4524-AF51-AD3403C8B2B8}">
      <dgm:prSet/>
      <dgm:spPr/>
      <dgm:t>
        <a:bodyPr/>
        <a:lstStyle/>
        <a:p>
          <a:endParaRPr lang="en-US"/>
        </a:p>
      </dgm:t>
    </dgm:pt>
    <dgm:pt modelId="{D02D4AE3-EEDF-4074-BF02-12F0A18FD1ED}">
      <dgm:prSet phldrT="[Text]"/>
      <dgm:spPr/>
      <dgm:t>
        <a:bodyPr/>
        <a:lstStyle/>
        <a:p>
          <a:r>
            <a:rPr lang="sr-Latn-CS" smtClean="0"/>
            <a:t>Oni</a:t>
          </a:r>
          <a:endParaRPr lang="en-US"/>
        </a:p>
      </dgm:t>
    </dgm:pt>
    <dgm:pt modelId="{F5AA7A7A-932D-4861-B74E-D0EE78FA12B6}" type="parTrans" cxnId="{5227ECFA-6B28-4C48-955E-645C50F2CDBF}">
      <dgm:prSet/>
      <dgm:spPr/>
      <dgm:t>
        <a:bodyPr/>
        <a:lstStyle/>
        <a:p>
          <a:endParaRPr lang="en-US"/>
        </a:p>
      </dgm:t>
    </dgm:pt>
    <dgm:pt modelId="{C87F47E7-4CC9-405D-A47A-126368C7E2E4}" type="sibTrans" cxnId="{5227ECFA-6B28-4C48-955E-645C50F2CDBF}">
      <dgm:prSet/>
      <dgm:spPr/>
      <dgm:t>
        <a:bodyPr/>
        <a:lstStyle/>
        <a:p>
          <a:endParaRPr lang="en-US"/>
        </a:p>
      </dgm:t>
    </dgm:pt>
    <dgm:pt modelId="{2851C662-FC7C-4FD5-9FEC-4E540FB64EA1}" type="pres">
      <dgm:prSet presAssocID="{7D255F73-9664-4244-A3AA-BBB686B23E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6922AF-71E4-482F-941A-E01559A65F3E}" type="pres">
      <dgm:prSet presAssocID="{345BD532-521F-4F0E-826B-13FC1FA9F6C8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B6167-B53A-4F7B-B510-EE34B9E0C6F4}" type="pres">
      <dgm:prSet presAssocID="{1631223D-B31F-4D18-9DD6-FDBD2BE3C1CF}" presName="space" presStyleCnt="0"/>
      <dgm:spPr/>
    </dgm:pt>
    <dgm:pt modelId="{E61CBAF3-2079-43FD-B20F-F7BC093B8E5F}" type="pres">
      <dgm:prSet presAssocID="{D02D4AE3-EEDF-4074-BF02-12F0A18FD1ED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ACCD52-CDAD-4887-8755-CE17DA550B67}" type="presOf" srcId="{D02D4AE3-EEDF-4074-BF02-12F0A18FD1ED}" destId="{E61CBAF3-2079-43FD-B20F-F7BC093B8E5F}" srcOrd="0" destOrd="0" presId="urn:microsoft.com/office/officeart/2005/8/layout/venn3"/>
    <dgm:cxn modelId="{8CC33EAF-FB1E-4537-B50F-002D8703CD63}" type="presOf" srcId="{345BD532-521F-4F0E-826B-13FC1FA9F6C8}" destId="{CA6922AF-71E4-482F-941A-E01559A65F3E}" srcOrd="0" destOrd="0" presId="urn:microsoft.com/office/officeart/2005/8/layout/venn3"/>
    <dgm:cxn modelId="{5227ECFA-6B28-4C48-955E-645C50F2CDBF}" srcId="{7D255F73-9664-4244-A3AA-BBB686B23EB8}" destId="{D02D4AE3-EEDF-4074-BF02-12F0A18FD1ED}" srcOrd="1" destOrd="0" parTransId="{F5AA7A7A-932D-4861-B74E-D0EE78FA12B6}" sibTransId="{C87F47E7-4CC9-405D-A47A-126368C7E2E4}"/>
    <dgm:cxn modelId="{A7C21AF8-1747-4A6E-84B7-769D9917E68D}" type="presOf" srcId="{7D255F73-9664-4244-A3AA-BBB686B23EB8}" destId="{2851C662-FC7C-4FD5-9FEC-4E540FB64EA1}" srcOrd="0" destOrd="0" presId="urn:microsoft.com/office/officeart/2005/8/layout/venn3"/>
    <dgm:cxn modelId="{D6796288-BA98-4524-AF51-AD3403C8B2B8}" srcId="{7D255F73-9664-4244-A3AA-BBB686B23EB8}" destId="{345BD532-521F-4F0E-826B-13FC1FA9F6C8}" srcOrd="0" destOrd="0" parTransId="{2B870312-7EC3-42E8-81DF-B9DF0D15BE8B}" sibTransId="{1631223D-B31F-4D18-9DD6-FDBD2BE3C1CF}"/>
    <dgm:cxn modelId="{438A0080-6C11-4AA8-96C8-1A7109CEB32F}" type="presParOf" srcId="{2851C662-FC7C-4FD5-9FEC-4E540FB64EA1}" destId="{CA6922AF-71E4-482F-941A-E01559A65F3E}" srcOrd="0" destOrd="0" presId="urn:microsoft.com/office/officeart/2005/8/layout/venn3"/>
    <dgm:cxn modelId="{F689B53B-B833-4A56-A6BF-C9B5ADA941E6}" type="presParOf" srcId="{2851C662-FC7C-4FD5-9FEC-4E540FB64EA1}" destId="{BD2B6167-B53A-4F7B-B510-EE34B9E0C6F4}" srcOrd="1" destOrd="0" presId="urn:microsoft.com/office/officeart/2005/8/layout/venn3"/>
    <dgm:cxn modelId="{3AD7BBD0-8EF0-4422-92A3-BF0B7C559997}" type="presParOf" srcId="{2851C662-FC7C-4FD5-9FEC-4E540FB64EA1}" destId="{E61CBAF3-2079-43FD-B20F-F7BC093B8E5F}" srcOrd="2" destOrd="0" presId="urn:microsoft.com/office/officeart/2005/8/layout/venn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255F73-9664-4244-A3AA-BBB686B23EB8}" type="doc">
      <dgm:prSet loTypeId="urn:microsoft.com/office/officeart/2005/8/layout/venn3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345BD532-521F-4F0E-826B-13FC1FA9F6C8}">
      <dgm:prSet phldrT="[Text]" custT="1"/>
      <dgm:spPr/>
      <dgm:t>
        <a:bodyPr/>
        <a:lstStyle/>
        <a:p>
          <a:r>
            <a:rPr lang="sr-Latn-CS" sz="6500" smtClean="0"/>
            <a:t>Mi</a:t>
          </a:r>
        </a:p>
        <a:p>
          <a:r>
            <a:rPr lang="sr-Latn-CS" sz="2400" smtClean="0"/>
            <a:t>dobro,</a:t>
          </a:r>
        </a:p>
        <a:p>
          <a:r>
            <a:rPr lang="sr-Latn-CS" sz="2400" smtClean="0"/>
            <a:t>sveto,</a:t>
          </a:r>
        </a:p>
        <a:p>
          <a:r>
            <a:rPr lang="sr-Latn-CS" sz="2400" smtClean="0"/>
            <a:t>svetlost,</a:t>
          </a:r>
        </a:p>
        <a:p>
          <a:r>
            <a:rPr lang="sr-Latn-CS" sz="2400" smtClean="0"/>
            <a:t>toplota...</a:t>
          </a:r>
          <a:endParaRPr lang="en-US" sz="2400"/>
        </a:p>
      </dgm:t>
    </dgm:pt>
    <dgm:pt modelId="{2B870312-7EC3-42E8-81DF-B9DF0D15BE8B}" type="parTrans" cxnId="{D6796288-BA98-4524-AF51-AD3403C8B2B8}">
      <dgm:prSet/>
      <dgm:spPr/>
      <dgm:t>
        <a:bodyPr/>
        <a:lstStyle/>
        <a:p>
          <a:endParaRPr lang="en-US"/>
        </a:p>
      </dgm:t>
    </dgm:pt>
    <dgm:pt modelId="{1631223D-B31F-4D18-9DD6-FDBD2BE3C1CF}" type="sibTrans" cxnId="{D6796288-BA98-4524-AF51-AD3403C8B2B8}">
      <dgm:prSet/>
      <dgm:spPr/>
      <dgm:t>
        <a:bodyPr/>
        <a:lstStyle/>
        <a:p>
          <a:endParaRPr lang="en-US"/>
        </a:p>
      </dgm:t>
    </dgm:pt>
    <dgm:pt modelId="{D02D4AE3-EEDF-4074-BF02-12F0A18FD1ED}">
      <dgm:prSet phldrT="[Text]" custT="1"/>
      <dgm:spPr/>
      <dgm:t>
        <a:bodyPr/>
        <a:lstStyle/>
        <a:p>
          <a:r>
            <a:rPr lang="sr-Latn-CS" sz="6500" smtClean="0"/>
            <a:t>Oni</a:t>
          </a:r>
        </a:p>
        <a:p>
          <a:r>
            <a:rPr lang="sr-Latn-CS" sz="2400" smtClean="0"/>
            <a:t>zlo,</a:t>
          </a:r>
        </a:p>
        <a:p>
          <a:r>
            <a:rPr lang="sr-Latn-CS" sz="2400" smtClean="0"/>
            <a:t>profano,</a:t>
          </a:r>
        </a:p>
        <a:p>
          <a:r>
            <a:rPr lang="sr-Latn-CS" sz="2400" smtClean="0"/>
            <a:t>mrak,</a:t>
          </a:r>
        </a:p>
        <a:p>
          <a:r>
            <a:rPr lang="sr-Latn-CS" sz="2400" smtClean="0"/>
            <a:t>hladnoća...</a:t>
          </a:r>
          <a:endParaRPr lang="en-US" sz="2400"/>
        </a:p>
      </dgm:t>
    </dgm:pt>
    <dgm:pt modelId="{F5AA7A7A-932D-4861-B74E-D0EE78FA12B6}" type="parTrans" cxnId="{5227ECFA-6B28-4C48-955E-645C50F2CDBF}">
      <dgm:prSet/>
      <dgm:spPr/>
      <dgm:t>
        <a:bodyPr/>
        <a:lstStyle/>
        <a:p>
          <a:endParaRPr lang="en-US"/>
        </a:p>
      </dgm:t>
    </dgm:pt>
    <dgm:pt modelId="{C87F47E7-4CC9-405D-A47A-126368C7E2E4}" type="sibTrans" cxnId="{5227ECFA-6B28-4C48-955E-645C50F2CDBF}">
      <dgm:prSet/>
      <dgm:spPr/>
      <dgm:t>
        <a:bodyPr/>
        <a:lstStyle/>
        <a:p>
          <a:endParaRPr lang="en-US"/>
        </a:p>
      </dgm:t>
    </dgm:pt>
    <dgm:pt modelId="{2851C662-FC7C-4FD5-9FEC-4E540FB64EA1}" type="pres">
      <dgm:prSet presAssocID="{7D255F73-9664-4244-A3AA-BBB686B23EB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6922AF-71E4-482F-941A-E01559A65F3E}" type="pres">
      <dgm:prSet presAssocID="{345BD532-521F-4F0E-826B-13FC1FA9F6C8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2B6167-B53A-4F7B-B510-EE34B9E0C6F4}" type="pres">
      <dgm:prSet presAssocID="{1631223D-B31F-4D18-9DD6-FDBD2BE3C1CF}" presName="space" presStyleCnt="0"/>
      <dgm:spPr/>
    </dgm:pt>
    <dgm:pt modelId="{E61CBAF3-2079-43FD-B20F-F7BC093B8E5F}" type="pres">
      <dgm:prSet presAssocID="{D02D4AE3-EEDF-4074-BF02-12F0A18FD1ED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CBBC9B-3EE6-4797-A30B-B585EDECA591}" type="presOf" srcId="{D02D4AE3-EEDF-4074-BF02-12F0A18FD1ED}" destId="{E61CBAF3-2079-43FD-B20F-F7BC093B8E5F}" srcOrd="0" destOrd="0" presId="urn:microsoft.com/office/officeart/2005/8/layout/venn3"/>
    <dgm:cxn modelId="{9E1F144F-578B-4C13-A23D-02A304DC0144}" type="presOf" srcId="{345BD532-521F-4F0E-826B-13FC1FA9F6C8}" destId="{CA6922AF-71E4-482F-941A-E01559A65F3E}" srcOrd="0" destOrd="0" presId="urn:microsoft.com/office/officeart/2005/8/layout/venn3"/>
    <dgm:cxn modelId="{2C357546-FCE9-4BBA-9F85-4FD7A0A4B8B9}" type="presOf" srcId="{7D255F73-9664-4244-A3AA-BBB686B23EB8}" destId="{2851C662-FC7C-4FD5-9FEC-4E540FB64EA1}" srcOrd="0" destOrd="0" presId="urn:microsoft.com/office/officeart/2005/8/layout/venn3"/>
    <dgm:cxn modelId="{5227ECFA-6B28-4C48-955E-645C50F2CDBF}" srcId="{7D255F73-9664-4244-A3AA-BBB686B23EB8}" destId="{D02D4AE3-EEDF-4074-BF02-12F0A18FD1ED}" srcOrd="1" destOrd="0" parTransId="{F5AA7A7A-932D-4861-B74E-D0EE78FA12B6}" sibTransId="{C87F47E7-4CC9-405D-A47A-126368C7E2E4}"/>
    <dgm:cxn modelId="{D6796288-BA98-4524-AF51-AD3403C8B2B8}" srcId="{7D255F73-9664-4244-A3AA-BBB686B23EB8}" destId="{345BD532-521F-4F0E-826B-13FC1FA9F6C8}" srcOrd="0" destOrd="0" parTransId="{2B870312-7EC3-42E8-81DF-B9DF0D15BE8B}" sibTransId="{1631223D-B31F-4D18-9DD6-FDBD2BE3C1CF}"/>
    <dgm:cxn modelId="{3F2AA0EF-9F08-44A0-B257-C8B687316980}" type="presParOf" srcId="{2851C662-FC7C-4FD5-9FEC-4E540FB64EA1}" destId="{CA6922AF-71E4-482F-941A-E01559A65F3E}" srcOrd="0" destOrd="0" presId="urn:microsoft.com/office/officeart/2005/8/layout/venn3"/>
    <dgm:cxn modelId="{A5847E3F-1D76-4679-ABEF-06729785AAB7}" type="presParOf" srcId="{2851C662-FC7C-4FD5-9FEC-4E540FB64EA1}" destId="{BD2B6167-B53A-4F7B-B510-EE34B9E0C6F4}" srcOrd="1" destOrd="0" presId="urn:microsoft.com/office/officeart/2005/8/layout/venn3"/>
    <dgm:cxn modelId="{4ECB7C4F-1E15-44C8-A865-688F04A17B44}" type="presParOf" srcId="{2851C662-FC7C-4FD5-9FEC-4E540FB64EA1}" destId="{E61CBAF3-2079-43FD-B20F-F7BC093B8E5F}" srcOrd="2" destOrd="0" presId="urn:microsoft.com/office/officeart/2005/8/layout/venn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B5D4074-371D-4F26-8F5F-B06683FC9E3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C50C0EC-3D07-45F1-8203-0B55002AF0E8}">
      <dgm:prSet phldrT="[Text]"/>
      <dgm:spPr/>
      <dgm:t>
        <a:bodyPr/>
        <a:lstStyle/>
        <a:p>
          <a:r>
            <a:rPr lang="sr-Latn-CS" smtClean="0"/>
            <a:t>TREĆI SVET</a:t>
          </a:r>
          <a:endParaRPr lang="en-US"/>
        </a:p>
      </dgm:t>
    </dgm:pt>
    <dgm:pt modelId="{F2C62ED6-B6FF-414E-AF59-7E51A5E9F061}" type="parTrans" cxnId="{D390B37A-4456-4ED3-B553-AB1E3F041B29}">
      <dgm:prSet/>
      <dgm:spPr/>
      <dgm:t>
        <a:bodyPr/>
        <a:lstStyle/>
        <a:p>
          <a:endParaRPr lang="en-US"/>
        </a:p>
      </dgm:t>
    </dgm:pt>
    <dgm:pt modelId="{8C136591-B526-4A71-B30D-82E499E8CCEF}" type="sibTrans" cxnId="{D390B37A-4456-4ED3-B553-AB1E3F041B29}">
      <dgm:prSet/>
      <dgm:spPr/>
      <dgm:t>
        <a:bodyPr/>
        <a:lstStyle/>
        <a:p>
          <a:endParaRPr lang="en-US"/>
        </a:p>
      </dgm:t>
    </dgm:pt>
    <dgm:pt modelId="{2ED3B542-038F-49C1-A990-C358230050E6}">
      <dgm:prSet phldrT="[Text]"/>
      <dgm:spPr/>
      <dgm:t>
        <a:bodyPr/>
        <a:lstStyle/>
        <a:p>
          <a:r>
            <a:rPr lang="sr-Latn-CS" smtClean="0"/>
            <a:t>zapad</a:t>
          </a:r>
          <a:endParaRPr lang="en-US"/>
        </a:p>
      </dgm:t>
    </dgm:pt>
    <dgm:pt modelId="{AA0074FD-BD0F-4565-9ED8-879B03D1B303}" type="parTrans" cxnId="{8EC7CF8E-DDB3-4109-8B5E-E3F1E6873A96}">
      <dgm:prSet/>
      <dgm:spPr/>
      <dgm:t>
        <a:bodyPr/>
        <a:lstStyle/>
        <a:p>
          <a:endParaRPr lang="en-US"/>
        </a:p>
      </dgm:t>
    </dgm:pt>
    <dgm:pt modelId="{F30EFB12-2458-4E8D-AF76-029397E5BCEF}" type="sibTrans" cxnId="{8EC7CF8E-DDB3-4109-8B5E-E3F1E6873A96}">
      <dgm:prSet/>
      <dgm:spPr/>
      <dgm:t>
        <a:bodyPr/>
        <a:lstStyle/>
        <a:p>
          <a:endParaRPr lang="en-US"/>
        </a:p>
      </dgm:t>
    </dgm:pt>
    <dgm:pt modelId="{F661E9B0-F3FE-47C9-B2E4-4BC9E7BF68A5}">
      <dgm:prSet phldrT="[Text]"/>
      <dgm:spPr/>
      <dgm:t>
        <a:bodyPr/>
        <a:lstStyle/>
        <a:p>
          <a:r>
            <a:rPr lang="sr-Latn-CS" smtClean="0"/>
            <a:t>istok</a:t>
          </a:r>
          <a:endParaRPr lang="en-US"/>
        </a:p>
      </dgm:t>
    </dgm:pt>
    <dgm:pt modelId="{59B037E1-9B39-49CF-B444-17470C503ABC}" type="parTrans" cxnId="{0D00C545-C9D8-4FC8-8F51-C8F55637F04D}">
      <dgm:prSet/>
      <dgm:spPr/>
      <dgm:t>
        <a:bodyPr/>
        <a:lstStyle/>
        <a:p>
          <a:endParaRPr lang="en-US"/>
        </a:p>
      </dgm:t>
    </dgm:pt>
    <dgm:pt modelId="{9B8BBAD2-EA6E-4525-A1F1-E962A0601C0E}" type="sibTrans" cxnId="{0D00C545-C9D8-4FC8-8F51-C8F55637F04D}">
      <dgm:prSet/>
      <dgm:spPr/>
      <dgm:t>
        <a:bodyPr/>
        <a:lstStyle/>
        <a:p>
          <a:endParaRPr lang="en-US"/>
        </a:p>
      </dgm:t>
    </dgm:pt>
    <dgm:pt modelId="{639D78BF-934F-4C5B-A7F9-FBEFFE8A4674}">
      <dgm:prSet phldrT="[Text]" custRadScaleRad="93660" custRadScaleInc="-49696"/>
      <dgm:spPr/>
      <dgm:t>
        <a:bodyPr/>
        <a:lstStyle/>
        <a:p>
          <a:endParaRPr lang="en-US"/>
        </a:p>
      </dgm:t>
    </dgm:pt>
    <dgm:pt modelId="{E774A763-1919-4727-8620-85C9A4E477A4}" type="parTrans" cxnId="{58718781-EE64-486C-A2C9-51E96E2663D9}">
      <dgm:prSet/>
      <dgm:spPr/>
      <dgm:t>
        <a:bodyPr/>
        <a:lstStyle/>
        <a:p>
          <a:endParaRPr lang="en-US"/>
        </a:p>
      </dgm:t>
    </dgm:pt>
    <dgm:pt modelId="{2FD8740B-F7AD-409A-8AFF-D45853C6E07A}" type="sibTrans" cxnId="{58718781-EE64-486C-A2C9-51E96E2663D9}">
      <dgm:prSet/>
      <dgm:spPr/>
      <dgm:t>
        <a:bodyPr/>
        <a:lstStyle/>
        <a:p>
          <a:endParaRPr lang="en-US"/>
        </a:p>
      </dgm:t>
    </dgm:pt>
    <dgm:pt modelId="{FE5C921C-6FA1-4D91-949C-A9A9E37332CE}">
      <dgm:prSet/>
      <dgm:spPr/>
      <dgm:t>
        <a:bodyPr/>
        <a:lstStyle/>
        <a:p>
          <a:r>
            <a:rPr lang="sr-Latn-CS" smtClean="0"/>
            <a:t>sukob</a:t>
          </a:r>
          <a:endParaRPr lang="en-US"/>
        </a:p>
      </dgm:t>
    </dgm:pt>
    <dgm:pt modelId="{27973F4F-CCE6-454D-8D3C-2F881826EC9B}" type="parTrans" cxnId="{AC03C2BE-23DE-4795-9FE8-3FE985891F54}">
      <dgm:prSet/>
      <dgm:spPr/>
      <dgm:t>
        <a:bodyPr/>
        <a:lstStyle/>
        <a:p>
          <a:endParaRPr lang="en-US"/>
        </a:p>
      </dgm:t>
    </dgm:pt>
    <dgm:pt modelId="{5AD8A210-9D45-4503-B3C6-565C1CC7C52D}" type="sibTrans" cxnId="{AC03C2BE-23DE-4795-9FE8-3FE985891F54}">
      <dgm:prSet/>
      <dgm:spPr/>
      <dgm:t>
        <a:bodyPr/>
        <a:lstStyle/>
        <a:p>
          <a:endParaRPr lang="en-US"/>
        </a:p>
      </dgm:t>
    </dgm:pt>
    <dgm:pt modelId="{33556406-65E3-4CF4-8A3C-124CC8904C87}" type="pres">
      <dgm:prSet presAssocID="{BB5D4074-371D-4F26-8F5F-B06683FC9E3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3FA9C0-F074-4E9A-83F8-514096C9E938}" type="pres">
      <dgm:prSet presAssocID="{BB5D4074-371D-4F26-8F5F-B06683FC9E35}" presName="radial" presStyleCnt="0">
        <dgm:presLayoutVars>
          <dgm:animLvl val="ctr"/>
        </dgm:presLayoutVars>
      </dgm:prSet>
      <dgm:spPr/>
    </dgm:pt>
    <dgm:pt modelId="{804B5909-A9D5-44C5-AABD-CB1A5CE572D4}" type="pres">
      <dgm:prSet presAssocID="{EC50C0EC-3D07-45F1-8203-0B55002AF0E8}" presName="centerShape" presStyleLbl="vennNode1" presStyleIdx="0" presStyleCnt="4"/>
      <dgm:spPr/>
      <dgm:t>
        <a:bodyPr/>
        <a:lstStyle/>
        <a:p>
          <a:endParaRPr lang="en-US"/>
        </a:p>
      </dgm:t>
    </dgm:pt>
    <dgm:pt modelId="{DEB6AF28-0583-42A5-B8F0-E5FE0FA9DD94}" type="pres">
      <dgm:prSet presAssocID="{2ED3B542-038F-49C1-A990-C358230050E6}" presName="node" presStyleLbl="vennNode1" presStyleIdx="1" presStyleCnt="4" custRadScaleRad="92868" custRadScaleInc="-74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8C591A-8F90-48EC-A0A9-7D8E0361C400}" type="pres">
      <dgm:prSet presAssocID="{F661E9B0-F3FE-47C9-B2E4-4BC9E7BF68A5}" presName="node" presStyleLbl="vennNode1" presStyleIdx="2" presStyleCnt="4" custRadScaleRad="94101" custRadScaleInc="-268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183FC0-C77D-4660-8DCE-113FE07D5BB7}" type="pres">
      <dgm:prSet presAssocID="{FE5C921C-6FA1-4D91-949C-A9A9E37332CE}" presName="node" presStyleLbl="vennNode1" presStyleIdx="3" presStyleCnt="4" custScaleX="236671" custScaleY="52749" custRadScaleRad="77707" custRadScaleInc="99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6C92E99-BC08-4810-B410-F29E59FD80BD}" type="presOf" srcId="{F661E9B0-F3FE-47C9-B2E4-4BC9E7BF68A5}" destId="{C98C591A-8F90-48EC-A0A9-7D8E0361C400}" srcOrd="0" destOrd="0" presId="urn:microsoft.com/office/officeart/2005/8/layout/radial3"/>
    <dgm:cxn modelId="{592CCC5D-38C4-41E8-BE6F-D6C9DB98648C}" type="presOf" srcId="{EC50C0EC-3D07-45F1-8203-0B55002AF0E8}" destId="{804B5909-A9D5-44C5-AABD-CB1A5CE572D4}" srcOrd="0" destOrd="0" presId="urn:microsoft.com/office/officeart/2005/8/layout/radial3"/>
    <dgm:cxn modelId="{23784F74-7394-4528-B8C5-676E67599AA2}" type="presOf" srcId="{BB5D4074-371D-4F26-8F5F-B06683FC9E35}" destId="{33556406-65E3-4CF4-8A3C-124CC8904C87}" srcOrd="0" destOrd="0" presId="urn:microsoft.com/office/officeart/2005/8/layout/radial3"/>
    <dgm:cxn modelId="{5DBBF365-C798-4FBD-B88C-6F450A36AD43}" type="presOf" srcId="{2ED3B542-038F-49C1-A990-C358230050E6}" destId="{DEB6AF28-0583-42A5-B8F0-E5FE0FA9DD94}" srcOrd="0" destOrd="0" presId="urn:microsoft.com/office/officeart/2005/8/layout/radial3"/>
    <dgm:cxn modelId="{04DAA1DC-D131-4C57-A1EF-9FC4A1E035EA}" type="presOf" srcId="{FE5C921C-6FA1-4D91-949C-A9A9E37332CE}" destId="{6E183FC0-C77D-4660-8DCE-113FE07D5BB7}" srcOrd="0" destOrd="0" presId="urn:microsoft.com/office/officeart/2005/8/layout/radial3"/>
    <dgm:cxn modelId="{AC03C2BE-23DE-4795-9FE8-3FE985891F54}" srcId="{EC50C0EC-3D07-45F1-8203-0B55002AF0E8}" destId="{FE5C921C-6FA1-4D91-949C-A9A9E37332CE}" srcOrd="2" destOrd="0" parTransId="{27973F4F-CCE6-454D-8D3C-2F881826EC9B}" sibTransId="{5AD8A210-9D45-4503-B3C6-565C1CC7C52D}"/>
    <dgm:cxn modelId="{D390B37A-4456-4ED3-B553-AB1E3F041B29}" srcId="{BB5D4074-371D-4F26-8F5F-B06683FC9E35}" destId="{EC50C0EC-3D07-45F1-8203-0B55002AF0E8}" srcOrd="0" destOrd="0" parTransId="{F2C62ED6-B6FF-414E-AF59-7E51A5E9F061}" sibTransId="{8C136591-B526-4A71-B30D-82E499E8CCEF}"/>
    <dgm:cxn modelId="{8EC7CF8E-DDB3-4109-8B5E-E3F1E6873A96}" srcId="{EC50C0EC-3D07-45F1-8203-0B55002AF0E8}" destId="{2ED3B542-038F-49C1-A990-C358230050E6}" srcOrd="0" destOrd="0" parTransId="{AA0074FD-BD0F-4565-9ED8-879B03D1B303}" sibTransId="{F30EFB12-2458-4E8D-AF76-029397E5BCEF}"/>
    <dgm:cxn modelId="{58718781-EE64-486C-A2C9-51E96E2663D9}" srcId="{BB5D4074-371D-4F26-8F5F-B06683FC9E35}" destId="{639D78BF-934F-4C5B-A7F9-FBEFFE8A4674}" srcOrd="1" destOrd="0" parTransId="{E774A763-1919-4727-8620-85C9A4E477A4}" sibTransId="{2FD8740B-F7AD-409A-8AFF-D45853C6E07A}"/>
    <dgm:cxn modelId="{0D00C545-C9D8-4FC8-8F51-C8F55637F04D}" srcId="{EC50C0EC-3D07-45F1-8203-0B55002AF0E8}" destId="{F661E9B0-F3FE-47C9-B2E4-4BC9E7BF68A5}" srcOrd="1" destOrd="0" parTransId="{59B037E1-9B39-49CF-B444-17470C503ABC}" sibTransId="{9B8BBAD2-EA6E-4525-A1F1-E962A0601C0E}"/>
    <dgm:cxn modelId="{584A02AE-5397-476F-8F2C-9D437F208CFD}" type="presParOf" srcId="{33556406-65E3-4CF4-8A3C-124CC8904C87}" destId="{B83FA9C0-F074-4E9A-83F8-514096C9E938}" srcOrd="0" destOrd="0" presId="urn:microsoft.com/office/officeart/2005/8/layout/radial3"/>
    <dgm:cxn modelId="{4C77E619-0EC1-4B1A-9EDD-5C509A4E08E0}" type="presParOf" srcId="{B83FA9C0-F074-4E9A-83F8-514096C9E938}" destId="{804B5909-A9D5-44C5-AABD-CB1A5CE572D4}" srcOrd="0" destOrd="0" presId="urn:microsoft.com/office/officeart/2005/8/layout/radial3"/>
    <dgm:cxn modelId="{32F8E778-697E-4FD4-B922-1CD17502C6C4}" type="presParOf" srcId="{B83FA9C0-F074-4E9A-83F8-514096C9E938}" destId="{DEB6AF28-0583-42A5-B8F0-E5FE0FA9DD94}" srcOrd="1" destOrd="0" presId="urn:microsoft.com/office/officeart/2005/8/layout/radial3"/>
    <dgm:cxn modelId="{5FC8B032-B789-40A0-8E38-45C4A36B5CCE}" type="presParOf" srcId="{B83FA9C0-F074-4E9A-83F8-514096C9E938}" destId="{C98C591A-8F90-48EC-A0A9-7D8E0361C400}" srcOrd="2" destOrd="0" presId="urn:microsoft.com/office/officeart/2005/8/layout/radial3"/>
    <dgm:cxn modelId="{D33B5833-3424-4BC3-85BA-6370BF4F04A1}" type="presParOf" srcId="{B83FA9C0-F074-4E9A-83F8-514096C9E938}" destId="{6E183FC0-C77D-4660-8DCE-113FE07D5BB7}" srcOrd="3" destOrd="0" presId="urn:microsoft.com/office/officeart/2005/8/layout/radial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6E3AAA-3B23-4915-B45A-61CE73132515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E14A884-9044-426C-9D79-C102CE08D7E5}">
      <dgm:prSet phldrT="[Text]"/>
      <dgm:spPr/>
      <dgm:t>
        <a:bodyPr/>
        <a:lstStyle/>
        <a:p>
          <a:r>
            <a:rPr lang="sr-Latn-CS" smtClean="0"/>
            <a:t>DAVIL</a:t>
          </a:r>
          <a:endParaRPr lang="en-US"/>
        </a:p>
      </dgm:t>
    </dgm:pt>
    <dgm:pt modelId="{719446EB-F1EB-422F-BDD5-89385F779EFC}" type="parTrans" cxnId="{59141EF9-6532-41D3-AEE5-F05920FB2291}">
      <dgm:prSet/>
      <dgm:spPr/>
      <dgm:t>
        <a:bodyPr/>
        <a:lstStyle/>
        <a:p>
          <a:endParaRPr lang="en-US"/>
        </a:p>
      </dgm:t>
    </dgm:pt>
    <dgm:pt modelId="{C495379C-ECE6-4AAC-B8C4-D3D12E17D064}" type="sibTrans" cxnId="{59141EF9-6532-41D3-AEE5-F05920FB2291}">
      <dgm:prSet/>
      <dgm:spPr/>
      <dgm:t>
        <a:bodyPr/>
        <a:lstStyle/>
        <a:p>
          <a:endParaRPr lang="en-US"/>
        </a:p>
      </dgm:t>
    </dgm:pt>
    <dgm:pt modelId="{0F90E75F-DDF7-4D6A-A4EB-44E0E0163CDA}">
      <dgm:prSet phldrT="[Text]"/>
      <dgm:spPr/>
      <dgm:t>
        <a:bodyPr/>
        <a:lstStyle/>
        <a:p>
          <a:r>
            <a:rPr lang="sr-Latn-CS" smtClean="0"/>
            <a:t>konzul</a:t>
          </a:r>
          <a:endParaRPr lang="en-US"/>
        </a:p>
      </dgm:t>
    </dgm:pt>
    <dgm:pt modelId="{C60243DA-E75D-4BF7-A8D6-3047860ABAE6}" type="parTrans" cxnId="{58D13BED-35A0-4D3C-8588-F4342800E677}">
      <dgm:prSet/>
      <dgm:spPr/>
      <dgm:t>
        <a:bodyPr/>
        <a:lstStyle/>
        <a:p>
          <a:endParaRPr lang="en-US"/>
        </a:p>
      </dgm:t>
    </dgm:pt>
    <dgm:pt modelId="{43057A0E-44EB-4427-8112-D2370797B450}" type="sibTrans" cxnId="{58D13BED-35A0-4D3C-8588-F4342800E677}">
      <dgm:prSet/>
      <dgm:spPr/>
      <dgm:t>
        <a:bodyPr/>
        <a:lstStyle/>
        <a:p>
          <a:endParaRPr lang="en-US"/>
        </a:p>
      </dgm:t>
    </dgm:pt>
    <dgm:pt modelId="{D9D1D8B9-BF96-40BA-8E0F-255B7539E949}">
      <dgm:prSet phldrT="[Text]"/>
      <dgm:spPr/>
      <dgm:t>
        <a:bodyPr/>
        <a:lstStyle/>
        <a:p>
          <a:r>
            <a:rPr lang="sr-Latn-CS" smtClean="0"/>
            <a:t>suprug</a:t>
          </a:r>
          <a:endParaRPr lang="en-US"/>
        </a:p>
      </dgm:t>
    </dgm:pt>
    <dgm:pt modelId="{02DBF089-82A8-4F12-A05D-F8B1AB97C1B7}" type="parTrans" cxnId="{B898A5B2-ECAC-4A91-B90E-2C4E594DD014}">
      <dgm:prSet/>
      <dgm:spPr/>
      <dgm:t>
        <a:bodyPr/>
        <a:lstStyle/>
        <a:p>
          <a:endParaRPr lang="en-US"/>
        </a:p>
      </dgm:t>
    </dgm:pt>
    <dgm:pt modelId="{F3611AB9-DD8D-4D4C-8302-4A2EFAA6A0FF}" type="sibTrans" cxnId="{B898A5B2-ECAC-4A91-B90E-2C4E594DD014}">
      <dgm:prSet/>
      <dgm:spPr/>
      <dgm:t>
        <a:bodyPr/>
        <a:lstStyle/>
        <a:p>
          <a:endParaRPr lang="en-US"/>
        </a:p>
      </dgm:t>
    </dgm:pt>
    <dgm:pt modelId="{88531B31-7165-4515-91B1-278FA2E48BC7}">
      <dgm:prSet phldrT="[Text]"/>
      <dgm:spPr/>
      <dgm:t>
        <a:bodyPr/>
        <a:lstStyle/>
        <a:p>
          <a:r>
            <a:rPr lang="sr-Latn-CS" smtClean="0"/>
            <a:t>otac</a:t>
          </a:r>
          <a:endParaRPr lang="en-US"/>
        </a:p>
      </dgm:t>
    </dgm:pt>
    <dgm:pt modelId="{AB2CA2A3-9E37-4B41-B8CD-73CBB7EF7F24}" type="parTrans" cxnId="{049BD959-5B17-4786-9338-9EED9C41A5AC}">
      <dgm:prSet/>
      <dgm:spPr/>
      <dgm:t>
        <a:bodyPr/>
        <a:lstStyle/>
        <a:p>
          <a:endParaRPr lang="en-US"/>
        </a:p>
      </dgm:t>
    </dgm:pt>
    <dgm:pt modelId="{D53930D2-8F0C-4829-846C-9D6626438849}" type="sibTrans" cxnId="{049BD959-5B17-4786-9338-9EED9C41A5AC}">
      <dgm:prSet/>
      <dgm:spPr/>
      <dgm:t>
        <a:bodyPr/>
        <a:lstStyle/>
        <a:p>
          <a:endParaRPr lang="en-US"/>
        </a:p>
      </dgm:t>
    </dgm:pt>
    <dgm:pt modelId="{98E03F78-82B0-4360-8165-58EEE3220B6F}" type="pres">
      <dgm:prSet presAssocID="{2B6E3AAA-3B23-4915-B45A-61CE7313251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87777F-5730-43E9-8B98-B8BBA4E733E4}" type="pres">
      <dgm:prSet presAssocID="{2B6E3AAA-3B23-4915-B45A-61CE73132515}" presName="comp1" presStyleCnt="0"/>
      <dgm:spPr/>
    </dgm:pt>
    <dgm:pt modelId="{FA96D232-5F45-4CEF-AE5C-9D13CE5C85F2}" type="pres">
      <dgm:prSet presAssocID="{2B6E3AAA-3B23-4915-B45A-61CE73132515}" presName="circle1" presStyleLbl="node1" presStyleIdx="0" presStyleCnt="4"/>
      <dgm:spPr/>
      <dgm:t>
        <a:bodyPr/>
        <a:lstStyle/>
        <a:p>
          <a:endParaRPr lang="en-US"/>
        </a:p>
      </dgm:t>
    </dgm:pt>
    <dgm:pt modelId="{F5567F54-08F5-48C1-A714-32FDC402E305}" type="pres">
      <dgm:prSet presAssocID="{2B6E3AAA-3B23-4915-B45A-61CE7313251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E2797-80BE-4DC7-BDF6-CEC1B9DF6552}" type="pres">
      <dgm:prSet presAssocID="{2B6E3AAA-3B23-4915-B45A-61CE73132515}" presName="comp2" presStyleCnt="0"/>
      <dgm:spPr/>
    </dgm:pt>
    <dgm:pt modelId="{B380C7CE-6216-4034-B521-A0DF8CD40DD4}" type="pres">
      <dgm:prSet presAssocID="{2B6E3AAA-3B23-4915-B45A-61CE73132515}" presName="circle2" presStyleLbl="node1" presStyleIdx="1" presStyleCnt="4"/>
      <dgm:spPr/>
      <dgm:t>
        <a:bodyPr/>
        <a:lstStyle/>
        <a:p>
          <a:endParaRPr lang="en-US"/>
        </a:p>
      </dgm:t>
    </dgm:pt>
    <dgm:pt modelId="{E4CC5B9E-876E-4E37-B43E-4D088A6627A2}" type="pres">
      <dgm:prSet presAssocID="{2B6E3AAA-3B23-4915-B45A-61CE7313251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DA70-1D66-483C-A872-3C829D1816E3}" type="pres">
      <dgm:prSet presAssocID="{2B6E3AAA-3B23-4915-B45A-61CE73132515}" presName="comp3" presStyleCnt="0"/>
      <dgm:spPr/>
    </dgm:pt>
    <dgm:pt modelId="{CFD9BA4C-ED08-432E-AA56-204BCBBD125A}" type="pres">
      <dgm:prSet presAssocID="{2B6E3AAA-3B23-4915-B45A-61CE73132515}" presName="circle3" presStyleLbl="node1" presStyleIdx="2" presStyleCnt="4" custLinFactNeighborX="814" custLinFactNeighborY="-1266"/>
      <dgm:spPr/>
      <dgm:t>
        <a:bodyPr/>
        <a:lstStyle/>
        <a:p>
          <a:endParaRPr lang="en-US"/>
        </a:p>
      </dgm:t>
    </dgm:pt>
    <dgm:pt modelId="{13D2F2DF-C1D2-4E85-8102-4440DDA3F7DA}" type="pres">
      <dgm:prSet presAssocID="{2B6E3AAA-3B23-4915-B45A-61CE7313251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5585B-70B0-445B-A750-87A2C6CB4E35}" type="pres">
      <dgm:prSet presAssocID="{2B6E3AAA-3B23-4915-B45A-61CE73132515}" presName="comp4" presStyleCnt="0"/>
      <dgm:spPr/>
    </dgm:pt>
    <dgm:pt modelId="{EE9CF933-9A8E-4CAE-B787-3702C0A6284E}" type="pres">
      <dgm:prSet presAssocID="{2B6E3AAA-3B23-4915-B45A-61CE73132515}" presName="circle4" presStyleLbl="node1" presStyleIdx="3" presStyleCnt="4"/>
      <dgm:spPr/>
      <dgm:t>
        <a:bodyPr/>
        <a:lstStyle/>
        <a:p>
          <a:endParaRPr lang="en-US"/>
        </a:p>
      </dgm:t>
    </dgm:pt>
    <dgm:pt modelId="{D14E5BC1-8730-45E2-B04A-F7CE8D14DEE7}" type="pres">
      <dgm:prSet presAssocID="{2B6E3AAA-3B23-4915-B45A-61CE7313251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5875-C543-45F6-B686-58E281B5E648}" type="presOf" srcId="{0F90E75F-DDF7-4D6A-A4EB-44E0E0163CDA}" destId="{E4CC5B9E-876E-4E37-B43E-4D088A6627A2}" srcOrd="1" destOrd="0" presId="urn:microsoft.com/office/officeart/2005/8/layout/venn2"/>
    <dgm:cxn modelId="{B898A5B2-ECAC-4A91-B90E-2C4E594DD014}" srcId="{2B6E3AAA-3B23-4915-B45A-61CE73132515}" destId="{D9D1D8B9-BF96-40BA-8E0F-255B7539E949}" srcOrd="2" destOrd="0" parTransId="{02DBF089-82A8-4F12-A05D-F8B1AB97C1B7}" sibTransId="{F3611AB9-DD8D-4D4C-8302-4A2EFAA6A0FF}"/>
    <dgm:cxn modelId="{10B9F808-A41C-4073-BAC9-A46E06A49DFB}" type="presOf" srcId="{EE14A884-9044-426C-9D79-C102CE08D7E5}" destId="{FA96D232-5F45-4CEF-AE5C-9D13CE5C85F2}" srcOrd="0" destOrd="0" presId="urn:microsoft.com/office/officeart/2005/8/layout/venn2"/>
    <dgm:cxn modelId="{4B129306-773E-43BB-9D2F-FD14E82608CE}" type="presOf" srcId="{D9D1D8B9-BF96-40BA-8E0F-255B7539E949}" destId="{13D2F2DF-C1D2-4E85-8102-4440DDA3F7DA}" srcOrd="1" destOrd="0" presId="urn:microsoft.com/office/officeart/2005/8/layout/venn2"/>
    <dgm:cxn modelId="{7332EE5F-2259-4599-BE43-E0FA2C22DE1C}" type="presOf" srcId="{88531B31-7165-4515-91B1-278FA2E48BC7}" destId="{D14E5BC1-8730-45E2-B04A-F7CE8D14DEE7}" srcOrd="1" destOrd="0" presId="urn:microsoft.com/office/officeart/2005/8/layout/venn2"/>
    <dgm:cxn modelId="{58D13BED-35A0-4D3C-8588-F4342800E677}" srcId="{2B6E3AAA-3B23-4915-B45A-61CE73132515}" destId="{0F90E75F-DDF7-4D6A-A4EB-44E0E0163CDA}" srcOrd="1" destOrd="0" parTransId="{C60243DA-E75D-4BF7-A8D6-3047860ABAE6}" sibTransId="{43057A0E-44EB-4427-8112-D2370797B450}"/>
    <dgm:cxn modelId="{15862D36-0353-4757-893E-B29210EF3C14}" type="presOf" srcId="{EE14A884-9044-426C-9D79-C102CE08D7E5}" destId="{F5567F54-08F5-48C1-A714-32FDC402E305}" srcOrd="1" destOrd="0" presId="urn:microsoft.com/office/officeart/2005/8/layout/venn2"/>
    <dgm:cxn modelId="{9533A194-ABBB-4821-9BE6-CF6C44FD7A01}" type="presOf" srcId="{0F90E75F-DDF7-4D6A-A4EB-44E0E0163CDA}" destId="{B380C7CE-6216-4034-B521-A0DF8CD40DD4}" srcOrd="0" destOrd="0" presId="urn:microsoft.com/office/officeart/2005/8/layout/venn2"/>
    <dgm:cxn modelId="{049BD959-5B17-4786-9338-9EED9C41A5AC}" srcId="{2B6E3AAA-3B23-4915-B45A-61CE73132515}" destId="{88531B31-7165-4515-91B1-278FA2E48BC7}" srcOrd="3" destOrd="0" parTransId="{AB2CA2A3-9E37-4B41-B8CD-73CBB7EF7F24}" sibTransId="{D53930D2-8F0C-4829-846C-9D6626438849}"/>
    <dgm:cxn modelId="{390C2869-A23B-47E4-81A5-E06629284A99}" type="presOf" srcId="{88531B31-7165-4515-91B1-278FA2E48BC7}" destId="{EE9CF933-9A8E-4CAE-B787-3702C0A6284E}" srcOrd="0" destOrd="0" presId="urn:microsoft.com/office/officeart/2005/8/layout/venn2"/>
    <dgm:cxn modelId="{59141EF9-6532-41D3-AEE5-F05920FB2291}" srcId="{2B6E3AAA-3B23-4915-B45A-61CE73132515}" destId="{EE14A884-9044-426C-9D79-C102CE08D7E5}" srcOrd="0" destOrd="0" parTransId="{719446EB-F1EB-422F-BDD5-89385F779EFC}" sibTransId="{C495379C-ECE6-4AAC-B8C4-D3D12E17D064}"/>
    <dgm:cxn modelId="{0031C67F-3085-4C74-97C9-C670435F9C6D}" type="presOf" srcId="{2B6E3AAA-3B23-4915-B45A-61CE73132515}" destId="{98E03F78-82B0-4360-8165-58EEE3220B6F}" srcOrd="0" destOrd="0" presId="urn:microsoft.com/office/officeart/2005/8/layout/venn2"/>
    <dgm:cxn modelId="{8E8DD4CB-AFE1-46C3-BF54-47E9C66838B8}" type="presOf" srcId="{D9D1D8B9-BF96-40BA-8E0F-255B7539E949}" destId="{CFD9BA4C-ED08-432E-AA56-204BCBBD125A}" srcOrd="0" destOrd="0" presId="urn:microsoft.com/office/officeart/2005/8/layout/venn2"/>
    <dgm:cxn modelId="{D2E052AE-E3FF-418D-B4DE-569A04F33F62}" type="presParOf" srcId="{98E03F78-82B0-4360-8165-58EEE3220B6F}" destId="{2A87777F-5730-43E9-8B98-B8BBA4E733E4}" srcOrd="0" destOrd="0" presId="urn:microsoft.com/office/officeart/2005/8/layout/venn2"/>
    <dgm:cxn modelId="{948711CF-AD05-4539-9AB1-117EBBC65D90}" type="presParOf" srcId="{2A87777F-5730-43E9-8B98-B8BBA4E733E4}" destId="{FA96D232-5F45-4CEF-AE5C-9D13CE5C85F2}" srcOrd="0" destOrd="0" presId="urn:microsoft.com/office/officeart/2005/8/layout/venn2"/>
    <dgm:cxn modelId="{2F38D25E-B154-49EA-8CDE-43DD87A2234E}" type="presParOf" srcId="{2A87777F-5730-43E9-8B98-B8BBA4E733E4}" destId="{F5567F54-08F5-48C1-A714-32FDC402E305}" srcOrd="1" destOrd="0" presId="urn:microsoft.com/office/officeart/2005/8/layout/venn2"/>
    <dgm:cxn modelId="{E0FA6BB3-5D71-40D9-AE54-18C6D5791715}" type="presParOf" srcId="{98E03F78-82B0-4360-8165-58EEE3220B6F}" destId="{476E2797-80BE-4DC7-BDF6-CEC1B9DF6552}" srcOrd="1" destOrd="0" presId="urn:microsoft.com/office/officeart/2005/8/layout/venn2"/>
    <dgm:cxn modelId="{D1ECFF3C-8E28-463D-B43F-C3BD45F365E9}" type="presParOf" srcId="{476E2797-80BE-4DC7-BDF6-CEC1B9DF6552}" destId="{B380C7CE-6216-4034-B521-A0DF8CD40DD4}" srcOrd="0" destOrd="0" presId="urn:microsoft.com/office/officeart/2005/8/layout/venn2"/>
    <dgm:cxn modelId="{691DA9F3-F21A-49F7-8A3F-1B3D51908246}" type="presParOf" srcId="{476E2797-80BE-4DC7-BDF6-CEC1B9DF6552}" destId="{E4CC5B9E-876E-4E37-B43E-4D088A6627A2}" srcOrd="1" destOrd="0" presId="urn:microsoft.com/office/officeart/2005/8/layout/venn2"/>
    <dgm:cxn modelId="{6F48F2F7-41BD-4932-ADA8-0ED7CF9BF558}" type="presParOf" srcId="{98E03F78-82B0-4360-8165-58EEE3220B6F}" destId="{60BFDA70-1D66-483C-A872-3C829D1816E3}" srcOrd="2" destOrd="0" presId="urn:microsoft.com/office/officeart/2005/8/layout/venn2"/>
    <dgm:cxn modelId="{6313E162-3A5F-4D11-99BF-4D06B1F09EAE}" type="presParOf" srcId="{60BFDA70-1D66-483C-A872-3C829D1816E3}" destId="{CFD9BA4C-ED08-432E-AA56-204BCBBD125A}" srcOrd="0" destOrd="0" presId="urn:microsoft.com/office/officeart/2005/8/layout/venn2"/>
    <dgm:cxn modelId="{A52ED9AE-8527-4999-BA7D-EE4F736C9AB4}" type="presParOf" srcId="{60BFDA70-1D66-483C-A872-3C829D1816E3}" destId="{13D2F2DF-C1D2-4E85-8102-4440DDA3F7DA}" srcOrd="1" destOrd="0" presId="urn:microsoft.com/office/officeart/2005/8/layout/venn2"/>
    <dgm:cxn modelId="{CEBBC681-25B5-49D6-A86D-D48DA3D28489}" type="presParOf" srcId="{98E03F78-82B0-4360-8165-58EEE3220B6F}" destId="{D5D5585B-70B0-445B-A750-87A2C6CB4E35}" srcOrd="3" destOrd="0" presId="urn:microsoft.com/office/officeart/2005/8/layout/venn2"/>
    <dgm:cxn modelId="{01743344-1A43-45D8-8256-FF470521EA22}" type="presParOf" srcId="{D5D5585B-70B0-445B-A750-87A2C6CB4E35}" destId="{EE9CF933-9A8E-4CAE-B787-3702C0A6284E}" srcOrd="0" destOrd="0" presId="urn:microsoft.com/office/officeart/2005/8/layout/venn2"/>
    <dgm:cxn modelId="{B58A58D1-1DB6-490B-B653-F1D675E4A6BF}" type="presParOf" srcId="{D5D5585B-70B0-445B-A750-87A2C6CB4E35}" destId="{D14E5BC1-8730-45E2-B04A-F7CE8D14DEE7}" srcOrd="1" destOrd="0" presId="urn:microsoft.com/office/officeart/2005/8/layout/venn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6E3AAA-3B23-4915-B45A-61CE73132515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E14A884-9044-426C-9D79-C102CE08D7E5}">
      <dgm:prSet phldrT="[Text]" custT="1"/>
      <dgm:spPr/>
      <dgm:t>
        <a:bodyPr/>
        <a:lstStyle/>
        <a:p>
          <a:r>
            <a:rPr lang="sr-Latn-CS" sz="1600" smtClean="0"/>
            <a:t>FON MITERER</a:t>
          </a:r>
          <a:endParaRPr lang="en-US" sz="1600"/>
        </a:p>
      </dgm:t>
    </dgm:pt>
    <dgm:pt modelId="{719446EB-F1EB-422F-BDD5-89385F779EFC}" type="parTrans" cxnId="{59141EF9-6532-41D3-AEE5-F05920FB2291}">
      <dgm:prSet/>
      <dgm:spPr/>
      <dgm:t>
        <a:bodyPr/>
        <a:lstStyle/>
        <a:p>
          <a:endParaRPr lang="en-US"/>
        </a:p>
      </dgm:t>
    </dgm:pt>
    <dgm:pt modelId="{C495379C-ECE6-4AAC-B8C4-D3D12E17D064}" type="sibTrans" cxnId="{59141EF9-6532-41D3-AEE5-F05920FB2291}">
      <dgm:prSet/>
      <dgm:spPr/>
      <dgm:t>
        <a:bodyPr/>
        <a:lstStyle/>
        <a:p>
          <a:endParaRPr lang="en-US"/>
        </a:p>
      </dgm:t>
    </dgm:pt>
    <dgm:pt modelId="{0F90E75F-DDF7-4D6A-A4EB-44E0E0163CDA}">
      <dgm:prSet phldrT="[Text]"/>
      <dgm:spPr/>
      <dgm:t>
        <a:bodyPr/>
        <a:lstStyle/>
        <a:p>
          <a:r>
            <a:rPr lang="sr-Latn-CS" smtClean="0"/>
            <a:t>konzul</a:t>
          </a:r>
          <a:endParaRPr lang="en-US"/>
        </a:p>
      </dgm:t>
    </dgm:pt>
    <dgm:pt modelId="{C60243DA-E75D-4BF7-A8D6-3047860ABAE6}" type="parTrans" cxnId="{58D13BED-35A0-4D3C-8588-F4342800E677}">
      <dgm:prSet/>
      <dgm:spPr/>
      <dgm:t>
        <a:bodyPr/>
        <a:lstStyle/>
        <a:p>
          <a:endParaRPr lang="en-US"/>
        </a:p>
      </dgm:t>
    </dgm:pt>
    <dgm:pt modelId="{43057A0E-44EB-4427-8112-D2370797B450}" type="sibTrans" cxnId="{58D13BED-35A0-4D3C-8588-F4342800E677}">
      <dgm:prSet/>
      <dgm:spPr/>
      <dgm:t>
        <a:bodyPr/>
        <a:lstStyle/>
        <a:p>
          <a:endParaRPr lang="en-US"/>
        </a:p>
      </dgm:t>
    </dgm:pt>
    <dgm:pt modelId="{D9D1D8B9-BF96-40BA-8E0F-255B7539E949}">
      <dgm:prSet phldrT="[Text]"/>
      <dgm:spPr/>
      <dgm:t>
        <a:bodyPr/>
        <a:lstStyle/>
        <a:p>
          <a:r>
            <a:rPr lang="sr-Latn-CS" smtClean="0"/>
            <a:t>suprug</a:t>
          </a:r>
          <a:endParaRPr lang="en-US"/>
        </a:p>
      </dgm:t>
    </dgm:pt>
    <dgm:pt modelId="{02DBF089-82A8-4F12-A05D-F8B1AB97C1B7}" type="parTrans" cxnId="{B898A5B2-ECAC-4A91-B90E-2C4E594DD014}">
      <dgm:prSet/>
      <dgm:spPr/>
      <dgm:t>
        <a:bodyPr/>
        <a:lstStyle/>
        <a:p>
          <a:endParaRPr lang="en-US"/>
        </a:p>
      </dgm:t>
    </dgm:pt>
    <dgm:pt modelId="{F3611AB9-DD8D-4D4C-8302-4A2EFAA6A0FF}" type="sibTrans" cxnId="{B898A5B2-ECAC-4A91-B90E-2C4E594DD014}">
      <dgm:prSet/>
      <dgm:spPr/>
      <dgm:t>
        <a:bodyPr/>
        <a:lstStyle/>
        <a:p>
          <a:endParaRPr lang="en-US"/>
        </a:p>
      </dgm:t>
    </dgm:pt>
    <dgm:pt modelId="{88531B31-7165-4515-91B1-278FA2E48BC7}">
      <dgm:prSet phldrT="[Text]"/>
      <dgm:spPr/>
      <dgm:t>
        <a:bodyPr/>
        <a:lstStyle/>
        <a:p>
          <a:r>
            <a:rPr lang="sr-Latn-CS" smtClean="0"/>
            <a:t>otac</a:t>
          </a:r>
          <a:endParaRPr lang="en-US"/>
        </a:p>
      </dgm:t>
    </dgm:pt>
    <dgm:pt modelId="{AB2CA2A3-9E37-4B41-B8CD-73CBB7EF7F24}" type="parTrans" cxnId="{049BD959-5B17-4786-9338-9EED9C41A5AC}">
      <dgm:prSet/>
      <dgm:spPr/>
      <dgm:t>
        <a:bodyPr/>
        <a:lstStyle/>
        <a:p>
          <a:endParaRPr lang="en-US"/>
        </a:p>
      </dgm:t>
    </dgm:pt>
    <dgm:pt modelId="{D53930D2-8F0C-4829-846C-9D6626438849}" type="sibTrans" cxnId="{049BD959-5B17-4786-9338-9EED9C41A5AC}">
      <dgm:prSet/>
      <dgm:spPr/>
      <dgm:t>
        <a:bodyPr/>
        <a:lstStyle/>
        <a:p>
          <a:endParaRPr lang="en-US"/>
        </a:p>
      </dgm:t>
    </dgm:pt>
    <dgm:pt modelId="{98E03F78-82B0-4360-8165-58EEE3220B6F}" type="pres">
      <dgm:prSet presAssocID="{2B6E3AAA-3B23-4915-B45A-61CE73132515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87777F-5730-43E9-8B98-B8BBA4E733E4}" type="pres">
      <dgm:prSet presAssocID="{2B6E3AAA-3B23-4915-B45A-61CE73132515}" presName="comp1" presStyleCnt="0"/>
      <dgm:spPr/>
    </dgm:pt>
    <dgm:pt modelId="{FA96D232-5F45-4CEF-AE5C-9D13CE5C85F2}" type="pres">
      <dgm:prSet presAssocID="{2B6E3AAA-3B23-4915-B45A-61CE73132515}" presName="circle1" presStyleLbl="node1" presStyleIdx="0" presStyleCnt="4"/>
      <dgm:spPr/>
      <dgm:t>
        <a:bodyPr/>
        <a:lstStyle/>
        <a:p>
          <a:endParaRPr lang="en-US"/>
        </a:p>
      </dgm:t>
    </dgm:pt>
    <dgm:pt modelId="{F5567F54-08F5-48C1-A714-32FDC402E305}" type="pres">
      <dgm:prSet presAssocID="{2B6E3AAA-3B23-4915-B45A-61CE73132515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E2797-80BE-4DC7-BDF6-CEC1B9DF6552}" type="pres">
      <dgm:prSet presAssocID="{2B6E3AAA-3B23-4915-B45A-61CE73132515}" presName="comp2" presStyleCnt="0"/>
      <dgm:spPr/>
    </dgm:pt>
    <dgm:pt modelId="{B380C7CE-6216-4034-B521-A0DF8CD40DD4}" type="pres">
      <dgm:prSet presAssocID="{2B6E3AAA-3B23-4915-B45A-61CE73132515}" presName="circle2" presStyleLbl="node1" presStyleIdx="1" presStyleCnt="4"/>
      <dgm:spPr/>
      <dgm:t>
        <a:bodyPr/>
        <a:lstStyle/>
        <a:p>
          <a:endParaRPr lang="en-US"/>
        </a:p>
      </dgm:t>
    </dgm:pt>
    <dgm:pt modelId="{E4CC5B9E-876E-4E37-B43E-4D088A6627A2}" type="pres">
      <dgm:prSet presAssocID="{2B6E3AAA-3B23-4915-B45A-61CE73132515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BFDA70-1D66-483C-A872-3C829D1816E3}" type="pres">
      <dgm:prSet presAssocID="{2B6E3AAA-3B23-4915-B45A-61CE73132515}" presName="comp3" presStyleCnt="0"/>
      <dgm:spPr/>
    </dgm:pt>
    <dgm:pt modelId="{CFD9BA4C-ED08-432E-AA56-204BCBBD125A}" type="pres">
      <dgm:prSet presAssocID="{2B6E3AAA-3B23-4915-B45A-61CE73132515}" presName="circle3" presStyleLbl="node1" presStyleIdx="2" presStyleCnt="4" custLinFactNeighborX="814" custLinFactNeighborY="-1266"/>
      <dgm:spPr/>
      <dgm:t>
        <a:bodyPr/>
        <a:lstStyle/>
        <a:p>
          <a:endParaRPr lang="en-US"/>
        </a:p>
      </dgm:t>
    </dgm:pt>
    <dgm:pt modelId="{13D2F2DF-C1D2-4E85-8102-4440DDA3F7DA}" type="pres">
      <dgm:prSet presAssocID="{2B6E3AAA-3B23-4915-B45A-61CE73132515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5585B-70B0-445B-A750-87A2C6CB4E35}" type="pres">
      <dgm:prSet presAssocID="{2B6E3AAA-3B23-4915-B45A-61CE73132515}" presName="comp4" presStyleCnt="0"/>
      <dgm:spPr/>
    </dgm:pt>
    <dgm:pt modelId="{EE9CF933-9A8E-4CAE-B787-3702C0A6284E}" type="pres">
      <dgm:prSet presAssocID="{2B6E3AAA-3B23-4915-B45A-61CE73132515}" presName="circle4" presStyleLbl="node1" presStyleIdx="3" presStyleCnt="4"/>
      <dgm:spPr/>
      <dgm:t>
        <a:bodyPr/>
        <a:lstStyle/>
        <a:p>
          <a:endParaRPr lang="en-US"/>
        </a:p>
      </dgm:t>
    </dgm:pt>
    <dgm:pt modelId="{D14E5BC1-8730-45E2-B04A-F7CE8D14DEE7}" type="pres">
      <dgm:prSet presAssocID="{2B6E3AAA-3B23-4915-B45A-61CE73132515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386C4D-92C0-40D8-A624-DCF7F27D1A26}" type="presOf" srcId="{88531B31-7165-4515-91B1-278FA2E48BC7}" destId="{EE9CF933-9A8E-4CAE-B787-3702C0A6284E}" srcOrd="0" destOrd="0" presId="urn:microsoft.com/office/officeart/2005/8/layout/venn2"/>
    <dgm:cxn modelId="{BE0B2341-CC9D-4932-8604-B042E11950C9}" type="presOf" srcId="{EE14A884-9044-426C-9D79-C102CE08D7E5}" destId="{F5567F54-08F5-48C1-A714-32FDC402E305}" srcOrd="1" destOrd="0" presId="urn:microsoft.com/office/officeart/2005/8/layout/venn2"/>
    <dgm:cxn modelId="{B898A5B2-ECAC-4A91-B90E-2C4E594DD014}" srcId="{2B6E3AAA-3B23-4915-B45A-61CE73132515}" destId="{D9D1D8B9-BF96-40BA-8E0F-255B7539E949}" srcOrd="2" destOrd="0" parTransId="{02DBF089-82A8-4F12-A05D-F8B1AB97C1B7}" sibTransId="{F3611AB9-DD8D-4D4C-8302-4A2EFAA6A0FF}"/>
    <dgm:cxn modelId="{58D13BED-35A0-4D3C-8588-F4342800E677}" srcId="{2B6E3AAA-3B23-4915-B45A-61CE73132515}" destId="{0F90E75F-DDF7-4D6A-A4EB-44E0E0163CDA}" srcOrd="1" destOrd="0" parTransId="{C60243DA-E75D-4BF7-A8D6-3047860ABAE6}" sibTransId="{43057A0E-44EB-4427-8112-D2370797B450}"/>
    <dgm:cxn modelId="{B74739ED-320C-4223-9DD9-045ABD9BA233}" type="presOf" srcId="{0F90E75F-DDF7-4D6A-A4EB-44E0E0163CDA}" destId="{B380C7CE-6216-4034-B521-A0DF8CD40DD4}" srcOrd="0" destOrd="0" presId="urn:microsoft.com/office/officeart/2005/8/layout/venn2"/>
    <dgm:cxn modelId="{865745F5-66CD-48BB-A903-398A3FB88AD8}" type="presOf" srcId="{2B6E3AAA-3B23-4915-B45A-61CE73132515}" destId="{98E03F78-82B0-4360-8165-58EEE3220B6F}" srcOrd="0" destOrd="0" presId="urn:microsoft.com/office/officeart/2005/8/layout/venn2"/>
    <dgm:cxn modelId="{49BE49C4-96A0-4874-B1FF-D049F435A0F1}" type="presOf" srcId="{88531B31-7165-4515-91B1-278FA2E48BC7}" destId="{D14E5BC1-8730-45E2-B04A-F7CE8D14DEE7}" srcOrd="1" destOrd="0" presId="urn:microsoft.com/office/officeart/2005/8/layout/venn2"/>
    <dgm:cxn modelId="{E61CE68E-3F19-413B-9C06-A26F49FCA052}" type="presOf" srcId="{D9D1D8B9-BF96-40BA-8E0F-255B7539E949}" destId="{13D2F2DF-C1D2-4E85-8102-4440DDA3F7DA}" srcOrd="1" destOrd="0" presId="urn:microsoft.com/office/officeart/2005/8/layout/venn2"/>
    <dgm:cxn modelId="{C05A6CF0-C5C2-4FCC-B626-0741E01A1D99}" type="presOf" srcId="{0F90E75F-DDF7-4D6A-A4EB-44E0E0163CDA}" destId="{E4CC5B9E-876E-4E37-B43E-4D088A6627A2}" srcOrd="1" destOrd="0" presId="urn:microsoft.com/office/officeart/2005/8/layout/venn2"/>
    <dgm:cxn modelId="{46A57E2F-1622-4C31-B237-91DAA6859150}" type="presOf" srcId="{D9D1D8B9-BF96-40BA-8E0F-255B7539E949}" destId="{CFD9BA4C-ED08-432E-AA56-204BCBBD125A}" srcOrd="0" destOrd="0" presId="urn:microsoft.com/office/officeart/2005/8/layout/venn2"/>
    <dgm:cxn modelId="{049BD959-5B17-4786-9338-9EED9C41A5AC}" srcId="{2B6E3AAA-3B23-4915-B45A-61CE73132515}" destId="{88531B31-7165-4515-91B1-278FA2E48BC7}" srcOrd="3" destOrd="0" parTransId="{AB2CA2A3-9E37-4B41-B8CD-73CBB7EF7F24}" sibTransId="{D53930D2-8F0C-4829-846C-9D6626438849}"/>
    <dgm:cxn modelId="{89796E8A-F243-472F-8D26-65409544D617}" type="presOf" srcId="{EE14A884-9044-426C-9D79-C102CE08D7E5}" destId="{FA96D232-5F45-4CEF-AE5C-9D13CE5C85F2}" srcOrd="0" destOrd="0" presId="urn:microsoft.com/office/officeart/2005/8/layout/venn2"/>
    <dgm:cxn modelId="{59141EF9-6532-41D3-AEE5-F05920FB2291}" srcId="{2B6E3AAA-3B23-4915-B45A-61CE73132515}" destId="{EE14A884-9044-426C-9D79-C102CE08D7E5}" srcOrd="0" destOrd="0" parTransId="{719446EB-F1EB-422F-BDD5-89385F779EFC}" sibTransId="{C495379C-ECE6-4AAC-B8C4-D3D12E17D064}"/>
    <dgm:cxn modelId="{33E07DF0-F08E-442F-BD2D-C734E61B5090}" type="presParOf" srcId="{98E03F78-82B0-4360-8165-58EEE3220B6F}" destId="{2A87777F-5730-43E9-8B98-B8BBA4E733E4}" srcOrd="0" destOrd="0" presId="urn:microsoft.com/office/officeart/2005/8/layout/venn2"/>
    <dgm:cxn modelId="{BCA56E7D-BFC5-4C44-A4FE-E6DD8E2DDF59}" type="presParOf" srcId="{2A87777F-5730-43E9-8B98-B8BBA4E733E4}" destId="{FA96D232-5F45-4CEF-AE5C-9D13CE5C85F2}" srcOrd="0" destOrd="0" presId="urn:microsoft.com/office/officeart/2005/8/layout/venn2"/>
    <dgm:cxn modelId="{F6D72BD0-42E0-42F9-8442-F0E148A22A23}" type="presParOf" srcId="{2A87777F-5730-43E9-8B98-B8BBA4E733E4}" destId="{F5567F54-08F5-48C1-A714-32FDC402E305}" srcOrd="1" destOrd="0" presId="urn:microsoft.com/office/officeart/2005/8/layout/venn2"/>
    <dgm:cxn modelId="{D23E90DE-8DDF-4F82-902C-880C6E58BF48}" type="presParOf" srcId="{98E03F78-82B0-4360-8165-58EEE3220B6F}" destId="{476E2797-80BE-4DC7-BDF6-CEC1B9DF6552}" srcOrd="1" destOrd="0" presId="urn:microsoft.com/office/officeart/2005/8/layout/venn2"/>
    <dgm:cxn modelId="{2649B82D-1314-44CD-B945-DA67E1FB0F40}" type="presParOf" srcId="{476E2797-80BE-4DC7-BDF6-CEC1B9DF6552}" destId="{B380C7CE-6216-4034-B521-A0DF8CD40DD4}" srcOrd="0" destOrd="0" presId="urn:microsoft.com/office/officeart/2005/8/layout/venn2"/>
    <dgm:cxn modelId="{9CBF022F-9735-4043-9A33-C4F42FBAE97A}" type="presParOf" srcId="{476E2797-80BE-4DC7-BDF6-CEC1B9DF6552}" destId="{E4CC5B9E-876E-4E37-B43E-4D088A6627A2}" srcOrd="1" destOrd="0" presId="urn:microsoft.com/office/officeart/2005/8/layout/venn2"/>
    <dgm:cxn modelId="{C7F0AD8E-6246-453E-9EB9-5A85412A490E}" type="presParOf" srcId="{98E03F78-82B0-4360-8165-58EEE3220B6F}" destId="{60BFDA70-1D66-483C-A872-3C829D1816E3}" srcOrd="2" destOrd="0" presId="urn:microsoft.com/office/officeart/2005/8/layout/venn2"/>
    <dgm:cxn modelId="{F7E8B267-D22D-42FA-8A5E-AEB9E6558D06}" type="presParOf" srcId="{60BFDA70-1D66-483C-A872-3C829D1816E3}" destId="{CFD9BA4C-ED08-432E-AA56-204BCBBD125A}" srcOrd="0" destOrd="0" presId="urn:microsoft.com/office/officeart/2005/8/layout/venn2"/>
    <dgm:cxn modelId="{B30EBDDC-3721-4D4C-9D75-47E4D79AD13B}" type="presParOf" srcId="{60BFDA70-1D66-483C-A872-3C829D1816E3}" destId="{13D2F2DF-C1D2-4E85-8102-4440DDA3F7DA}" srcOrd="1" destOrd="0" presId="urn:microsoft.com/office/officeart/2005/8/layout/venn2"/>
    <dgm:cxn modelId="{82A8A714-1A7A-4296-A5D0-3517DFB3A85A}" type="presParOf" srcId="{98E03F78-82B0-4360-8165-58EEE3220B6F}" destId="{D5D5585B-70B0-445B-A750-87A2C6CB4E35}" srcOrd="3" destOrd="0" presId="urn:microsoft.com/office/officeart/2005/8/layout/venn2"/>
    <dgm:cxn modelId="{55C7FFD1-9E04-4AEC-A12A-C2CA24B16DBC}" type="presParOf" srcId="{D5D5585B-70B0-445B-A750-87A2C6CB4E35}" destId="{EE9CF933-9A8E-4CAE-B787-3702C0A6284E}" srcOrd="0" destOrd="0" presId="urn:microsoft.com/office/officeart/2005/8/layout/venn2"/>
    <dgm:cxn modelId="{BFC6956B-6B11-4E77-A9A8-B354EBC904CF}" type="presParOf" srcId="{D5D5585B-70B0-445B-A750-87A2C6CB4E35}" destId="{D14E5BC1-8730-45E2-B04A-F7CE8D14DEE7}" srcOrd="1" destOrd="0" presId="urn:microsoft.com/office/officeart/2005/8/layout/venn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143F494-2BD7-46D1-BD16-848F2A5B4C21}" type="doc">
      <dgm:prSet loTypeId="urn:microsoft.com/office/officeart/2005/8/layout/target3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1A4FE804-1765-4F53-9DB3-89425D253EDD}">
      <dgm:prSet phldrT="[Text]"/>
      <dgm:spPr/>
      <dgm:t>
        <a:bodyPr/>
        <a:lstStyle/>
        <a:p>
          <a:r>
            <a:rPr lang="sr-Latn-CS" smtClean="0"/>
            <a:t>KONZUL</a:t>
          </a:r>
          <a:endParaRPr lang="en-US"/>
        </a:p>
      </dgm:t>
    </dgm:pt>
    <dgm:pt modelId="{5E045CE2-43F5-46E5-BA22-36D5F113FD35}" type="parTrans" cxnId="{C8CA1683-F7EC-4B6D-987A-FDD25A6DD1E8}">
      <dgm:prSet/>
      <dgm:spPr/>
      <dgm:t>
        <a:bodyPr/>
        <a:lstStyle/>
        <a:p>
          <a:endParaRPr lang="en-US"/>
        </a:p>
      </dgm:t>
    </dgm:pt>
    <dgm:pt modelId="{63928A9E-C167-44E0-8622-E97F3446E361}" type="sibTrans" cxnId="{C8CA1683-F7EC-4B6D-987A-FDD25A6DD1E8}">
      <dgm:prSet/>
      <dgm:spPr/>
      <dgm:t>
        <a:bodyPr/>
        <a:lstStyle/>
        <a:p>
          <a:endParaRPr lang="en-US"/>
        </a:p>
      </dgm:t>
    </dgm:pt>
    <dgm:pt modelId="{9593EA4B-43A6-4E15-AC4D-C5F0A9A9B479}">
      <dgm:prSet phldrT="[Text]"/>
      <dgm:spPr/>
      <dgm:t>
        <a:bodyPr/>
        <a:lstStyle/>
        <a:p>
          <a:r>
            <a:rPr lang="sr-Latn-CS" smtClean="0"/>
            <a:t>DAVIL – povučen, zatvoren </a:t>
          </a:r>
          <a:endParaRPr lang="en-US"/>
        </a:p>
      </dgm:t>
    </dgm:pt>
    <dgm:pt modelId="{10862E61-D471-4406-A012-66097E434E8A}" type="parTrans" cxnId="{DD0E6603-3315-4E15-84E1-B329B43C2F6F}">
      <dgm:prSet/>
      <dgm:spPr/>
      <dgm:t>
        <a:bodyPr/>
        <a:lstStyle/>
        <a:p>
          <a:endParaRPr lang="en-US"/>
        </a:p>
      </dgm:t>
    </dgm:pt>
    <dgm:pt modelId="{ABF8C65E-A9BB-40CF-AAF4-BD0E1E6AAEAA}" type="sibTrans" cxnId="{DD0E6603-3315-4E15-84E1-B329B43C2F6F}">
      <dgm:prSet/>
      <dgm:spPr/>
      <dgm:t>
        <a:bodyPr/>
        <a:lstStyle/>
        <a:p>
          <a:endParaRPr lang="en-US"/>
        </a:p>
      </dgm:t>
    </dgm:pt>
    <dgm:pt modelId="{E7EF7F76-F3E7-4F5F-BFEB-E933A6F71BA7}">
      <dgm:prSet phldrT="[Text]"/>
      <dgm:spPr/>
      <dgm:t>
        <a:bodyPr/>
        <a:lstStyle/>
        <a:p>
          <a:r>
            <a:rPr lang="sr-Latn-CS" smtClean="0"/>
            <a:t>FON MITERER – snalažljiv, komunikativan</a:t>
          </a:r>
          <a:endParaRPr lang="en-US"/>
        </a:p>
      </dgm:t>
    </dgm:pt>
    <dgm:pt modelId="{4E0D372A-BF71-4A43-BDD7-7D202C77D6A0}" type="parTrans" cxnId="{A6166FC4-18AD-4CBE-A575-15D22FAC0FD9}">
      <dgm:prSet/>
      <dgm:spPr/>
      <dgm:t>
        <a:bodyPr/>
        <a:lstStyle/>
        <a:p>
          <a:endParaRPr lang="en-US"/>
        </a:p>
      </dgm:t>
    </dgm:pt>
    <dgm:pt modelId="{73C107D0-9AAF-4308-99BC-C219DA2E7F76}" type="sibTrans" cxnId="{A6166FC4-18AD-4CBE-A575-15D22FAC0FD9}">
      <dgm:prSet/>
      <dgm:spPr/>
      <dgm:t>
        <a:bodyPr/>
        <a:lstStyle/>
        <a:p>
          <a:endParaRPr lang="en-US"/>
        </a:p>
      </dgm:t>
    </dgm:pt>
    <dgm:pt modelId="{91F189FE-29D8-4117-8999-EC125EA55FC5}">
      <dgm:prSet phldrT="[Text]"/>
      <dgm:spPr/>
      <dgm:t>
        <a:bodyPr/>
        <a:lstStyle/>
        <a:p>
          <a:r>
            <a:rPr lang="sr-Latn-CS" smtClean="0"/>
            <a:t>SUPRUG</a:t>
          </a:r>
          <a:endParaRPr lang="en-US"/>
        </a:p>
      </dgm:t>
    </dgm:pt>
    <dgm:pt modelId="{6910940B-6677-4548-B694-B6DD69D93591}" type="parTrans" cxnId="{CF42A568-C518-45BD-BA6C-AA4C56BDB5DB}">
      <dgm:prSet/>
      <dgm:spPr/>
      <dgm:t>
        <a:bodyPr/>
        <a:lstStyle/>
        <a:p>
          <a:endParaRPr lang="en-US"/>
        </a:p>
      </dgm:t>
    </dgm:pt>
    <dgm:pt modelId="{08AD5576-3673-48E1-91B8-D2DD457B491C}" type="sibTrans" cxnId="{CF42A568-C518-45BD-BA6C-AA4C56BDB5DB}">
      <dgm:prSet/>
      <dgm:spPr/>
      <dgm:t>
        <a:bodyPr/>
        <a:lstStyle/>
        <a:p>
          <a:endParaRPr lang="en-US"/>
        </a:p>
      </dgm:t>
    </dgm:pt>
    <dgm:pt modelId="{5C0415DC-165B-4FD4-8788-6AA8ABE6E871}">
      <dgm:prSet phldrT="[Text]"/>
      <dgm:spPr/>
      <dgm:t>
        <a:bodyPr/>
        <a:lstStyle/>
        <a:p>
          <a:r>
            <a:rPr lang="sr-Latn-CS" smtClean="0"/>
            <a:t>srećno oženjen, u stabilnom braku sa ženom koja je snalažljiva,  posvećena majka i domaćica</a:t>
          </a:r>
          <a:endParaRPr lang="en-US"/>
        </a:p>
      </dgm:t>
    </dgm:pt>
    <dgm:pt modelId="{AE91E87C-23D7-4B6C-93D1-91693B638361}" type="parTrans" cxnId="{9C2A50E5-33B1-4963-8CB2-79F5EDA07920}">
      <dgm:prSet/>
      <dgm:spPr/>
      <dgm:t>
        <a:bodyPr/>
        <a:lstStyle/>
        <a:p>
          <a:endParaRPr lang="en-US"/>
        </a:p>
      </dgm:t>
    </dgm:pt>
    <dgm:pt modelId="{E6F98155-3CD0-4C76-B771-7AC4A670C707}" type="sibTrans" cxnId="{9C2A50E5-33B1-4963-8CB2-79F5EDA07920}">
      <dgm:prSet/>
      <dgm:spPr/>
      <dgm:t>
        <a:bodyPr/>
        <a:lstStyle/>
        <a:p>
          <a:endParaRPr lang="en-US"/>
        </a:p>
      </dgm:t>
    </dgm:pt>
    <dgm:pt modelId="{E3F0EB34-EF78-4473-924E-5721A4647B2B}">
      <dgm:prSet phldrT="[Text]"/>
      <dgm:spPr/>
      <dgm:t>
        <a:bodyPr/>
        <a:lstStyle/>
        <a:p>
          <a:r>
            <a:rPr lang="sr-Latn-CS" smtClean="0"/>
            <a:t>nesrećno oženjen, u nestabilnom braku sa ženom koja je neuravnoteženi sanjar  bez majčinskih osobina</a:t>
          </a:r>
          <a:endParaRPr lang="en-US"/>
        </a:p>
      </dgm:t>
    </dgm:pt>
    <dgm:pt modelId="{D1464B77-3236-4890-89F5-D09D4E23E425}" type="parTrans" cxnId="{0A7B9C58-6E18-4C1D-995A-CCBFF3DE7083}">
      <dgm:prSet/>
      <dgm:spPr/>
      <dgm:t>
        <a:bodyPr/>
        <a:lstStyle/>
        <a:p>
          <a:endParaRPr lang="en-US"/>
        </a:p>
      </dgm:t>
    </dgm:pt>
    <dgm:pt modelId="{AC260DBE-4699-4458-94AD-8B5C49DF74E5}" type="sibTrans" cxnId="{0A7B9C58-6E18-4C1D-995A-CCBFF3DE7083}">
      <dgm:prSet/>
      <dgm:spPr/>
      <dgm:t>
        <a:bodyPr/>
        <a:lstStyle/>
        <a:p>
          <a:endParaRPr lang="en-US"/>
        </a:p>
      </dgm:t>
    </dgm:pt>
    <dgm:pt modelId="{CA9A9F62-EB16-4568-9E16-9CF276DC8C3D}">
      <dgm:prSet phldrT="[Text]"/>
      <dgm:spPr/>
      <dgm:t>
        <a:bodyPr/>
        <a:lstStyle/>
        <a:p>
          <a:r>
            <a:rPr lang="sr-Latn-CS" smtClean="0"/>
            <a:t>OTAC</a:t>
          </a:r>
          <a:endParaRPr lang="en-US"/>
        </a:p>
      </dgm:t>
    </dgm:pt>
    <dgm:pt modelId="{7BADF0AB-BDDA-46EA-8FDC-2B3FD17D5010}" type="parTrans" cxnId="{89D4C4E8-2726-47E9-BDD0-56A8C034DA6F}">
      <dgm:prSet/>
      <dgm:spPr/>
      <dgm:t>
        <a:bodyPr/>
        <a:lstStyle/>
        <a:p>
          <a:endParaRPr lang="en-US"/>
        </a:p>
      </dgm:t>
    </dgm:pt>
    <dgm:pt modelId="{AD1FAE1A-11D9-4B1D-862A-0CBAE36E4DBC}" type="sibTrans" cxnId="{89D4C4E8-2726-47E9-BDD0-56A8C034DA6F}">
      <dgm:prSet/>
      <dgm:spPr/>
      <dgm:t>
        <a:bodyPr/>
        <a:lstStyle/>
        <a:p>
          <a:endParaRPr lang="en-US"/>
        </a:p>
      </dgm:t>
    </dgm:pt>
    <dgm:pt modelId="{BE2F3616-972D-43C0-A75B-11DD5BB83816}">
      <dgm:prSet phldrT="[Text]"/>
      <dgm:spPr/>
      <dgm:t>
        <a:bodyPr/>
        <a:lstStyle/>
        <a:p>
          <a:r>
            <a:rPr lang="sr-Latn-CS" smtClean="0"/>
            <a:t>četvoro dece (od kojih jedno umire)</a:t>
          </a:r>
          <a:endParaRPr lang="en-US"/>
        </a:p>
      </dgm:t>
    </dgm:pt>
    <dgm:pt modelId="{6E37A66B-E537-49C8-9B38-341490C877FA}" type="parTrans" cxnId="{40D33B0D-0785-400F-B3BF-D2890D443031}">
      <dgm:prSet/>
      <dgm:spPr/>
      <dgm:t>
        <a:bodyPr/>
        <a:lstStyle/>
        <a:p>
          <a:endParaRPr lang="en-US"/>
        </a:p>
      </dgm:t>
    </dgm:pt>
    <dgm:pt modelId="{BF14F443-1533-4BCC-85FE-599EE7B253E1}" type="sibTrans" cxnId="{40D33B0D-0785-400F-B3BF-D2890D443031}">
      <dgm:prSet/>
      <dgm:spPr/>
      <dgm:t>
        <a:bodyPr/>
        <a:lstStyle/>
        <a:p>
          <a:endParaRPr lang="en-US"/>
        </a:p>
      </dgm:t>
    </dgm:pt>
    <dgm:pt modelId="{8C599C89-A89E-4F60-B18A-975AE116DED1}">
      <dgm:prSet phldrT="[Text]"/>
      <dgm:spPr/>
      <dgm:t>
        <a:bodyPr/>
        <a:lstStyle/>
        <a:p>
          <a:r>
            <a:rPr lang="sr-Latn-CS" smtClean="0"/>
            <a:t>jedne kćeri</a:t>
          </a:r>
          <a:endParaRPr lang="en-US"/>
        </a:p>
      </dgm:t>
    </dgm:pt>
    <dgm:pt modelId="{E1D00B50-EB7B-419B-AF7F-C32ADF5E9608}" type="parTrans" cxnId="{7939C5F9-1887-459C-8693-BB1F433AFA2E}">
      <dgm:prSet/>
      <dgm:spPr/>
      <dgm:t>
        <a:bodyPr/>
        <a:lstStyle/>
        <a:p>
          <a:endParaRPr lang="en-US"/>
        </a:p>
      </dgm:t>
    </dgm:pt>
    <dgm:pt modelId="{E0FC6B1D-1817-4E4B-A685-4FB5740C0B4B}" type="sibTrans" cxnId="{7939C5F9-1887-459C-8693-BB1F433AFA2E}">
      <dgm:prSet/>
      <dgm:spPr/>
      <dgm:t>
        <a:bodyPr/>
        <a:lstStyle/>
        <a:p>
          <a:endParaRPr lang="en-US"/>
        </a:p>
      </dgm:t>
    </dgm:pt>
    <dgm:pt modelId="{BB99E155-D775-46C9-A85F-8AE2FF620A9B}" type="pres">
      <dgm:prSet presAssocID="{8143F494-2BD7-46D1-BD16-848F2A5B4C2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1C1F1C1-B0ED-4983-AC8E-1C39133620CE}" type="pres">
      <dgm:prSet presAssocID="{1A4FE804-1765-4F53-9DB3-89425D253EDD}" presName="circle1" presStyleLbl="node1" presStyleIdx="0" presStyleCnt="3"/>
      <dgm:spPr/>
    </dgm:pt>
    <dgm:pt modelId="{08A5E5E0-01C0-40FC-8E13-586323E59052}" type="pres">
      <dgm:prSet presAssocID="{1A4FE804-1765-4F53-9DB3-89425D253EDD}" presName="space" presStyleCnt="0"/>
      <dgm:spPr/>
    </dgm:pt>
    <dgm:pt modelId="{CE113DDD-D19F-40F8-9698-8944324E2299}" type="pres">
      <dgm:prSet presAssocID="{1A4FE804-1765-4F53-9DB3-89425D253EDD}" presName="rect1" presStyleLbl="alignAcc1" presStyleIdx="0" presStyleCnt="3"/>
      <dgm:spPr/>
      <dgm:t>
        <a:bodyPr/>
        <a:lstStyle/>
        <a:p>
          <a:endParaRPr lang="en-US"/>
        </a:p>
      </dgm:t>
    </dgm:pt>
    <dgm:pt modelId="{83C639FC-6651-4FF4-93AB-BFACAAADB348}" type="pres">
      <dgm:prSet presAssocID="{91F189FE-29D8-4117-8999-EC125EA55FC5}" presName="vertSpace2" presStyleLbl="node1" presStyleIdx="0" presStyleCnt="3"/>
      <dgm:spPr/>
    </dgm:pt>
    <dgm:pt modelId="{1F6A53B0-DEEF-433C-B52F-9D78B9F4D51C}" type="pres">
      <dgm:prSet presAssocID="{91F189FE-29D8-4117-8999-EC125EA55FC5}" presName="circle2" presStyleLbl="node1" presStyleIdx="1" presStyleCnt="3"/>
      <dgm:spPr/>
    </dgm:pt>
    <dgm:pt modelId="{C736319E-3464-40AF-B1AC-2620FE5A001E}" type="pres">
      <dgm:prSet presAssocID="{91F189FE-29D8-4117-8999-EC125EA55FC5}" presName="rect2" presStyleLbl="alignAcc1" presStyleIdx="1" presStyleCnt="3"/>
      <dgm:spPr/>
      <dgm:t>
        <a:bodyPr/>
        <a:lstStyle/>
        <a:p>
          <a:endParaRPr lang="en-US"/>
        </a:p>
      </dgm:t>
    </dgm:pt>
    <dgm:pt modelId="{17EEA1E4-7000-4F4A-A4AC-C2108405DD66}" type="pres">
      <dgm:prSet presAssocID="{CA9A9F62-EB16-4568-9E16-9CF276DC8C3D}" presName="vertSpace3" presStyleLbl="node1" presStyleIdx="1" presStyleCnt="3"/>
      <dgm:spPr/>
    </dgm:pt>
    <dgm:pt modelId="{182E893B-8FBF-41F9-BF2F-A36A3370A85F}" type="pres">
      <dgm:prSet presAssocID="{CA9A9F62-EB16-4568-9E16-9CF276DC8C3D}" presName="circle3" presStyleLbl="node1" presStyleIdx="2" presStyleCnt="3"/>
      <dgm:spPr/>
    </dgm:pt>
    <dgm:pt modelId="{A55F08D6-B622-4B91-AA96-968437D91C0E}" type="pres">
      <dgm:prSet presAssocID="{CA9A9F62-EB16-4568-9E16-9CF276DC8C3D}" presName="rect3" presStyleLbl="alignAcc1" presStyleIdx="2" presStyleCnt="3"/>
      <dgm:spPr/>
      <dgm:t>
        <a:bodyPr/>
        <a:lstStyle/>
        <a:p>
          <a:endParaRPr lang="en-US"/>
        </a:p>
      </dgm:t>
    </dgm:pt>
    <dgm:pt modelId="{CA27847D-B990-417B-A3E3-799F88571B5C}" type="pres">
      <dgm:prSet presAssocID="{1A4FE804-1765-4F53-9DB3-89425D253EDD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9C5A09-6B11-47EF-936B-9401BBBCF3DF}" type="pres">
      <dgm:prSet presAssocID="{1A4FE804-1765-4F53-9DB3-89425D253EDD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00F82-5EF0-4CBB-9599-4DE8B66B47D1}" type="pres">
      <dgm:prSet presAssocID="{91F189FE-29D8-4117-8999-EC125EA55FC5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B492A9-A8A5-4261-917E-D8E8BC1E3C34}" type="pres">
      <dgm:prSet presAssocID="{91F189FE-29D8-4117-8999-EC125EA55FC5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243BC8-5028-4182-821F-264983403A58}" type="pres">
      <dgm:prSet presAssocID="{CA9A9F62-EB16-4568-9E16-9CF276DC8C3D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F27ECC-B510-4463-97F7-BA3C7AA0C08C}" type="pres">
      <dgm:prSet presAssocID="{CA9A9F62-EB16-4568-9E16-9CF276DC8C3D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D4C4E8-2726-47E9-BDD0-56A8C034DA6F}" srcId="{8143F494-2BD7-46D1-BD16-848F2A5B4C21}" destId="{CA9A9F62-EB16-4568-9E16-9CF276DC8C3D}" srcOrd="2" destOrd="0" parTransId="{7BADF0AB-BDDA-46EA-8FDC-2B3FD17D5010}" sibTransId="{AD1FAE1A-11D9-4B1D-862A-0CBAE36E4DBC}"/>
    <dgm:cxn modelId="{0A7B9C58-6E18-4C1D-995A-CCBFF3DE7083}" srcId="{91F189FE-29D8-4117-8999-EC125EA55FC5}" destId="{E3F0EB34-EF78-4473-924E-5721A4647B2B}" srcOrd="1" destOrd="0" parTransId="{D1464B77-3236-4890-89F5-D09D4E23E425}" sibTransId="{AC260DBE-4699-4458-94AD-8B5C49DF74E5}"/>
    <dgm:cxn modelId="{F31D58D1-54AF-4B07-9D82-7DDDB0E7806E}" type="presOf" srcId="{9593EA4B-43A6-4E15-AC4D-C5F0A9A9B479}" destId="{E99C5A09-6B11-47EF-936B-9401BBBCF3DF}" srcOrd="0" destOrd="0" presId="urn:microsoft.com/office/officeart/2005/8/layout/target3"/>
    <dgm:cxn modelId="{CBDA3BC8-6C3C-4CD9-84B4-EACF93E9AC4D}" type="presOf" srcId="{BE2F3616-972D-43C0-A75B-11DD5BB83816}" destId="{CBF27ECC-B510-4463-97F7-BA3C7AA0C08C}" srcOrd="0" destOrd="0" presId="urn:microsoft.com/office/officeart/2005/8/layout/target3"/>
    <dgm:cxn modelId="{AAD6F863-B0F4-4382-B038-F2C31B0119B9}" type="presOf" srcId="{91F189FE-29D8-4117-8999-EC125EA55FC5}" destId="{C736319E-3464-40AF-B1AC-2620FE5A001E}" srcOrd="0" destOrd="0" presId="urn:microsoft.com/office/officeart/2005/8/layout/target3"/>
    <dgm:cxn modelId="{157A6695-A19B-46AC-807E-61824E125E3C}" type="presOf" srcId="{CA9A9F62-EB16-4568-9E16-9CF276DC8C3D}" destId="{A55F08D6-B622-4B91-AA96-968437D91C0E}" srcOrd="0" destOrd="0" presId="urn:microsoft.com/office/officeart/2005/8/layout/target3"/>
    <dgm:cxn modelId="{66DCAA64-B7ED-4CA8-9048-C00FCD518B27}" type="presOf" srcId="{1A4FE804-1765-4F53-9DB3-89425D253EDD}" destId="{CE113DDD-D19F-40F8-9698-8944324E2299}" srcOrd="0" destOrd="0" presId="urn:microsoft.com/office/officeart/2005/8/layout/target3"/>
    <dgm:cxn modelId="{A6166FC4-18AD-4CBE-A575-15D22FAC0FD9}" srcId="{1A4FE804-1765-4F53-9DB3-89425D253EDD}" destId="{E7EF7F76-F3E7-4F5F-BFEB-E933A6F71BA7}" srcOrd="1" destOrd="0" parTransId="{4E0D372A-BF71-4A43-BDD7-7D202C77D6A0}" sibTransId="{73C107D0-9AAF-4308-99BC-C219DA2E7F76}"/>
    <dgm:cxn modelId="{C8CA1683-F7EC-4B6D-987A-FDD25A6DD1E8}" srcId="{8143F494-2BD7-46D1-BD16-848F2A5B4C21}" destId="{1A4FE804-1765-4F53-9DB3-89425D253EDD}" srcOrd="0" destOrd="0" parTransId="{5E045CE2-43F5-46E5-BA22-36D5F113FD35}" sibTransId="{63928A9E-C167-44E0-8622-E97F3446E361}"/>
    <dgm:cxn modelId="{40D33B0D-0785-400F-B3BF-D2890D443031}" srcId="{CA9A9F62-EB16-4568-9E16-9CF276DC8C3D}" destId="{BE2F3616-972D-43C0-A75B-11DD5BB83816}" srcOrd="0" destOrd="0" parTransId="{6E37A66B-E537-49C8-9B38-341490C877FA}" sibTransId="{BF14F443-1533-4BCC-85FE-599EE7B253E1}"/>
    <dgm:cxn modelId="{DD0E6603-3315-4E15-84E1-B329B43C2F6F}" srcId="{1A4FE804-1765-4F53-9DB3-89425D253EDD}" destId="{9593EA4B-43A6-4E15-AC4D-C5F0A9A9B479}" srcOrd="0" destOrd="0" parTransId="{10862E61-D471-4406-A012-66097E434E8A}" sibTransId="{ABF8C65E-A9BB-40CF-AAF4-BD0E1E6AAEAA}"/>
    <dgm:cxn modelId="{7939C5F9-1887-459C-8693-BB1F433AFA2E}" srcId="{CA9A9F62-EB16-4568-9E16-9CF276DC8C3D}" destId="{8C599C89-A89E-4F60-B18A-975AE116DED1}" srcOrd="1" destOrd="0" parTransId="{E1D00B50-EB7B-419B-AF7F-C32ADF5E9608}" sibTransId="{E0FC6B1D-1817-4E4B-A685-4FB5740C0B4B}"/>
    <dgm:cxn modelId="{9C2A50E5-33B1-4963-8CB2-79F5EDA07920}" srcId="{91F189FE-29D8-4117-8999-EC125EA55FC5}" destId="{5C0415DC-165B-4FD4-8788-6AA8ABE6E871}" srcOrd="0" destOrd="0" parTransId="{AE91E87C-23D7-4B6C-93D1-91693B638361}" sibTransId="{E6F98155-3CD0-4C76-B771-7AC4A670C707}"/>
    <dgm:cxn modelId="{377F43C9-A55D-4875-A8B5-BAE6F83169FB}" type="presOf" srcId="{8C599C89-A89E-4F60-B18A-975AE116DED1}" destId="{CBF27ECC-B510-4463-97F7-BA3C7AA0C08C}" srcOrd="0" destOrd="1" presId="urn:microsoft.com/office/officeart/2005/8/layout/target3"/>
    <dgm:cxn modelId="{E455A809-FAFB-4B7E-B129-B75D937E22B4}" type="presOf" srcId="{91F189FE-29D8-4117-8999-EC125EA55FC5}" destId="{C6D00F82-5EF0-4CBB-9599-4DE8B66B47D1}" srcOrd="1" destOrd="0" presId="urn:microsoft.com/office/officeart/2005/8/layout/target3"/>
    <dgm:cxn modelId="{CF42A568-C518-45BD-BA6C-AA4C56BDB5DB}" srcId="{8143F494-2BD7-46D1-BD16-848F2A5B4C21}" destId="{91F189FE-29D8-4117-8999-EC125EA55FC5}" srcOrd="1" destOrd="0" parTransId="{6910940B-6677-4548-B694-B6DD69D93591}" sibTransId="{08AD5576-3673-48E1-91B8-D2DD457B491C}"/>
    <dgm:cxn modelId="{7363DEA6-E88D-4045-89F0-065BE18CFAA3}" type="presOf" srcId="{CA9A9F62-EB16-4568-9E16-9CF276DC8C3D}" destId="{B5243BC8-5028-4182-821F-264983403A58}" srcOrd="1" destOrd="0" presId="urn:microsoft.com/office/officeart/2005/8/layout/target3"/>
    <dgm:cxn modelId="{7530BB84-7CB6-4D0B-B102-2D1B213FA79E}" type="presOf" srcId="{5C0415DC-165B-4FD4-8788-6AA8ABE6E871}" destId="{40B492A9-A8A5-4261-917E-D8E8BC1E3C34}" srcOrd="0" destOrd="0" presId="urn:microsoft.com/office/officeart/2005/8/layout/target3"/>
    <dgm:cxn modelId="{5391852C-7D67-4707-90DB-FF827C07427F}" type="presOf" srcId="{1A4FE804-1765-4F53-9DB3-89425D253EDD}" destId="{CA27847D-B990-417B-A3E3-799F88571B5C}" srcOrd="1" destOrd="0" presId="urn:microsoft.com/office/officeart/2005/8/layout/target3"/>
    <dgm:cxn modelId="{245F8C73-483F-4177-B0FA-D004D9ABD3B6}" type="presOf" srcId="{8143F494-2BD7-46D1-BD16-848F2A5B4C21}" destId="{BB99E155-D775-46C9-A85F-8AE2FF620A9B}" srcOrd="0" destOrd="0" presId="urn:microsoft.com/office/officeart/2005/8/layout/target3"/>
    <dgm:cxn modelId="{BBFA14A9-E562-40CC-A636-7965D8860AEB}" type="presOf" srcId="{E7EF7F76-F3E7-4F5F-BFEB-E933A6F71BA7}" destId="{E99C5A09-6B11-47EF-936B-9401BBBCF3DF}" srcOrd="0" destOrd="1" presId="urn:microsoft.com/office/officeart/2005/8/layout/target3"/>
    <dgm:cxn modelId="{971B17E2-F702-41F2-9BA5-EF02B622F256}" type="presOf" srcId="{E3F0EB34-EF78-4473-924E-5721A4647B2B}" destId="{40B492A9-A8A5-4261-917E-D8E8BC1E3C34}" srcOrd="0" destOrd="1" presId="urn:microsoft.com/office/officeart/2005/8/layout/target3"/>
    <dgm:cxn modelId="{04D0B657-1418-4648-9528-8488198FB05B}" type="presParOf" srcId="{BB99E155-D775-46C9-A85F-8AE2FF620A9B}" destId="{91C1F1C1-B0ED-4983-AC8E-1C39133620CE}" srcOrd="0" destOrd="0" presId="urn:microsoft.com/office/officeart/2005/8/layout/target3"/>
    <dgm:cxn modelId="{3E979F63-C602-48E9-8890-AB3063EC9155}" type="presParOf" srcId="{BB99E155-D775-46C9-A85F-8AE2FF620A9B}" destId="{08A5E5E0-01C0-40FC-8E13-586323E59052}" srcOrd="1" destOrd="0" presId="urn:microsoft.com/office/officeart/2005/8/layout/target3"/>
    <dgm:cxn modelId="{C5DC4CCA-84A0-4937-BC94-DEF5E9C52EB7}" type="presParOf" srcId="{BB99E155-D775-46C9-A85F-8AE2FF620A9B}" destId="{CE113DDD-D19F-40F8-9698-8944324E2299}" srcOrd="2" destOrd="0" presId="urn:microsoft.com/office/officeart/2005/8/layout/target3"/>
    <dgm:cxn modelId="{C132E40D-D2CE-4F15-9645-AED240136CAE}" type="presParOf" srcId="{BB99E155-D775-46C9-A85F-8AE2FF620A9B}" destId="{83C639FC-6651-4FF4-93AB-BFACAAADB348}" srcOrd="3" destOrd="0" presId="urn:microsoft.com/office/officeart/2005/8/layout/target3"/>
    <dgm:cxn modelId="{77C542E5-0FCC-4C17-B9EC-CBAC33090200}" type="presParOf" srcId="{BB99E155-D775-46C9-A85F-8AE2FF620A9B}" destId="{1F6A53B0-DEEF-433C-B52F-9D78B9F4D51C}" srcOrd="4" destOrd="0" presId="urn:microsoft.com/office/officeart/2005/8/layout/target3"/>
    <dgm:cxn modelId="{D86E184B-B000-417C-AA84-8A09603AE372}" type="presParOf" srcId="{BB99E155-D775-46C9-A85F-8AE2FF620A9B}" destId="{C736319E-3464-40AF-B1AC-2620FE5A001E}" srcOrd="5" destOrd="0" presId="urn:microsoft.com/office/officeart/2005/8/layout/target3"/>
    <dgm:cxn modelId="{7FA507B2-67DE-4829-BE79-6A1A113C79D2}" type="presParOf" srcId="{BB99E155-D775-46C9-A85F-8AE2FF620A9B}" destId="{17EEA1E4-7000-4F4A-A4AC-C2108405DD66}" srcOrd="6" destOrd="0" presId="urn:microsoft.com/office/officeart/2005/8/layout/target3"/>
    <dgm:cxn modelId="{CEEACFE6-D3D4-4CE8-A261-38CCC06C46B1}" type="presParOf" srcId="{BB99E155-D775-46C9-A85F-8AE2FF620A9B}" destId="{182E893B-8FBF-41F9-BF2F-A36A3370A85F}" srcOrd="7" destOrd="0" presId="urn:microsoft.com/office/officeart/2005/8/layout/target3"/>
    <dgm:cxn modelId="{56197D3F-C467-4088-B163-81003D5E4CE6}" type="presParOf" srcId="{BB99E155-D775-46C9-A85F-8AE2FF620A9B}" destId="{A55F08D6-B622-4B91-AA96-968437D91C0E}" srcOrd="8" destOrd="0" presId="urn:microsoft.com/office/officeart/2005/8/layout/target3"/>
    <dgm:cxn modelId="{A67F56E4-03A7-4DDF-9973-4ABEB558E877}" type="presParOf" srcId="{BB99E155-D775-46C9-A85F-8AE2FF620A9B}" destId="{CA27847D-B990-417B-A3E3-799F88571B5C}" srcOrd="9" destOrd="0" presId="urn:microsoft.com/office/officeart/2005/8/layout/target3"/>
    <dgm:cxn modelId="{0E04ACDA-D3F4-40AF-996E-2E6E2733D0B2}" type="presParOf" srcId="{BB99E155-D775-46C9-A85F-8AE2FF620A9B}" destId="{E99C5A09-6B11-47EF-936B-9401BBBCF3DF}" srcOrd="10" destOrd="0" presId="urn:microsoft.com/office/officeart/2005/8/layout/target3"/>
    <dgm:cxn modelId="{3C5B7E4C-A384-48D0-9223-417DEAAE4667}" type="presParOf" srcId="{BB99E155-D775-46C9-A85F-8AE2FF620A9B}" destId="{C6D00F82-5EF0-4CBB-9599-4DE8B66B47D1}" srcOrd="11" destOrd="0" presId="urn:microsoft.com/office/officeart/2005/8/layout/target3"/>
    <dgm:cxn modelId="{5913F030-6382-4785-9E68-7A7D34C1CBFA}" type="presParOf" srcId="{BB99E155-D775-46C9-A85F-8AE2FF620A9B}" destId="{40B492A9-A8A5-4261-917E-D8E8BC1E3C34}" srcOrd="12" destOrd="0" presId="urn:microsoft.com/office/officeart/2005/8/layout/target3"/>
    <dgm:cxn modelId="{624396AD-D312-4FFD-9B4A-B951459A431B}" type="presParOf" srcId="{BB99E155-D775-46C9-A85F-8AE2FF620A9B}" destId="{B5243BC8-5028-4182-821F-264983403A58}" srcOrd="13" destOrd="0" presId="urn:microsoft.com/office/officeart/2005/8/layout/target3"/>
    <dgm:cxn modelId="{CDA1A9A1-4124-424C-8297-68256A9CE645}" type="presParOf" srcId="{BB99E155-D775-46C9-A85F-8AE2FF620A9B}" destId="{CBF27ECC-B510-4463-97F7-BA3C7AA0C08C}" srcOrd="14" destOrd="0" presId="urn:microsoft.com/office/officeart/2005/8/layout/target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AEF06A3-FE7F-4498-8572-64774057C34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2F96C0-B4EC-40FB-B32A-9DCB991079B7}">
      <dgm:prSet phldrT="[Text]"/>
      <dgm:spPr/>
      <dgm:t>
        <a:bodyPr/>
        <a:lstStyle/>
        <a:p>
          <a:r>
            <a:rPr lang="sr-Latn-CS" smtClean="0"/>
            <a:t>hrišćanskog</a:t>
          </a:r>
          <a:endParaRPr lang="en-US"/>
        </a:p>
      </dgm:t>
    </dgm:pt>
    <dgm:pt modelId="{710F76CF-D064-44C8-9ED6-DD0AC873A5BE}" type="parTrans" cxnId="{BDEE0D85-609C-472D-97D3-1AE714A57E2F}">
      <dgm:prSet/>
      <dgm:spPr/>
      <dgm:t>
        <a:bodyPr/>
        <a:lstStyle/>
        <a:p>
          <a:endParaRPr lang="en-US"/>
        </a:p>
      </dgm:t>
    </dgm:pt>
    <dgm:pt modelId="{AFD6EABE-85F5-402E-BE2B-E5740E58B0FB}" type="sibTrans" cxnId="{BDEE0D85-609C-472D-97D3-1AE714A57E2F}">
      <dgm:prSet/>
      <dgm:spPr/>
      <dgm:t>
        <a:bodyPr/>
        <a:lstStyle/>
        <a:p>
          <a:endParaRPr lang="en-US"/>
        </a:p>
      </dgm:t>
    </dgm:pt>
    <dgm:pt modelId="{9F562248-631D-4631-B3A6-63D3AE6D22A0}">
      <dgm:prSet phldrT="[Text]"/>
      <dgm:spPr/>
      <dgm:t>
        <a:bodyPr/>
        <a:lstStyle/>
        <a:p>
          <a:r>
            <a:rPr lang="en-US" smtClean="0"/>
            <a:t>smrt Davilovog deteta u trenutku molitve njegove majke za ozdravljenje</a:t>
          </a:r>
          <a:endParaRPr lang="en-US"/>
        </a:p>
      </dgm:t>
    </dgm:pt>
    <dgm:pt modelId="{0E561232-9BA1-45CE-BA2E-7C83ECEB2AD7}" type="parTrans" cxnId="{C0E9E5AA-398C-4008-BDB7-D1561C8B4815}">
      <dgm:prSet/>
      <dgm:spPr/>
      <dgm:t>
        <a:bodyPr/>
        <a:lstStyle/>
        <a:p>
          <a:endParaRPr lang="en-US"/>
        </a:p>
      </dgm:t>
    </dgm:pt>
    <dgm:pt modelId="{EA5CCC3E-D08D-4205-904D-9BEF3A2993A9}" type="sibTrans" cxnId="{C0E9E5AA-398C-4008-BDB7-D1561C8B4815}">
      <dgm:prSet/>
      <dgm:spPr/>
      <dgm:t>
        <a:bodyPr/>
        <a:lstStyle/>
        <a:p>
          <a:endParaRPr lang="en-US"/>
        </a:p>
      </dgm:t>
    </dgm:pt>
    <dgm:pt modelId="{2DBA2D6E-F5A4-49C5-BC2F-E129E861963B}">
      <dgm:prSet phldrT="[Text]"/>
      <dgm:spPr/>
      <dgm:t>
        <a:bodyPr/>
        <a:lstStyle/>
        <a:p>
          <a:r>
            <a:rPr lang="sr-Latn-CS" smtClean="0"/>
            <a:t>muslimanskog</a:t>
          </a:r>
          <a:endParaRPr lang="en-US"/>
        </a:p>
      </dgm:t>
    </dgm:pt>
    <dgm:pt modelId="{0CCFE500-B463-4B31-9E44-C183F195BE4A}" type="parTrans" cxnId="{70633195-22DB-498F-BD6D-A0DC1AA0ED75}">
      <dgm:prSet/>
      <dgm:spPr/>
      <dgm:t>
        <a:bodyPr/>
        <a:lstStyle/>
        <a:p>
          <a:endParaRPr lang="en-US"/>
        </a:p>
      </dgm:t>
    </dgm:pt>
    <dgm:pt modelId="{27F5C3F7-B885-4924-9263-C25CB4402FDD}" type="sibTrans" cxnId="{70633195-22DB-498F-BD6D-A0DC1AA0ED75}">
      <dgm:prSet/>
      <dgm:spPr/>
      <dgm:t>
        <a:bodyPr/>
        <a:lstStyle/>
        <a:p>
          <a:endParaRPr lang="en-US"/>
        </a:p>
      </dgm:t>
    </dgm:pt>
    <dgm:pt modelId="{1078B48C-DD81-4040-8850-839109E73904}">
      <dgm:prSet phldrT="[Text]"/>
      <dgm:spPr/>
      <dgm:t>
        <a:bodyPr/>
        <a:lstStyle/>
        <a:p>
          <a:r>
            <a:rPr lang="en-US" smtClean="0"/>
            <a:t>Abdulah- pašina sveća i natpis na njegovom sarkofagu koji je molitva da mu Bog osvetli put, za koji pripovedač kaže “….a što Bog izgleda neće da učini”</a:t>
          </a:r>
          <a:endParaRPr lang="en-US"/>
        </a:p>
      </dgm:t>
    </dgm:pt>
    <dgm:pt modelId="{30DB4001-958F-4DFA-85A4-F287C3CBA7CF}" type="parTrans" cxnId="{AC0AA637-BC54-4E20-B79C-E1801E7994B6}">
      <dgm:prSet/>
      <dgm:spPr/>
      <dgm:t>
        <a:bodyPr/>
        <a:lstStyle/>
        <a:p>
          <a:endParaRPr lang="en-US"/>
        </a:p>
      </dgm:t>
    </dgm:pt>
    <dgm:pt modelId="{74442AAD-2782-4685-BBEE-7A3FC6B2DF5C}" type="sibTrans" cxnId="{AC0AA637-BC54-4E20-B79C-E1801E7994B6}">
      <dgm:prSet/>
      <dgm:spPr/>
      <dgm:t>
        <a:bodyPr/>
        <a:lstStyle/>
        <a:p>
          <a:endParaRPr lang="en-US"/>
        </a:p>
      </dgm:t>
    </dgm:pt>
    <dgm:pt modelId="{EFB2C191-89E7-4E12-B48B-0676F96F8F05}">
      <dgm:prSet phldrT="[Text]"/>
      <dgm:spPr/>
      <dgm:t>
        <a:bodyPr/>
        <a:lstStyle/>
        <a:p>
          <a:r>
            <a:rPr lang="sr-Latn-CS" smtClean="0"/>
            <a:t>jevrejskog</a:t>
          </a:r>
          <a:endParaRPr lang="en-US"/>
        </a:p>
      </dgm:t>
    </dgm:pt>
    <dgm:pt modelId="{A3291A17-4A1C-4F53-812D-B9B3913D97A5}" type="parTrans" cxnId="{33953AD4-1DF0-46A8-A739-1BF84B352989}">
      <dgm:prSet/>
      <dgm:spPr/>
      <dgm:t>
        <a:bodyPr/>
        <a:lstStyle/>
        <a:p>
          <a:endParaRPr lang="en-US"/>
        </a:p>
      </dgm:t>
    </dgm:pt>
    <dgm:pt modelId="{ADDCCA57-5176-466D-AB27-205C0ECF137B}" type="sibTrans" cxnId="{33953AD4-1DF0-46A8-A739-1BF84B352989}">
      <dgm:prSet/>
      <dgm:spPr/>
      <dgm:t>
        <a:bodyPr/>
        <a:lstStyle/>
        <a:p>
          <a:endParaRPr lang="en-US"/>
        </a:p>
      </dgm:t>
    </dgm:pt>
    <dgm:pt modelId="{3B1CE563-2BED-4A7E-97F9-F6E9F016E8B5}">
      <dgm:prSet phldrT="[Text]"/>
      <dgm:spPr/>
      <dgm:t>
        <a:bodyPr/>
        <a:lstStyle/>
        <a:p>
          <a:r>
            <a:rPr lang="sr-Latn-CS" smtClean="0"/>
            <a:t>Patnja bez kraja i početka, bez obzira na vreme i vlast</a:t>
          </a:r>
          <a:endParaRPr lang="en-US"/>
        </a:p>
      </dgm:t>
    </dgm:pt>
    <dgm:pt modelId="{25CC5200-1733-47BA-B7B5-AE1E159AA2F2}" type="parTrans" cxnId="{DFDFD944-6434-4CD1-B757-EB670558E5ED}">
      <dgm:prSet/>
      <dgm:spPr/>
      <dgm:t>
        <a:bodyPr/>
        <a:lstStyle/>
        <a:p>
          <a:endParaRPr lang="en-US"/>
        </a:p>
      </dgm:t>
    </dgm:pt>
    <dgm:pt modelId="{C1E4E31D-534E-454E-8174-5C901CC6B27C}" type="sibTrans" cxnId="{DFDFD944-6434-4CD1-B757-EB670558E5ED}">
      <dgm:prSet/>
      <dgm:spPr/>
      <dgm:t>
        <a:bodyPr/>
        <a:lstStyle/>
        <a:p>
          <a:endParaRPr lang="en-US"/>
        </a:p>
      </dgm:t>
    </dgm:pt>
    <dgm:pt modelId="{03DAAA5C-D7BD-428A-B395-D6615EF75611}">
      <dgm:prSet phldrT="[Text]"/>
      <dgm:spPr/>
      <dgm:t>
        <a:bodyPr/>
        <a:lstStyle/>
        <a:p>
          <a:r>
            <a:rPr lang="en-US" smtClean="0"/>
            <a:t>bosanski fratri koji su “imali urođenu odvratnost prema preteranim bogomoljcima, egzaltiranim vernicima i svima onima koji se vešaju za božje skute i ližu ploče pred oltarom”</a:t>
          </a:r>
          <a:endParaRPr lang="en-US"/>
        </a:p>
      </dgm:t>
    </dgm:pt>
    <dgm:pt modelId="{06B7F595-90D8-43AC-B710-40651B225D57}" type="parTrans" cxnId="{C27145DD-FE12-4C12-850C-5642ED3AE26E}">
      <dgm:prSet/>
      <dgm:spPr/>
      <dgm:t>
        <a:bodyPr/>
        <a:lstStyle/>
        <a:p>
          <a:endParaRPr lang="en-US"/>
        </a:p>
      </dgm:t>
    </dgm:pt>
    <dgm:pt modelId="{569DD602-5452-4BB7-BB2D-25BA63A6C01A}" type="sibTrans" cxnId="{C27145DD-FE12-4C12-850C-5642ED3AE26E}">
      <dgm:prSet/>
      <dgm:spPr/>
      <dgm:t>
        <a:bodyPr/>
        <a:lstStyle/>
        <a:p>
          <a:endParaRPr lang="en-US"/>
        </a:p>
      </dgm:t>
    </dgm:pt>
    <dgm:pt modelId="{78C99607-86E7-467D-BB10-AC9D1BAF8D13}">
      <dgm:prSet phldrT="[Text]"/>
      <dgm:spPr/>
      <dgm:t>
        <a:bodyPr/>
        <a:lstStyle/>
        <a:p>
          <a:r>
            <a:rPr lang="en-US" smtClean="0"/>
            <a:t>scena vešanja dvojice Srba, gde se ni na jednom mestu ne spominje samrtničko pokajanje, saosećanje prisutnih niti dozivanje Boga</a:t>
          </a:r>
          <a:endParaRPr lang="en-US"/>
        </a:p>
      </dgm:t>
    </dgm:pt>
    <dgm:pt modelId="{40D370DD-DB5F-44C3-A5D7-B0B7BE91227A}" type="parTrans" cxnId="{594DC3CA-2B9B-4535-980F-1D9CF81BF8E4}">
      <dgm:prSet/>
      <dgm:spPr/>
    </dgm:pt>
    <dgm:pt modelId="{FE9EFD42-AFDE-4810-ADC7-704B0905FC14}" type="sibTrans" cxnId="{594DC3CA-2B9B-4535-980F-1D9CF81BF8E4}">
      <dgm:prSet/>
      <dgm:spPr/>
    </dgm:pt>
    <dgm:pt modelId="{C3D01DE5-3CDC-4C39-A1A3-A748EBC39510}" type="pres">
      <dgm:prSet presAssocID="{EAEF06A3-FE7F-4498-8572-64774057C3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BF9F35-DF61-4141-9FD6-931275713EA2}" type="pres">
      <dgm:prSet presAssocID="{592F96C0-B4EC-40FB-B32A-9DCB991079B7}" presName="linNode" presStyleCnt="0"/>
      <dgm:spPr/>
    </dgm:pt>
    <dgm:pt modelId="{612B22DF-3194-4BB9-8096-43005E397851}" type="pres">
      <dgm:prSet presAssocID="{592F96C0-B4EC-40FB-B32A-9DCB991079B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49CCCE-0CA8-4269-9776-32125719ADFD}" type="pres">
      <dgm:prSet presAssocID="{592F96C0-B4EC-40FB-B32A-9DCB991079B7}" presName="descendantText" presStyleLbl="alignAccFollowNode1" presStyleIdx="0" presStyleCnt="3" custScaleY="122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7AC75D-BF00-4AC1-A95D-DF8C4C4B5500}" type="pres">
      <dgm:prSet presAssocID="{AFD6EABE-85F5-402E-BE2B-E5740E58B0FB}" presName="sp" presStyleCnt="0"/>
      <dgm:spPr/>
    </dgm:pt>
    <dgm:pt modelId="{E7338D15-5573-4D5D-9C41-C5F861F1728E}" type="pres">
      <dgm:prSet presAssocID="{2DBA2D6E-F5A4-49C5-BC2F-E129E861963B}" presName="linNode" presStyleCnt="0"/>
      <dgm:spPr/>
    </dgm:pt>
    <dgm:pt modelId="{300F6495-B580-4900-BBF0-297BDD43F979}" type="pres">
      <dgm:prSet presAssocID="{2DBA2D6E-F5A4-49C5-BC2F-E129E861963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4A84D-2D21-4CCA-8B34-ACA1A860D398}" type="pres">
      <dgm:prSet presAssocID="{2DBA2D6E-F5A4-49C5-BC2F-E129E861963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2FEC8-8FBF-4817-9640-110D6D4C9390}" type="pres">
      <dgm:prSet presAssocID="{27F5C3F7-B885-4924-9263-C25CB4402FDD}" presName="sp" presStyleCnt="0"/>
      <dgm:spPr/>
    </dgm:pt>
    <dgm:pt modelId="{9E9B188F-E9A0-4B79-8912-8210E40ACC6D}" type="pres">
      <dgm:prSet presAssocID="{EFB2C191-89E7-4E12-B48B-0676F96F8F05}" presName="linNode" presStyleCnt="0"/>
      <dgm:spPr/>
    </dgm:pt>
    <dgm:pt modelId="{A277BC59-7E14-4D6E-8980-75EB337AD1F9}" type="pres">
      <dgm:prSet presAssocID="{EFB2C191-89E7-4E12-B48B-0676F96F8F0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DA318-9287-4910-9E7A-6389A27D4651}" type="pres">
      <dgm:prSet presAssocID="{EFB2C191-89E7-4E12-B48B-0676F96F8F0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4DC3CA-2B9B-4535-980F-1D9CF81BF8E4}" srcId="{592F96C0-B4EC-40FB-B32A-9DCB991079B7}" destId="{78C99607-86E7-467D-BB10-AC9D1BAF8D13}" srcOrd="2" destOrd="0" parTransId="{40D370DD-DB5F-44C3-A5D7-B0B7BE91227A}" sibTransId="{FE9EFD42-AFDE-4810-ADC7-704B0905FC14}"/>
    <dgm:cxn modelId="{E2B08B97-074D-480F-9B76-84AB9B70040E}" type="presOf" srcId="{9F562248-631D-4631-B3A6-63D3AE6D22A0}" destId="{4B49CCCE-0CA8-4269-9776-32125719ADFD}" srcOrd="0" destOrd="0" presId="urn:microsoft.com/office/officeart/2005/8/layout/vList5"/>
    <dgm:cxn modelId="{C0E9E5AA-398C-4008-BDB7-D1561C8B4815}" srcId="{592F96C0-B4EC-40FB-B32A-9DCB991079B7}" destId="{9F562248-631D-4631-B3A6-63D3AE6D22A0}" srcOrd="0" destOrd="0" parTransId="{0E561232-9BA1-45CE-BA2E-7C83ECEB2AD7}" sibTransId="{EA5CCC3E-D08D-4205-904D-9BEF3A2993A9}"/>
    <dgm:cxn modelId="{50BB622C-CC28-406D-936B-9BFBABB2542E}" type="presOf" srcId="{EAEF06A3-FE7F-4498-8572-64774057C34B}" destId="{C3D01DE5-3CDC-4C39-A1A3-A748EBC39510}" srcOrd="0" destOrd="0" presId="urn:microsoft.com/office/officeart/2005/8/layout/vList5"/>
    <dgm:cxn modelId="{391286B9-D240-4C4C-8711-41DBE49724C8}" type="presOf" srcId="{3B1CE563-2BED-4A7E-97F9-F6E9F016E8B5}" destId="{F94DA318-9287-4910-9E7A-6389A27D4651}" srcOrd="0" destOrd="0" presId="urn:microsoft.com/office/officeart/2005/8/layout/vList5"/>
    <dgm:cxn modelId="{AC0AA637-BC54-4E20-B79C-E1801E7994B6}" srcId="{2DBA2D6E-F5A4-49C5-BC2F-E129E861963B}" destId="{1078B48C-DD81-4040-8850-839109E73904}" srcOrd="0" destOrd="0" parTransId="{30DB4001-958F-4DFA-85A4-F287C3CBA7CF}" sibTransId="{74442AAD-2782-4685-BBEE-7A3FC6B2DF5C}"/>
    <dgm:cxn modelId="{A5F1BF69-8AF8-4FE6-9D6C-76D6397DD0BF}" type="presOf" srcId="{1078B48C-DD81-4040-8850-839109E73904}" destId="{0BA4A84D-2D21-4CCA-8B34-ACA1A860D398}" srcOrd="0" destOrd="0" presId="urn:microsoft.com/office/officeart/2005/8/layout/vList5"/>
    <dgm:cxn modelId="{58FEA6D1-F0D0-43DD-9CA2-5E23C09EF52C}" type="presOf" srcId="{EFB2C191-89E7-4E12-B48B-0676F96F8F05}" destId="{A277BC59-7E14-4D6E-8980-75EB337AD1F9}" srcOrd="0" destOrd="0" presId="urn:microsoft.com/office/officeart/2005/8/layout/vList5"/>
    <dgm:cxn modelId="{E8BCA743-9BC3-4BB9-8C01-EE823D2E1B54}" type="presOf" srcId="{78C99607-86E7-467D-BB10-AC9D1BAF8D13}" destId="{4B49CCCE-0CA8-4269-9776-32125719ADFD}" srcOrd="0" destOrd="2" presId="urn:microsoft.com/office/officeart/2005/8/layout/vList5"/>
    <dgm:cxn modelId="{C414BA23-71C6-4BC6-B8E2-F79F273894CA}" type="presOf" srcId="{592F96C0-B4EC-40FB-B32A-9DCB991079B7}" destId="{612B22DF-3194-4BB9-8096-43005E397851}" srcOrd="0" destOrd="0" presId="urn:microsoft.com/office/officeart/2005/8/layout/vList5"/>
    <dgm:cxn modelId="{DFDFD944-6434-4CD1-B757-EB670558E5ED}" srcId="{EFB2C191-89E7-4E12-B48B-0676F96F8F05}" destId="{3B1CE563-2BED-4A7E-97F9-F6E9F016E8B5}" srcOrd="0" destOrd="0" parTransId="{25CC5200-1733-47BA-B7B5-AE1E159AA2F2}" sibTransId="{C1E4E31D-534E-454E-8174-5C901CC6B27C}"/>
    <dgm:cxn modelId="{C27145DD-FE12-4C12-850C-5642ED3AE26E}" srcId="{592F96C0-B4EC-40FB-B32A-9DCB991079B7}" destId="{03DAAA5C-D7BD-428A-B395-D6615EF75611}" srcOrd="1" destOrd="0" parTransId="{06B7F595-90D8-43AC-B710-40651B225D57}" sibTransId="{569DD602-5452-4BB7-BB2D-25BA63A6C01A}"/>
    <dgm:cxn modelId="{33953AD4-1DF0-46A8-A739-1BF84B352989}" srcId="{EAEF06A3-FE7F-4498-8572-64774057C34B}" destId="{EFB2C191-89E7-4E12-B48B-0676F96F8F05}" srcOrd="2" destOrd="0" parTransId="{A3291A17-4A1C-4F53-812D-B9B3913D97A5}" sibTransId="{ADDCCA57-5176-466D-AB27-205C0ECF137B}"/>
    <dgm:cxn modelId="{BDEE0D85-609C-472D-97D3-1AE714A57E2F}" srcId="{EAEF06A3-FE7F-4498-8572-64774057C34B}" destId="{592F96C0-B4EC-40FB-B32A-9DCB991079B7}" srcOrd="0" destOrd="0" parTransId="{710F76CF-D064-44C8-9ED6-DD0AC873A5BE}" sibTransId="{AFD6EABE-85F5-402E-BE2B-E5740E58B0FB}"/>
    <dgm:cxn modelId="{70633195-22DB-498F-BD6D-A0DC1AA0ED75}" srcId="{EAEF06A3-FE7F-4498-8572-64774057C34B}" destId="{2DBA2D6E-F5A4-49C5-BC2F-E129E861963B}" srcOrd="1" destOrd="0" parTransId="{0CCFE500-B463-4B31-9E44-C183F195BE4A}" sibTransId="{27F5C3F7-B885-4924-9263-C25CB4402FDD}"/>
    <dgm:cxn modelId="{54888C86-A61A-4902-A1C6-AD124E43B0CC}" type="presOf" srcId="{03DAAA5C-D7BD-428A-B395-D6615EF75611}" destId="{4B49CCCE-0CA8-4269-9776-32125719ADFD}" srcOrd="0" destOrd="1" presId="urn:microsoft.com/office/officeart/2005/8/layout/vList5"/>
    <dgm:cxn modelId="{9538902E-6354-4E53-8C85-D13E9EB9483B}" type="presOf" srcId="{2DBA2D6E-F5A4-49C5-BC2F-E129E861963B}" destId="{300F6495-B580-4900-BBF0-297BDD43F979}" srcOrd="0" destOrd="0" presId="urn:microsoft.com/office/officeart/2005/8/layout/vList5"/>
    <dgm:cxn modelId="{7F83F132-3D9A-4804-9E4A-7662597EBCCC}" type="presParOf" srcId="{C3D01DE5-3CDC-4C39-A1A3-A748EBC39510}" destId="{57BF9F35-DF61-4141-9FD6-931275713EA2}" srcOrd="0" destOrd="0" presId="urn:microsoft.com/office/officeart/2005/8/layout/vList5"/>
    <dgm:cxn modelId="{D8B303F4-CD0F-4993-B435-86B551400779}" type="presParOf" srcId="{57BF9F35-DF61-4141-9FD6-931275713EA2}" destId="{612B22DF-3194-4BB9-8096-43005E397851}" srcOrd="0" destOrd="0" presId="urn:microsoft.com/office/officeart/2005/8/layout/vList5"/>
    <dgm:cxn modelId="{545E71D7-E96F-4F97-8750-0963F9341993}" type="presParOf" srcId="{57BF9F35-DF61-4141-9FD6-931275713EA2}" destId="{4B49CCCE-0CA8-4269-9776-32125719ADFD}" srcOrd="1" destOrd="0" presId="urn:microsoft.com/office/officeart/2005/8/layout/vList5"/>
    <dgm:cxn modelId="{3006AF68-F8D1-44C7-A45A-570FA20D3304}" type="presParOf" srcId="{C3D01DE5-3CDC-4C39-A1A3-A748EBC39510}" destId="{587AC75D-BF00-4AC1-A95D-DF8C4C4B5500}" srcOrd="1" destOrd="0" presId="urn:microsoft.com/office/officeart/2005/8/layout/vList5"/>
    <dgm:cxn modelId="{2FF31575-0478-4DF8-9E3E-E09D369DE403}" type="presParOf" srcId="{C3D01DE5-3CDC-4C39-A1A3-A748EBC39510}" destId="{E7338D15-5573-4D5D-9C41-C5F861F1728E}" srcOrd="2" destOrd="0" presId="urn:microsoft.com/office/officeart/2005/8/layout/vList5"/>
    <dgm:cxn modelId="{3EBBF8AB-5DBA-4D87-A8E0-9B5F67D6F39D}" type="presParOf" srcId="{E7338D15-5573-4D5D-9C41-C5F861F1728E}" destId="{300F6495-B580-4900-BBF0-297BDD43F979}" srcOrd="0" destOrd="0" presId="urn:microsoft.com/office/officeart/2005/8/layout/vList5"/>
    <dgm:cxn modelId="{605C4FE4-DB85-43AF-8A07-F62B54C797AE}" type="presParOf" srcId="{E7338D15-5573-4D5D-9C41-C5F861F1728E}" destId="{0BA4A84D-2D21-4CCA-8B34-ACA1A860D398}" srcOrd="1" destOrd="0" presId="urn:microsoft.com/office/officeart/2005/8/layout/vList5"/>
    <dgm:cxn modelId="{4431F746-1990-4801-B7CE-23BA85999525}" type="presParOf" srcId="{C3D01DE5-3CDC-4C39-A1A3-A748EBC39510}" destId="{0D02FEC8-8FBF-4817-9640-110D6D4C9390}" srcOrd="3" destOrd="0" presId="urn:microsoft.com/office/officeart/2005/8/layout/vList5"/>
    <dgm:cxn modelId="{11F51C05-8386-4E91-9C62-5E599BAB69AB}" type="presParOf" srcId="{C3D01DE5-3CDC-4C39-A1A3-A748EBC39510}" destId="{9E9B188F-E9A0-4B79-8912-8210E40ACC6D}" srcOrd="4" destOrd="0" presId="urn:microsoft.com/office/officeart/2005/8/layout/vList5"/>
    <dgm:cxn modelId="{12A23C67-3927-4BDA-8816-10D4D32B968B}" type="presParOf" srcId="{9E9B188F-E9A0-4B79-8912-8210E40ACC6D}" destId="{A277BC59-7E14-4D6E-8980-75EB337AD1F9}" srcOrd="0" destOrd="0" presId="urn:microsoft.com/office/officeart/2005/8/layout/vList5"/>
    <dgm:cxn modelId="{40173836-92D8-4FDA-8B70-74E3AE714EAC}" type="presParOf" srcId="{9E9B188F-E9A0-4B79-8912-8210E40ACC6D}" destId="{F94DA318-9287-4910-9E7A-6389A27D4651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8414F9-F3ED-4008-9375-3ADF856432AE}" type="datetimeFigureOut">
              <a:rPr lang="en-US" smtClean="0"/>
              <a:pPr/>
              <a:t>10/1/2013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451347-486E-430D-A981-1DD807B778B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3810000"/>
          </a:xfrm>
        </p:spPr>
        <p:txBody>
          <a:bodyPr>
            <a:normAutofit/>
          </a:bodyPr>
          <a:lstStyle/>
          <a:p>
            <a:pPr algn="ctr"/>
            <a:r>
              <a:rPr lang="en-US" smtClean="0"/>
              <a:t>HRONOTOP TREĆEG SVETA U ROMANU </a:t>
            </a:r>
            <a:r>
              <a:rPr lang="sr-Latn-CS" smtClean="0"/>
              <a:t>„</a:t>
            </a:r>
            <a:r>
              <a:rPr lang="en-US" cap="small" smtClean="0"/>
              <a:t>TRAVNIČKA HRONIKA</a:t>
            </a:r>
            <a:r>
              <a:rPr lang="sr-Latn-CS" cap="small" smtClean="0"/>
              <a:t>”</a:t>
            </a:r>
            <a:r>
              <a:rPr lang="en-US" smtClean="0"/>
              <a:t> IVE ANDRIĆA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800600"/>
            <a:ext cx="7854696" cy="1524000"/>
          </a:xfrm>
        </p:spPr>
        <p:txBody>
          <a:bodyPr/>
          <a:lstStyle/>
          <a:p>
            <a:r>
              <a:rPr lang="sr-Latn-CS" smtClean="0"/>
              <a:t>Branislava Vasić Rakočević</a:t>
            </a:r>
          </a:p>
          <a:p>
            <a:r>
              <a:rPr lang="sr-Latn-CS" smtClean="0"/>
              <a:t>Marina Tokin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sr-Latn-CS" smtClean="0"/>
              <a:t>ODSUSTVO  BOGA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1430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mtClean="0"/>
              <a:t>Odsustvo boga kao jedinstveno obeležje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mtClean="0"/>
          </a:p>
          <a:p>
            <a:r>
              <a:rPr lang="en-US" smtClean="0"/>
              <a:t>Upravo time što se jedan od najvažnijih uzroka razjednjenosti pokazuje u svetlu indiferentnosti, ravnodušnosti ovog zabačenog sveta prema Bogu i Boga prema njima samo naglašava i pojačava stepen homogenosti ovog prostorno-vremenskog i kulturološkog  specifikuma. </a:t>
            </a:r>
          </a:p>
          <a:p>
            <a:pPr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sr-Latn-CS" smtClean="0"/>
              <a:t>„Travnička hronika i egzistencijalizam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sr-Cyrl-CS" sz="1800" smtClean="0"/>
          </a:p>
          <a:p>
            <a:r>
              <a:rPr lang="sr-Latn-CS" smtClean="0"/>
              <a:t>„Travnička hronika“, u jednom svom domenu, zapravo zadojena egzistencijalističkim premisama i pozicionira čoveka u jednom specifičnom  vremenu i prostoru, u jednoj specifičnoj etičkoj, religijskoj i ideološkoj konstelaciji, a da time zapravo istražuje i dokazuje univerzalnost čovekove egzistencije i ukazuje na svevremenske i svepostojeće instance koje određuju ljudsko biće. 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HRONOTOP trećeg sveta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mtClean="0"/>
          </a:p>
          <a:p>
            <a:pPr lvl="0">
              <a:buNone/>
            </a:pPr>
            <a:r>
              <a:rPr lang="sr-Latn-CS" smtClean="0"/>
              <a:t>Trojako sagledavanje hronotopa trećeg sveta:</a:t>
            </a:r>
            <a:endParaRPr lang="en-US" smtClean="0"/>
          </a:p>
          <a:p>
            <a:pPr lvl="0"/>
            <a:r>
              <a:rPr lang="sr-Latn-CS" smtClean="0"/>
              <a:t>mitološko</a:t>
            </a:r>
            <a:endParaRPr lang="en-US" smtClean="0"/>
          </a:p>
          <a:p>
            <a:pPr lvl="0"/>
            <a:r>
              <a:rPr lang="sr-Latn-CS" smtClean="0"/>
              <a:t>metafora za balkanske narode</a:t>
            </a:r>
            <a:endParaRPr lang="en-US" smtClean="0"/>
          </a:p>
          <a:p>
            <a:pPr lvl="0"/>
            <a:r>
              <a:rPr lang="sr-Latn-CS" smtClean="0"/>
              <a:t>univerzalnost ljudkog bitisanja u istoriji, mikrosvet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8229600" cy="2103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r-Latn-CS" sz="8800" smtClean="0">
                <a:latin typeface="+mj-lt"/>
              </a:rPr>
              <a:t>Hvala na pažnji!</a:t>
            </a:r>
            <a:endParaRPr lang="en-US" sz="880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CS" sz="3600" i="1" smtClean="0"/>
              <a:t>Balkan:</a:t>
            </a:r>
            <a:endParaRPr lang="en-US" sz="3600" i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r>
              <a:rPr lang="sr-Latn-CS" smtClean="0"/>
              <a:t>Balkan - sinonim za sukob</a:t>
            </a:r>
          </a:p>
          <a:p>
            <a:r>
              <a:rPr lang="sr-Latn-CS" smtClean="0"/>
              <a:t>Balkanac - pojam kojim se negativno notira jedinka sa problematičnim ponašanjem, manirima, pogledima na svet.</a:t>
            </a:r>
            <a:endParaRPr lang="sr-Latn-CS" sz="2400"/>
          </a:p>
          <a:p>
            <a:r>
              <a:rPr lang="sr-Latn-CS" smtClean="0"/>
              <a:t>oznaka kulturne pripadnosti</a:t>
            </a:r>
          </a:p>
          <a:p>
            <a:r>
              <a:rPr lang="sr-Latn-CS" smtClean="0"/>
              <a:t>geosimbolički, istorijsko-politički, kulturološki fenomen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CS" sz="3600" i="1" smtClean="0"/>
              <a:t>Prostor</a:t>
            </a:r>
            <a:r>
              <a:rPr lang="sr-Cyrl-CS" sz="3600" i="1" smtClean="0"/>
              <a:t>:</a:t>
            </a:r>
            <a:endParaRPr lang="en-US" sz="36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r>
              <a:rPr lang="sr-Latn-CS" sz="3200" smtClean="0"/>
              <a:t>Dualistička slika sveta - MI i ONI</a:t>
            </a:r>
            <a:endParaRPr lang="en-US" sz="32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8229600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71800" y="55626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smtClean="0">
                <a:latin typeface="+mj-lt"/>
              </a:rPr>
              <a:t>KOEGZISTENCIJA</a:t>
            </a:r>
            <a:endParaRPr lang="en-US" sz="32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>
            <a:normAutofit/>
          </a:bodyPr>
          <a:lstStyle/>
          <a:p>
            <a:r>
              <a:rPr lang="sr-Latn-CS" smtClean="0"/>
              <a:t>U sukobu: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mtClean="0"/>
          </a:p>
          <a:p>
            <a:pPr>
              <a:buNone/>
            </a:pPr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5240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304800" y="228600"/>
          <a:ext cx="86106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OPOZICIJE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295400"/>
            <a:ext cx="6553200" cy="3733800"/>
          </a:xfrm>
        </p:spPr>
        <p:txBody>
          <a:bodyPr>
            <a:normAutofit/>
          </a:bodyPr>
          <a:lstStyle/>
          <a:p>
            <a:endParaRPr lang="en-US" smtClean="0"/>
          </a:p>
          <a:p>
            <a:pPr lvl="0"/>
            <a:r>
              <a:rPr lang="en-US" smtClean="0"/>
              <a:t>život/smrt</a:t>
            </a:r>
          </a:p>
          <a:p>
            <a:pPr lvl="0"/>
            <a:r>
              <a:rPr lang="en-US" smtClean="0"/>
              <a:t>svetlost/tama </a:t>
            </a:r>
          </a:p>
          <a:p>
            <a:pPr lvl="0"/>
            <a:r>
              <a:rPr lang="en-US" smtClean="0"/>
              <a:t>zdravlje/bolest</a:t>
            </a:r>
          </a:p>
          <a:p>
            <a:pPr lvl="0"/>
            <a:r>
              <a:rPr lang="en-US" smtClean="0"/>
              <a:t>rast/opadanje</a:t>
            </a:r>
          </a:p>
          <a:p>
            <a:pPr lvl="0"/>
            <a:r>
              <a:rPr lang="en-US" smtClean="0"/>
              <a:t>mladost/zrelost </a:t>
            </a:r>
          </a:p>
          <a:p>
            <a:pPr lvl="0"/>
            <a:r>
              <a:rPr lang="en-US" smtClean="0"/>
              <a:t>muško/žensko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4953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smtClean="0">
                <a:latin typeface="+mj-lt"/>
              </a:rPr>
              <a:t>B</a:t>
            </a:r>
            <a:r>
              <a:rPr lang="en-US" sz="2000" smtClean="0">
                <a:latin typeface="+mj-lt"/>
              </a:rPr>
              <a:t>ez obzira na njihov prividni antagonizam, svaka od ovih opozija međusobno, pa i sama u sebi se prepliće i izvire/uvire jedna u drugu</a:t>
            </a:r>
            <a:endParaRPr lang="en-US" sz="20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mtClean="0"/>
              <a:t>DUALIZAM </a:t>
            </a:r>
            <a:r>
              <a:rPr lang="sr-Latn-CS" sz="3200" smtClean="0"/>
              <a:t>kao sličnost: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52400" y="1981200"/>
          <a:ext cx="4953000" cy="4313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191000" y="2057400"/>
          <a:ext cx="4953000" cy="4313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33400"/>
          <a:ext cx="8839200" cy="723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09600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600" smtClean="0">
                <a:latin typeface="+mj-lt"/>
              </a:rPr>
              <a:t>DUALIZAM kao opozicija:</a:t>
            </a:r>
            <a:endParaRPr lang="en-US" sz="36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</TotalTime>
  <Words>429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HRONOTOP TREĆEG SVETA U ROMANU „TRAVNIČKA HRONIKA” IVE ANDRIĆA</vt:lpstr>
      <vt:lpstr>Balkan:</vt:lpstr>
      <vt:lpstr>Prostor:</vt:lpstr>
      <vt:lpstr>Dualistička slika sveta - MI i ONI</vt:lpstr>
      <vt:lpstr>U sukobu:</vt:lpstr>
      <vt:lpstr>Slide 6</vt:lpstr>
      <vt:lpstr>OPOZICIJE</vt:lpstr>
      <vt:lpstr>DUALIZAM kao sličnost:</vt:lpstr>
      <vt:lpstr>Slide 9</vt:lpstr>
      <vt:lpstr>ODSUSTVO  BOGA</vt:lpstr>
      <vt:lpstr>Odsustvo boga kao jedinstveno obeležje</vt:lpstr>
      <vt:lpstr>„Travnička hronika i egzistencijalizam</vt:lpstr>
      <vt:lpstr>HRONOTOP trećeg sveta</vt:lpstr>
      <vt:lpstr>Slide 14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Marina Tokin</dc:creator>
  <cp:lastModifiedBy>Marina Tokin</cp:lastModifiedBy>
  <cp:revision>48</cp:revision>
  <dcterms:created xsi:type="dcterms:W3CDTF">2011-10-12T21:28:09Z</dcterms:created>
  <dcterms:modified xsi:type="dcterms:W3CDTF">2013-10-01T21:21:17Z</dcterms:modified>
</cp:coreProperties>
</file>