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A7BAE8-FB54-472F-BA8A-DC68940D3B2F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02B2BC-466D-403E-A0A2-0274D84B0D0C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BA" dirty="0" smtClean="0"/>
              <a:t>Sukob generacija</a:t>
            </a:r>
            <a:br>
              <a:rPr lang="hr-BA" dirty="0" smtClean="0"/>
            </a:br>
            <a:r>
              <a:rPr lang="hr-BA" sz="2400" dirty="0" smtClean="0"/>
              <a:t>Generationenkonflikt</a:t>
            </a:r>
            <a:endParaRPr lang="de-DE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hr-BA" dirty="0" smtClean="0"/>
          </a:p>
          <a:p>
            <a:endParaRPr lang="hr-BA" dirty="0"/>
          </a:p>
          <a:p>
            <a:pPr algn="l"/>
            <a:r>
              <a:rPr lang="hr-BA" sz="1800" dirty="0" smtClean="0"/>
              <a:t>Mr.sc. Šejla Karabašić			Graz, 05.10.2013.</a:t>
            </a:r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hr-BA" sz="1800" dirty="0" smtClean="0"/>
          </a:p>
          <a:p>
            <a:pPr algn="l"/>
            <a:endParaRPr lang="de-DE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BA" dirty="0" smtClean="0"/>
          </a:p>
          <a:p>
            <a:pPr>
              <a:buNone/>
            </a:pPr>
            <a:endParaRPr lang="hr-BA" dirty="0" smtClean="0"/>
          </a:p>
          <a:p>
            <a:pPr>
              <a:buNone/>
            </a:pPr>
            <a:endParaRPr lang="hr-BA" dirty="0" smtClean="0"/>
          </a:p>
          <a:p>
            <a:r>
              <a:rPr lang="hr-BA" dirty="0" smtClean="0"/>
              <a:t>Generacija kao društveni pojam</a:t>
            </a:r>
          </a:p>
          <a:p>
            <a:r>
              <a:rPr lang="hr-BA" dirty="0" smtClean="0"/>
              <a:t>Generacija kao književni pojam</a:t>
            </a:r>
          </a:p>
          <a:p>
            <a:pPr>
              <a:buNone/>
            </a:pPr>
            <a:endParaRPr lang="hr-B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Sukob generacija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Sukob generacija kao motiv ili tema u književnom tekstu</a:t>
            </a:r>
          </a:p>
          <a:p>
            <a:r>
              <a:rPr lang="hr-BA" dirty="0" smtClean="0"/>
              <a:t>Vrste sukoba generacija </a:t>
            </a:r>
          </a:p>
          <a:p>
            <a:pPr>
              <a:buFontTx/>
              <a:buChar char="-"/>
            </a:pPr>
            <a:r>
              <a:rPr lang="hr-BA" dirty="0" smtClean="0"/>
              <a:t>sukob generacija rodbinski vezanih likova (sukob između roditelja i djece)</a:t>
            </a:r>
          </a:p>
          <a:p>
            <a:pPr>
              <a:buFontTx/>
              <a:buChar char="-"/>
            </a:pPr>
            <a:r>
              <a:rPr lang="hr-BA" dirty="0" smtClean="0"/>
              <a:t>sukob generacija rodbinski nepovezanih likova (sukob između likova različitih moralnih, političkih, svjetonazornih i dr. stavova)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Sukob generacija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hr-BA" dirty="0" smtClean="0"/>
              <a:t>Sukob generacija u književnosti njemačkog jezičkog izraza</a:t>
            </a:r>
          </a:p>
          <a:p>
            <a:pPr>
              <a:buFontTx/>
              <a:buChar char="-"/>
            </a:pPr>
            <a:r>
              <a:rPr lang="hr-BA" dirty="0" smtClean="0"/>
              <a:t>Franz Kafka, </a:t>
            </a:r>
            <a:r>
              <a:rPr lang="hr-BA" i="1" dirty="0" smtClean="0"/>
              <a:t>In der Strafkolonie</a:t>
            </a:r>
            <a:endParaRPr lang="hr-BA" dirty="0" smtClean="0"/>
          </a:p>
          <a:p>
            <a:pPr>
              <a:buFontTx/>
              <a:buChar char="-"/>
            </a:pPr>
            <a:r>
              <a:rPr lang="hr-BA" dirty="0" smtClean="0"/>
              <a:t>Thomas Mann, </a:t>
            </a:r>
            <a:r>
              <a:rPr lang="de-DE" i="1" dirty="0" smtClean="0"/>
              <a:t>Wälsungenblut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Sukob generacija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/>
          </a:p>
          <a:p>
            <a:endParaRPr lang="hr-BA" dirty="0" smtClean="0"/>
          </a:p>
          <a:p>
            <a:endParaRPr lang="hr-BA" dirty="0" smtClean="0"/>
          </a:p>
          <a:p>
            <a:r>
              <a:rPr lang="de-DE" dirty="0" smtClean="0"/>
              <a:t>Sukob generacija u </a:t>
            </a:r>
            <a:r>
              <a:rPr lang="de-DE" i="1" dirty="0" smtClean="0"/>
              <a:t>Travni</a:t>
            </a:r>
            <a:r>
              <a:rPr lang="hr-BA" i="1" dirty="0" smtClean="0"/>
              <a:t>čkoj hronici</a:t>
            </a:r>
            <a:r>
              <a:rPr lang="hr-BA" dirty="0" smtClean="0"/>
              <a:t> Ive Andrića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Sukob generacija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/>
          </a:p>
          <a:p>
            <a:endParaRPr lang="hr-BA" dirty="0" smtClean="0"/>
          </a:p>
          <a:p>
            <a:endParaRPr lang="hr-BA" dirty="0" smtClean="0"/>
          </a:p>
          <a:p>
            <a:r>
              <a:rPr lang="hr-BA" dirty="0" smtClean="0"/>
              <a:t>Zaključak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Sukob generacija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BA" dirty="0" smtClean="0"/>
              <a:t>Danke f</a:t>
            </a:r>
            <a:r>
              <a:rPr lang="de-DE" dirty="0" smtClean="0"/>
              <a:t>ür die Aufmerksamkeit!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Zahvaljujem na pažnji!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104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Sukob generacija Generationenkonflikt</vt:lpstr>
      <vt:lpstr>Sukob generacija</vt:lpstr>
      <vt:lpstr>Sukob generacija</vt:lpstr>
      <vt:lpstr>Sukob generacija</vt:lpstr>
      <vt:lpstr>Sukob generacija</vt:lpstr>
      <vt:lpstr>Sukob generacija</vt:lpstr>
      <vt:lpstr>Zahvaljujem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Sukob generacija Generationenkonflikt</dc:title>
  <dc:creator>Sejla Karabasic</dc:creator>
  <cp:lastModifiedBy>Sejla Karabasic</cp:lastModifiedBy>
  <cp:revision>2</cp:revision>
  <dcterms:created xsi:type="dcterms:W3CDTF">2013-09-30T20:41:04Z</dcterms:created>
  <dcterms:modified xsi:type="dcterms:W3CDTF">2013-09-30T20:58:36Z</dcterms:modified>
</cp:coreProperties>
</file>