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60" r:id="rId4"/>
    <p:sldId id="275" r:id="rId5"/>
    <p:sldId id="276" r:id="rId6"/>
    <p:sldId id="277" r:id="rId7"/>
    <p:sldId id="278" r:id="rId8"/>
    <p:sldId id="279" r:id="rId9"/>
    <p:sldId id="284" r:id="rId10"/>
    <p:sldId id="280" r:id="rId11"/>
    <p:sldId id="281" r:id="rId12"/>
    <p:sldId id="282" r:id="rId13"/>
    <p:sldId id="273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F3"/>
    <a:srgbClr val="FDF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9055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7122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0027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6911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170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8894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3623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3660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72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9993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9082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6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37F1-306C-4F4E-8B6E-C151AC293DDB}" type="datetimeFigureOut">
              <a:rPr lang="sr-Latn-RS" smtClean="0"/>
              <a:t>1.10.2012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98AD5-BA88-4E87-99BD-5591A4C76884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19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sr-Cyrl-CS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Женски ликови у роману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sr-Cyrl-CS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На Дрини ћуприја</a:t>
            </a:r>
            <a:r>
              <a:rPr lang="sr-Cyrl-CS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                                   </a:t>
            </a:r>
            <a:r>
              <a:rPr lang="sr-Latn-RS" dirty="0">
                <a:latin typeface="Times New Roman"/>
                <a:ea typeface="Calibri"/>
              </a:rPr>
              <a:t/>
            </a:r>
            <a:br>
              <a:rPr lang="sr-Latn-RS" dirty="0">
                <a:latin typeface="Times New Roman"/>
                <a:ea typeface="Calibri"/>
              </a:rPr>
            </a:b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8168"/>
            <a:ext cx="6400800" cy="2207096"/>
          </a:xfrm>
        </p:spPr>
        <p:txBody>
          <a:bodyPr>
            <a:normAutofit/>
          </a:bodyPr>
          <a:lstStyle/>
          <a:p>
            <a:endParaRPr lang="sr-Cyrl-CS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  <a:p>
            <a:r>
              <a:rPr lang="sr-Cyrl-CS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/>
            </a:r>
            <a:br>
              <a:rPr lang="sr-Cyrl-CS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Снежана Милојевић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o</a:t>
            </a:r>
            <a:r>
              <a:rPr lang="sr-Cyrl-CS" sz="20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ктобар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,</a:t>
            </a:r>
            <a:r>
              <a:rPr lang="sr-Cyrl-CS" sz="20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 201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2</a:t>
            </a:r>
            <a:r>
              <a:rPr lang="sr-Cyrl-CS" sz="20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.</a:t>
            </a:r>
            <a:endParaRPr lang="sr-Latn-R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980728"/>
            <a:ext cx="8280920" cy="1368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Он је био увек исти. Његове две стране савијале су се један ка другој, састајале се у оштром врху, и подржавале се узајамно у савршеној и непоколебљивој равнотежи“</a:t>
            </a:r>
          </a:p>
        </p:txBody>
      </p:sp>
      <p:pic>
        <p:nvPicPr>
          <p:cNvPr id="4" name="Picture 3" descr="D:\prezentacija\slike ive andrica\0,,3689889_4,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2"/>
            <a:ext cx="4824536" cy="3560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252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492896"/>
            <a:ext cx="4513288" cy="1967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Око ње пуже по голом поду Деборин несрећни дечак, гледа љубопитљиво у теткино лице и дозива је оним неразуљивим грленим узвицима.“</a:t>
            </a:r>
          </a:p>
        </p:txBody>
      </p:sp>
      <p:pic>
        <p:nvPicPr>
          <p:cNvPr id="5" name="Picture 4" descr="http://www.kul-tim.net/wp-content/uploads/2009/09/lotika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34245"/>
            <a:ext cx="2736304" cy="35949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13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8064896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Има и других ствари, човечнијих и радоснијих од овог мрака, страха и убилачке пуцњаве.“</a:t>
            </a:r>
          </a:p>
        </p:txBody>
      </p:sp>
      <p:pic>
        <p:nvPicPr>
          <p:cNvPr id="4" name="il_fi" descr="http://www.novibechej.com/index.php/galerije01/image?view=image&amp;format=raw&amp;type=img&amp;id=14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85" y="1916832"/>
            <a:ext cx="4695999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49381" y="5301208"/>
            <a:ext cx="806489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Људи и жене прилазе ближе и слушајући заборављају опасност и не обраћају пажњу на топовску јеку...“</a:t>
            </a:r>
            <a:endParaRPr lang="sr-Latn-RS" sz="2400" dirty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0" indent="0" algn="ctr">
              <a:buFont typeface="Arial" pitchFamily="34" charset="0"/>
              <a:buNone/>
            </a:pPr>
            <a:endParaRPr lang="sr-Cyrl-CS" sz="2400" dirty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55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prezentacija\slike ive andrica\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00015"/>
            <a:ext cx="7329914" cy="514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6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083" y="5157192"/>
            <a:ext cx="7992888" cy="1368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Насупрот 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томе: има дана када „не престају да наваљују лица из прича и одломци њихових разговора, размишљања и поступака, са множином јасно одређених </a:t>
            </a: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појединости“.</a:t>
            </a:r>
            <a:endParaRPr lang="sr-Latn-RS" sz="2400" dirty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</p:txBody>
      </p:sp>
      <p:pic>
        <p:nvPicPr>
          <p:cNvPr id="5" name="Picture 4" descr="D:\prezentacija\slike ive andrica\Ivo-Andrić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484" y="2204864"/>
            <a:ext cx="4933023" cy="283956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476672"/>
            <a:ext cx="799288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Има дана када је „спреман да се сав претвори у причу, делић једне приче, у један призор или једно њено лице. </a:t>
            </a:r>
            <a:b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</a:b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И мање од тога: у тренутак једног призора, у једну једину помисао или покрет тог лица “.</a:t>
            </a:r>
            <a:endParaRPr lang="sr-Latn-RS" sz="240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93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00640" cy="1512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Ја никад нисам писао књиге него рашивене и разбацане текстове који су се с временом, с мање или више логике повезивали у књиге – романе или књиге приповедака“ </a:t>
            </a:r>
          </a:p>
        </p:txBody>
      </p:sp>
      <p:pic>
        <p:nvPicPr>
          <p:cNvPr id="4" name="Picture 3" descr="D:\prezentacija\slike ive andrica\Ivo-Andrić.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08920"/>
            <a:ext cx="6235854" cy="35895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2996952"/>
            <a:ext cx="3832898" cy="219624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Жене су сакривене, споредне, испод живота, а нису личности него једино покретачке снаге“ </a:t>
            </a:r>
            <a:endParaRPr lang="sr-Cyrl-CS" sz="240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0" indent="0" algn="r">
              <a:buNone/>
            </a:pPr>
            <a:r>
              <a:rPr lang="sr-Cyrl-CS" sz="15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Исидора Секулић</a:t>
            </a:r>
            <a:endParaRPr lang="sr-Latn-RS" sz="1500" dirty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</p:txBody>
      </p:sp>
      <p:pic>
        <p:nvPicPr>
          <p:cNvPr id="5" name="Picture 4" descr="&amp;Scy;&amp;lcy;&amp;icy;&amp;kcy;&amp;acy;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98" y="1196752"/>
            <a:ext cx="4251718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269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078" y="2204864"/>
            <a:ext cx="4048922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Жене су </a:t>
            </a: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притрчавале 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једна другој, преко авлије, да само минут-два прошапћу и отплачу заједно, и одмах се враћале кући трком да им ручак не би загорео.“</a:t>
            </a:r>
            <a:endParaRPr lang="sr-Latn-RS" sz="2400" dirty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</p:txBody>
      </p:sp>
      <p:pic>
        <p:nvPicPr>
          <p:cNvPr id="4" name="il_fi" descr="http://blog.b92.net/user_stuff/upload/961/nosnja.896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903" y="980728"/>
            <a:ext cx="3180752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61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215" y="1268760"/>
            <a:ext cx="8300640" cy="1512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Њен живот постаје жижа интересовања читавог окружења, дивљење прелази у завист и мржњу па је најлепша вест за тај свет била да је лепа и мудра девојка укроћена.“</a:t>
            </a:r>
          </a:p>
        </p:txBody>
      </p:sp>
      <p:pic>
        <p:nvPicPr>
          <p:cNvPr id="5" name="Picture 4" descr="The bridge on the Drin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041380"/>
            <a:ext cx="4536504" cy="3123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18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653136"/>
            <a:ext cx="7776864" cy="1512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Најбоље је да узме здраву, младу и лепу сироту девојку, која ће му дати здрав пород и док је жива захваљивати својој срећној судбини.“</a:t>
            </a:r>
          </a:p>
        </p:txBody>
      </p:sp>
      <p:pic>
        <p:nvPicPr>
          <p:cNvPr id="4" name="Picture 3" descr="http://img122.imageshack.us/img122/2168/5qf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80728"/>
            <a:ext cx="4857605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880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780928"/>
            <a:ext cx="3888432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Јер он је ситна и малена раста, али јак као земља </a:t>
            </a: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и </a:t>
            </a:r>
            <a:r>
              <a:rPr lang="sr-Cyrl-C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има срце мимо друге људе!“</a:t>
            </a:r>
          </a:p>
        </p:txBody>
      </p:sp>
      <p:pic>
        <p:nvPicPr>
          <p:cNvPr id="5" name="il_fi" descr="http://upload.wikimedia.org/wikipedia/commons/c/c2/%D0%A1%D1%82%D0%B0%D1%80%D0%B8%D0%BD%D0%B0_%D0%9D%D0%BE%D0%B2%D0%B0%D0%BA_%28%D1%80%D0%BE%D1%92%D0%B5%D0%BD_%D1%98%D0%B5_%D0%BE%D0%BA%D0%BE_1520._%D0%B3%D0%BE%D0%B4%D0%B8%D0%BD%D0%B5%2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80728"/>
            <a:ext cx="3867140" cy="4969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9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 marL="0" indent="0">
              <a:buNone/>
            </a:pPr>
            <a:endParaRPr lang="sr-Cyrl-CS" dirty="0" smtClean="0">
              <a:solidFill>
                <a:schemeClr val="accent1">
                  <a:lumMod val="75000"/>
                </a:schemeClr>
              </a:solidFill>
              <a:latin typeface="Times New Roman"/>
            </a:endParaRPr>
          </a:p>
          <a:p>
            <a:pPr marL="0" indent="0">
              <a:buNone/>
            </a:pP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„</a:t>
            </a: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Да би се град освојио, субјект </a:t>
            </a:r>
          </a:p>
          <a:p>
            <a:pPr marL="0" indent="0">
              <a:buNone/>
            </a:pPr>
            <a:r>
              <a:rPr lang="sr-Cyrl-CS" sz="24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се не сме појавити у разоткривености своје жеље, већ је мора прикрити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.“</a:t>
            </a:r>
          </a:p>
          <a:p>
            <a:pPr marL="0" indent="0">
              <a:buNone/>
            </a:pPr>
            <a:r>
              <a:rPr lang="sr-Cyrl-CS" dirty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 </a:t>
            </a:r>
            <a:r>
              <a:rPr lang="sr-Cyrl-CS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         </a:t>
            </a:r>
            <a:r>
              <a:rPr lang="sr-Cyrl-CS" sz="18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Слободан Владушић</a:t>
            </a:r>
            <a:endParaRPr lang="sr-Latn-R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377" y="1124744"/>
            <a:ext cx="3371282" cy="48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9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337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Женски ликови у роману На Дрини ћуприја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36</cp:revision>
  <dcterms:created xsi:type="dcterms:W3CDTF">2011-11-12T13:44:52Z</dcterms:created>
  <dcterms:modified xsi:type="dcterms:W3CDTF">2012-10-01T14:37:29Z</dcterms:modified>
</cp:coreProperties>
</file>