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63211-8331-437A-8CAD-AEC8F64F93D8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6084082-CE60-4003-B11B-FC8AACB5FE2D}">
      <dgm:prSet phldrT="[Tekst]"/>
      <dgm:spPr/>
      <dgm:t>
        <a:bodyPr/>
        <a:lstStyle/>
        <a:p>
          <a:r>
            <a:rPr lang="hr-HR" dirty="0" smtClean="0"/>
            <a:t>Mile</a:t>
          </a:r>
          <a:endParaRPr lang="pl-PL" dirty="0"/>
        </a:p>
      </dgm:t>
    </dgm:pt>
    <dgm:pt modelId="{D32501E8-A71C-457B-9DD9-AF9BDCAD64E3}" type="parTrans" cxnId="{C501EBF4-118D-4F5E-A8C7-AFE1ADA7C040}">
      <dgm:prSet/>
      <dgm:spPr/>
      <dgm:t>
        <a:bodyPr/>
        <a:lstStyle/>
        <a:p>
          <a:endParaRPr lang="pl-PL"/>
        </a:p>
      </dgm:t>
    </dgm:pt>
    <dgm:pt modelId="{F0AB8513-0B3D-4F2C-9BD7-40170A13555F}" type="sibTrans" cxnId="{C501EBF4-118D-4F5E-A8C7-AFE1ADA7C040}">
      <dgm:prSet/>
      <dgm:spPr/>
      <dgm:t>
        <a:bodyPr/>
        <a:lstStyle/>
        <a:p>
          <a:endParaRPr lang="pl-PL"/>
        </a:p>
      </dgm:t>
    </dgm:pt>
    <dgm:pt modelId="{06F97E4B-6DAE-435D-9BDD-A6F6106838DA}">
      <dgm:prSet phldrT="[Tekst]"/>
      <dgm:spPr/>
      <dgm:t>
        <a:bodyPr/>
        <a:lstStyle/>
        <a:p>
          <a:r>
            <a:rPr lang="hr-HR" dirty="0" smtClean="0"/>
            <a:t>Drugi Srbi</a:t>
          </a:r>
          <a:endParaRPr lang="pl-PL" dirty="0"/>
        </a:p>
      </dgm:t>
    </dgm:pt>
    <dgm:pt modelId="{DE1A756F-0C0E-4001-8807-F92B82FCBD71}" type="parTrans" cxnId="{9494E963-2911-4C2E-A486-BCBFE848F993}">
      <dgm:prSet/>
      <dgm:spPr/>
      <dgm:t>
        <a:bodyPr/>
        <a:lstStyle/>
        <a:p>
          <a:endParaRPr lang="pl-PL"/>
        </a:p>
      </dgm:t>
    </dgm:pt>
    <dgm:pt modelId="{415F2799-0CD6-4771-BD9B-0AA64D958E84}" type="sibTrans" cxnId="{9494E963-2911-4C2E-A486-BCBFE848F993}">
      <dgm:prSet/>
      <dgm:spPr/>
      <dgm:t>
        <a:bodyPr/>
        <a:lstStyle/>
        <a:p>
          <a:endParaRPr lang="pl-PL"/>
        </a:p>
      </dgm:t>
    </dgm:pt>
    <dgm:pt modelId="{FC891E0C-D90F-4A95-A71B-B80B03A603E5}">
      <dgm:prSet phldrT="[Tekst]"/>
      <dgm:spPr/>
      <dgm:t>
        <a:bodyPr/>
        <a:lstStyle/>
        <a:p>
          <a:r>
            <a:rPr lang="hr-HR" dirty="0" smtClean="0"/>
            <a:t>Srugi Srbi</a:t>
          </a:r>
          <a:endParaRPr lang="pl-PL" dirty="0"/>
        </a:p>
      </dgm:t>
    </dgm:pt>
    <dgm:pt modelId="{84633266-FC03-4645-911F-8E8DA23352E9}" type="parTrans" cxnId="{C7C1C84A-985D-416C-8D54-E8313587F1C8}">
      <dgm:prSet/>
      <dgm:spPr/>
      <dgm:t>
        <a:bodyPr/>
        <a:lstStyle/>
        <a:p>
          <a:endParaRPr lang="pl-PL"/>
        </a:p>
      </dgm:t>
    </dgm:pt>
    <dgm:pt modelId="{204D0864-AD0F-49D3-9AAE-9C62E64903B3}" type="sibTrans" cxnId="{C7C1C84A-985D-416C-8D54-E8313587F1C8}">
      <dgm:prSet/>
      <dgm:spPr/>
      <dgm:t>
        <a:bodyPr/>
        <a:lstStyle/>
        <a:p>
          <a:endParaRPr lang="pl-PL"/>
        </a:p>
      </dgm:t>
    </dgm:pt>
    <dgm:pt modelId="{DE29784C-3577-4B7F-9EF9-179BB2FAA655}">
      <dgm:prSet phldrT="[Tekst]"/>
      <dgm:spPr/>
      <dgm:t>
        <a:bodyPr/>
        <a:lstStyle/>
        <a:p>
          <a:r>
            <a:rPr lang="hr-HR" dirty="0" smtClean="0"/>
            <a:t>Karađorđe</a:t>
          </a:r>
          <a:endParaRPr lang="pl-PL" dirty="0"/>
        </a:p>
      </dgm:t>
    </dgm:pt>
    <dgm:pt modelId="{61337E48-A8A5-475F-88FD-23B12CD2D0BD}" type="parTrans" cxnId="{091CA005-9F5B-4779-8E52-B7BB26D82D34}">
      <dgm:prSet/>
      <dgm:spPr/>
      <dgm:t>
        <a:bodyPr/>
        <a:lstStyle/>
        <a:p>
          <a:endParaRPr lang="pl-PL"/>
        </a:p>
      </dgm:t>
    </dgm:pt>
    <dgm:pt modelId="{A841F188-8284-4985-9830-18C8CDCE8053}" type="sibTrans" cxnId="{091CA005-9F5B-4779-8E52-B7BB26D82D34}">
      <dgm:prSet/>
      <dgm:spPr/>
      <dgm:t>
        <a:bodyPr/>
        <a:lstStyle/>
        <a:p>
          <a:endParaRPr lang="pl-PL"/>
        </a:p>
      </dgm:t>
    </dgm:pt>
    <dgm:pt modelId="{5709B8B6-D472-4169-B9C9-CF5788E0A28E}" type="pres">
      <dgm:prSet presAssocID="{5F563211-8331-437A-8CAD-AEC8F64F93D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E190117-E8F8-4F5A-A5D8-7A94E5AB2318}" type="pres">
      <dgm:prSet presAssocID="{5F563211-8331-437A-8CAD-AEC8F64F93D8}" presName="comp1" presStyleCnt="0"/>
      <dgm:spPr/>
    </dgm:pt>
    <dgm:pt modelId="{955C4A68-C686-4090-B4EC-CF7C57AF9DEE}" type="pres">
      <dgm:prSet presAssocID="{5F563211-8331-437A-8CAD-AEC8F64F93D8}" presName="circle1" presStyleLbl="node1" presStyleIdx="0" presStyleCnt="4" custScaleX="76368" custScaleY="86018"/>
      <dgm:spPr/>
      <dgm:t>
        <a:bodyPr/>
        <a:lstStyle/>
        <a:p>
          <a:endParaRPr lang="pl-PL"/>
        </a:p>
      </dgm:t>
    </dgm:pt>
    <dgm:pt modelId="{72FBB27B-55AE-451D-A057-0B1954D1CD00}" type="pres">
      <dgm:prSet presAssocID="{5F563211-8331-437A-8CAD-AEC8F64F93D8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1C4932-9142-4C12-B77A-0734FFD8782B}" type="pres">
      <dgm:prSet presAssocID="{5F563211-8331-437A-8CAD-AEC8F64F93D8}" presName="comp2" presStyleCnt="0"/>
      <dgm:spPr/>
    </dgm:pt>
    <dgm:pt modelId="{160BDD10-E047-4E29-945C-98E63A27BCB5}" type="pres">
      <dgm:prSet presAssocID="{5F563211-8331-437A-8CAD-AEC8F64F93D8}" presName="circle2" presStyleLbl="node1" presStyleIdx="1" presStyleCnt="4" custLinFactNeighborX="281" custLinFactNeighborY="6408"/>
      <dgm:spPr/>
      <dgm:t>
        <a:bodyPr/>
        <a:lstStyle/>
        <a:p>
          <a:endParaRPr lang="pl-PL"/>
        </a:p>
      </dgm:t>
    </dgm:pt>
    <dgm:pt modelId="{08B01A28-18C5-4B07-960E-E92D695F65BE}" type="pres">
      <dgm:prSet presAssocID="{5F563211-8331-437A-8CAD-AEC8F64F93D8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A69FE9-EBE3-42CD-8749-D88013660EEA}" type="pres">
      <dgm:prSet presAssocID="{5F563211-8331-437A-8CAD-AEC8F64F93D8}" presName="comp3" presStyleCnt="0"/>
      <dgm:spPr/>
    </dgm:pt>
    <dgm:pt modelId="{B377DA60-5EBB-4162-8F9E-5523ADDD96A0}" type="pres">
      <dgm:prSet presAssocID="{5F563211-8331-437A-8CAD-AEC8F64F93D8}" presName="circle3" presStyleLbl="node1" presStyleIdx="2" presStyleCnt="4" custScaleY="137605"/>
      <dgm:spPr/>
      <dgm:t>
        <a:bodyPr/>
        <a:lstStyle/>
        <a:p>
          <a:endParaRPr lang="pl-PL"/>
        </a:p>
      </dgm:t>
    </dgm:pt>
    <dgm:pt modelId="{DE47CD1A-27B8-4DC5-8E18-BAAFF29A249F}" type="pres">
      <dgm:prSet presAssocID="{5F563211-8331-437A-8CAD-AEC8F64F93D8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B2DB38-C08C-481F-AC27-B64953405C6F}" type="pres">
      <dgm:prSet presAssocID="{5F563211-8331-437A-8CAD-AEC8F64F93D8}" presName="comp4" presStyleCnt="0"/>
      <dgm:spPr/>
    </dgm:pt>
    <dgm:pt modelId="{822B135C-9F97-401D-8B0E-1492BC22121C}" type="pres">
      <dgm:prSet presAssocID="{5F563211-8331-437A-8CAD-AEC8F64F93D8}" presName="circle4" presStyleLbl="node1" presStyleIdx="3" presStyleCnt="4"/>
      <dgm:spPr/>
      <dgm:t>
        <a:bodyPr/>
        <a:lstStyle/>
        <a:p>
          <a:endParaRPr lang="pl-PL"/>
        </a:p>
      </dgm:t>
    </dgm:pt>
    <dgm:pt modelId="{40C06149-D263-4ABD-BA7B-93EC4CB75367}" type="pres">
      <dgm:prSet presAssocID="{5F563211-8331-437A-8CAD-AEC8F64F93D8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762304-B854-4D0C-8FEA-E5F05DDB989C}" type="presOf" srcId="{5F563211-8331-437A-8CAD-AEC8F64F93D8}" destId="{5709B8B6-D472-4169-B9C9-CF5788E0A28E}" srcOrd="0" destOrd="0" presId="urn:microsoft.com/office/officeart/2005/8/layout/venn2"/>
    <dgm:cxn modelId="{B74BA2CC-B8E4-4AA9-9462-9297DE28061D}" type="presOf" srcId="{06F97E4B-6DAE-435D-9BDD-A6F6106838DA}" destId="{08B01A28-18C5-4B07-960E-E92D695F65BE}" srcOrd="1" destOrd="0" presId="urn:microsoft.com/office/officeart/2005/8/layout/venn2"/>
    <dgm:cxn modelId="{9C241F16-3425-4A5C-B02E-3E086C785747}" type="presOf" srcId="{DE29784C-3577-4B7F-9EF9-179BB2FAA655}" destId="{822B135C-9F97-401D-8B0E-1492BC22121C}" srcOrd="0" destOrd="0" presId="urn:microsoft.com/office/officeart/2005/8/layout/venn2"/>
    <dgm:cxn modelId="{C960B6D0-4A6C-4023-81E3-408EFEFE6B70}" type="presOf" srcId="{06F97E4B-6DAE-435D-9BDD-A6F6106838DA}" destId="{160BDD10-E047-4E29-945C-98E63A27BCB5}" srcOrd="0" destOrd="0" presId="urn:microsoft.com/office/officeart/2005/8/layout/venn2"/>
    <dgm:cxn modelId="{C1055203-E2E8-4EEB-8307-3995DB1DE244}" type="presOf" srcId="{DE29784C-3577-4B7F-9EF9-179BB2FAA655}" destId="{40C06149-D263-4ABD-BA7B-93EC4CB75367}" srcOrd="1" destOrd="0" presId="urn:microsoft.com/office/officeart/2005/8/layout/venn2"/>
    <dgm:cxn modelId="{9494E963-2911-4C2E-A486-BCBFE848F993}" srcId="{5F563211-8331-437A-8CAD-AEC8F64F93D8}" destId="{06F97E4B-6DAE-435D-9BDD-A6F6106838DA}" srcOrd="1" destOrd="0" parTransId="{DE1A756F-0C0E-4001-8807-F92B82FCBD71}" sibTransId="{415F2799-0CD6-4771-BD9B-0AA64D958E84}"/>
    <dgm:cxn modelId="{C7C1C84A-985D-416C-8D54-E8313587F1C8}" srcId="{5F563211-8331-437A-8CAD-AEC8F64F93D8}" destId="{FC891E0C-D90F-4A95-A71B-B80B03A603E5}" srcOrd="2" destOrd="0" parTransId="{84633266-FC03-4645-911F-8E8DA23352E9}" sibTransId="{204D0864-AD0F-49D3-9AAE-9C62E64903B3}"/>
    <dgm:cxn modelId="{72E5F199-17CC-42A7-9537-87F95F5705D8}" type="presOf" srcId="{FC891E0C-D90F-4A95-A71B-B80B03A603E5}" destId="{B377DA60-5EBB-4162-8F9E-5523ADDD96A0}" srcOrd="0" destOrd="0" presId="urn:microsoft.com/office/officeart/2005/8/layout/venn2"/>
    <dgm:cxn modelId="{091CA005-9F5B-4779-8E52-B7BB26D82D34}" srcId="{5F563211-8331-437A-8CAD-AEC8F64F93D8}" destId="{DE29784C-3577-4B7F-9EF9-179BB2FAA655}" srcOrd="3" destOrd="0" parTransId="{61337E48-A8A5-475F-88FD-23B12CD2D0BD}" sibTransId="{A841F188-8284-4985-9830-18C8CDCE8053}"/>
    <dgm:cxn modelId="{DF237D31-8C42-4E2B-ACD5-FA71FB38A6D3}" type="presOf" srcId="{FC891E0C-D90F-4A95-A71B-B80B03A603E5}" destId="{DE47CD1A-27B8-4DC5-8E18-BAAFF29A249F}" srcOrd="1" destOrd="0" presId="urn:microsoft.com/office/officeart/2005/8/layout/venn2"/>
    <dgm:cxn modelId="{1BB9AA6B-5B49-491B-8B26-7D21774B7AD8}" type="presOf" srcId="{46084082-CE60-4003-B11B-FC8AACB5FE2D}" destId="{955C4A68-C686-4090-B4EC-CF7C57AF9DEE}" srcOrd="0" destOrd="0" presId="urn:microsoft.com/office/officeart/2005/8/layout/venn2"/>
    <dgm:cxn modelId="{C501EBF4-118D-4F5E-A8C7-AFE1ADA7C040}" srcId="{5F563211-8331-437A-8CAD-AEC8F64F93D8}" destId="{46084082-CE60-4003-B11B-FC8AACB5FE2D}" srcOrd="0" destOrd="0" parTransId="{D32501E8-A71C-457B-9DD9-AF9BDCAD64E3}" sibTransId="{F0AB8513-0B3D-4F2C-9BD7-40170A13555F}"/>
    <dgm:cxn modelId="{F0DE056C-4A4E-4B70-9939-5EC89D61BC7A}" type="presOf" srcId="{46084082-CE60-4003-B11B-FC8AACB5FE2D}" destId="{72FBB27B-55AE-451D-A057-0B1954D1CD00}" srcOrd="1" destOrd="0" presId="urn:microsoft.com/office/officeart/2005/8/layout/venn2"/>
    <dgm:cxn modelId="{D927FD82-19F6-4C79-87FD-5FFFF53EE9A5}" type="presParOf" srcId="{5709B8B6-D472-4169-B9C9-CF5788E0A28E}" destId="{FE190117-E8F8-4F5A-A5D8-7A94E5AB2318}" srcOrd="0" destOrd="0" presId="urn:microsoft.com/office/officeart/2005/8/layout/venn2"/>
    <dgm:cxn modelId="{375335AF-9D1C-414E-A1C7-A1564C705023}" type="presParOf" srcId="{FE190117-E8F8-4F5A-A5D8-7A94E5AB2318}" destId="{955C4A68-C686-4090-B4EC-CF7C57AF9DEE}" srcOrd="0" destOrd="0" presId="urn:microsoft.com/office/officeart/2005/8/layout/venn2"/>
    <dgm:cxn modelId="{3623C92F-6A17-42D3-A360-5C7325E7AD7A}" type="presParOf" srcId="{FE190117-E8F8-4F5A-A5D8-7A94E5AB2318}" destId="{72FBB27B-55AE-451D-A057-0B1954D1CD00}" srcOrd="1" destOrd="0" presId="urn:microsoft.com/office/officeart/2005/8/layout/venn2"/>
    <dgm:cxn modelId="{89B796DA-5CAE-48CA-8585-40FB4D64DB6E}" type="presParOf" srcId="{5709B8B6-D472-4169-B9C9-CF5788E0A28E}" destId="{C71C4932-9142-4C12-B77A-0734FFD8782B}" srcOrd="1" destOrd="0" presId="urn:microsoft.com/office/officeart/2005/8/layout/venn2"/>
    <dgm:cxn modelId="{EFAD8641-7355-42F0-8E00-DF28141E449E}" type="presParOf" srcId="{C71C4932-9142-4C12-B77A-0734FFD8782B}" destId="{160BDD10-E047-4E29-945C-98E63A27BCB5}" srcOrd="0" destOrd="0" presId="urn:microsoft.com/office/officeart/2005/8/layout/venn2"/>
    <dgm:cxn modelId="{82D8FFDC-48C4-4A0E-B654-97A726DA1820}" type="presParOf" srcId="{C71C4932-9142-4C12-B77A-0734FFD8782B}" destId="{08B01A28-18C5-4B07-960E-E92D695F65BE}" srcOrd="1" destOrd="0" presId="urn:microsoft.com/office/officeart/2005/8/layout/venn2"/>
    <dgm:cxn modelId="{38E255AF-5015-4E5C-A98D-7EF638BD80CC}" type="presParOf" srcId="{5709B8B6-D472-4169-B9C9-CF5788E0A28E}" destId="{E6A69FE9-EBE3-42CD-8749-D88013660EEA}" srcOrd="2" destOrd="0" presId="urn:microsoft.com/office/officeart/2005/8/layout/venn2"/>
    <dgm:cxn modelId="{9784F201-3D7D-41CB-BD1F-C88148A31143}" type="presParOf" srcId="{E6A69FE9-EBE3-42CD-8749-D88013660EEA}" destId="{B377DA60-5EBB-4162-8F9E-5523ADDD96A0}" srcOrd="0" destOrd="0" presId="urn:microsoft.com/office/officeart/2005/8/layout/venn2"/>
    <dgm:cxn modelId="{1053EB39-E9D6-4718-A931-7A8DAA5650EE}" type="presParOf" srcId="{E6A69FE9-EBE3-42CD-8749-D88013660EEA}" destId="{DE47CD1A-27B8-4DC5-8E18-BAAFF29A249F}" srcOrd="1" destOrd="0" presId="urn:microsoft.com/office/officeart/2005/8/layout/venn2"/>
    <dgm:cxn modelId="{BC372746-0BC3-4DDC-82BC-4DA55C07733C}" type="presParOf" srcId="{5709B8B6-D472-4169-B9C9-CF5788E0A28E}" destId="{1FB2DB38-C08C-481F-AC27-B64953405C6F}" srcOrd="3" destOrd="0" presId="urn:microsoft.com/office/officeart/2005/8/layout/venn2"/>
    <dgm:cxn modelId="{B691A95B-DDC2-444D-9716-7EB5B4689FA1}" type="presParOf" srcId="{1FB2DB38-C08C-481F-AC27-B64953405C6F}" destId="{822B135C-9F97-401D-8B0E-1492BC22121C}" srcOrd="0" destOrd="0" presId="urn:microsoft.com/office/officeart/2005/8/layout/venn2"/>
    <dgm:cxn modelId="{EBB41B96-F392-49FD-8C9F-93965E7032E1}" type="presParOf" srcId="{1FB2DB38-C08C-481F-AC27-B64953405C6F}" destId="{40C06149-D263-4ABD-BA7B-93EC4CB7536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F77270-7800-4ECA-815E-AD9FDFEE6B4E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767D89-4CD9-45CE-8B6C-51089FB09A56}">
      <dgm:prSet phldrT="[Tekst]"/>
      <dgm:spPr/>
      <dgm:t>
        <a:bodyPr/>
        <a:lstStyle/>
        <a:p>
          <a:r>
            <a:rPr lang="hr-HR" dirty="0" smtClean="0"/>
            <a:t>Arfibeg?</a:t>
          </a:r>
          <a:endParaRPr lang="pl-PL" dirty="0"/>
        </a:p>
      </dgm:t>
    </dgm:pt>
    <dgm:pt modelId="{D92C97FB-AA90-426B-8146-C33AC1201A95}" type="parTrans" cxnId="{D7134204-C733-4F7E-86C2-C397AD96BB9E}">
      <dgm:prSet/>
      <dgm:spPr/>
      <dgm:t>
        <a:bodyPr/>
        <a:lstStyle/>
        <a:p>
          <a:endParaRPr lang="pl-PL"/>
        </a:p>
      </dgm:t>
    </dgm:pt>
    <dgm:pt modelId="{713F4C3B-D5E3-46FD-A8C8-F061722962CF}" type="sibTrans" cxnId="{D7134204-C733-4F7E-86C2-C397AD96BB9E}">
      <dgm:prSet/>
      <dgm:spPr/>
      <dgm:t>
        <a:bodyPr/>
        <a:lstStyle/>
        <a:p>
          <a:endParaRPr lang="pl-PL"/>
        </a:p>
      </dgm:t>
    </dgm:pt>
    <dgm:pt modelId="{1C900BDA-A701-4773-9104-063E054F0459}">
      <dgm:prSet phldrT="[Tekst]"/>
      <dgm:spPr/>
      <dgm:t>
        <a:bodyPr/>
        <a:lstStyle/>
        <a:p>
          <a:r>
            <a:rPr lang="hr-HR" dirty="0" smtClean="0"/>
            <a:t>Abidaga?</a:t>
          </a:r>
          <a:endParaRPr lang="pl-PL" dirty="0"/>
        </a:p>
      </dgm:t>
    </dgm:pt>
    <dgm:pt modelId="{932D8A7B-080F-4EE9-911C-8B22DE225A27}" type="parTrans" cxnId="{E147C198-C26D-47F7-94DB-A18CEEFA85AA}">
      <dgm:prSet/>
      <dgm:spPr/>
      <dgm:t>
        <a:bodyPr/>
        <a:lstStyle/>
        <a:p>
          <a:endParaRPr lang="pl-PL"/>
        </a:p>
      </dgm:t>
    </dgm:pt>
    <dgm:pt modelId="{D1183FC5-1505-4EE4-8E4F-AE567F124A69}" type="sibTrans" cxnId="{E147C198-C26D-47F7-94DB-A18CEEFA85AA}">
      <dgm:prSet/>
      <dgm:spPr/>
      <dgm:t>
        <a:bodyPr/>
        <a:lstStyle/>
        <a:p>
          <a:endParaRPr lang="pl-PL"/>
        </a:p>
      </dgm:t>
    </dgm:pt>
    <dgm:pt modelId="{05E4D8E5-5020-4C85-9BF2-8CCA9B07D5A0}">
      <dgm:prSet phldrT="[Tekst]"/>
      <dgm:spPr/>
      <dgm:t>
        <a:bodyPr/>
        <a:lstStyle/>
        <a:p>
          <a:r>
            <a:rPr lang="hr-HR" dirty="0" smtClean="0"/>
            <a:t>Abigada?</a:t>
          </a:r>
          <a:endParaRPr lang="pl-PL" dirty="0"/>
        </a:p>
      </dgm:t>
    </dgm:pt>
    <dgm:pt modelId="{BAAB443C-5B7D-46C8-86BD-FFDBA4E934B5}" type="parTrans" cxnId="{7954915F-E56C-4FE1-9D4D-CB353B7BDF6B}">
      <dgm:prSet/>
      <dgm:spPr/>
      <dgm:t>
        <a:bodyPr/>
        <a:lstStyle/>
        <a:p>
          <a:endParaRPr lang="pl-PL"/>
        </a:p>
      </dgm:t>
    </dgm:pt>
    <dgm:pt modelId="{B512D7B6-2FA9-47A0-80CD-133C357BAE8D}" type="sibTrans" cxnId="{7954915F-E56C-4FE1-9D4D-CB353B7BDF6B}">
      <dgm:prSet/>
      <dgm:spPr/>
      <dgm:t>
        <a:bodyPr/>
        <a:lstStyle/>
        <a:p>
          <a:endParaRPr lang="pl-PL"/>
        </a:p>
      </dgm:t>
    </dgm:pt>
    <dgm:pt modelId="{D2C18176-8C99-43E1-9762-A7E6033EEBCF}">
      <dgm:prSet phldrT="[Tekst]"/>
      <dgm:spPr/>
      <dgm:t>
        <a:bodyPr/>
        <a:lstStyle/>
        <a:p>
          <a:r>
            <a:rPr lang="hr-HR" dirty="0" smtClean="0"/>
            <a:t>Aribeg?</a:t>
          </a:r>
          <a:endParaRPr lang="pl-PL" dirty="0"/>
        </a:p>
      </dgm:t>
    </dgm:pt>
    <dgm:pt modelId="{A91D286E-A8B1-4936-AF6A-D98C62E8794C}" type="parTrans" cxnId="{44088130-FED0-433D-A620-6FB28D0A7921}">
      <dgm:prSet/>
      <dgm:spPr/>
      <dgm:t>
        <a:bodyPr/>
        <a:lstStyle/>
        <a:p>
          <a:endParaRPr lang="pl-PL"/>
        </a:p>
      </dgm:t>
    </dgm:pt>
    <dgm:pt modelId="{DF103035-F088-4D9C-87C7-0FD0BA356C2E}" type="sibTrans" cxnId="{44088130-FED0-433D-A620-6FB28D0A7921}">
      <dgm:prSet/>
      <dgm:spPr/>
      <dgm:t>
        <a:bodyPr/>
        <a:lstStyle/>
        <a:p>
          <a:endParaRPr lang="pl-PL"/>
        </a:p>
      </dgm:t>
    </dgm:pt>
    <dgm:pt modelId="{D6C0BD10-1683-4634-ADC1-6BD4B12D7C36}" type="pres">
      <dgm:prSet presAssocID="{EBF77270-7800-4ECA-815E-AD9FDFEE6B4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692190B-D092-4C95-B7F8-215AF359F415}" type="pres">
      <dgm:prSet presAssocID="{EBF77270-7800-4ECA-815E-AD9FDFEE6B4E}" presName="comp1" presStyleCnt="0"/>
      <dgm:spPr/>
    </dgm:pt>
    <dgm:pt modelId="{910C42E6-57ED-49CA-84B9-CEABF4DD35AA}" type="pres">
      <dgm:prSet presAssocID="{EBF77270-7800-4ECA-815E-AD9FDFEE6B4E}" presName="circle1" presStyleLbl="node1" presStyleIdx="0" presStyleCnt="4"/>
      <dgm:spPr/>
      <dgm:t>
        <a:bodyPr/>
        <a:lstStyle/>
        <a:p>
          <a:endParaRPr lang="pl-PL"/>
        </a:p>
      </dgm:t>
    </dgm:pt>
    <dgm:pt modelId="{CC9A85EE-AE46-4F33-BC22-9D4AB3CE9638}" type="pres">
      <dgm:prSet presAssocID="{EBF77270-7800-4ECA-815E-AD9FDFEE6B4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56C843-2EF5-49C0-8440-EC3CE9D9E30D}" type="pres">
      <dgm:prSet presAssocID="{EBF77270-7800-4ECA-815E-AD9FDFEE6B4E}" presName="comp2" presStyleCnt="0"/>
      <dgm:spPr/>
    </dgm:pt>
    <dgm:pt modelId="{6B1EAB4B-91D0-48BB-8745-74CB977F3344}" type="pres">
      <dgm:prSet presAssocID="{EBF77270-7800-4ECA-815E-AD9FDFEE6B4E}" presName="circle2" presStyleLbl="node1" presStyleIdx="1" presStyleCnt="4"/>
      <dgm:spPr/>
      <dgm:t>
        <a:bodyPr/>
        <a:lstStyle/>
        <a:p>
          <a:endParaRPr lang="pl-PL"/>
        </a:p>
      </dgm:t>
    </dgm:pt>
    <dgm:pt modelId="{BF07D14B-C2ED-48FF-BA51-EE2ED2879722}" type="pres">
      <dgm:prSet presAssocID="{EBF77270-7800-4ECA-815E-AD9FDFEE6B4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9BC706-D11F-49DE-BE49-E1F68A88B95B}" type="pres">
      <dgm:prSet presAssocID="{EBF77270-7800-4ECA-815E-AD9FDFEE6B4E}" presName="comp3" presStyleCnt="0"/>
      <dgm:spPr/>
    </dgm:pt>
    <dgm:pt modelId="{5595752D-A9BC-470C-90C6-0AF06519E7B6}" type="pres">
      <dgm:prSet presAssocID="{EBF77270-7800-4ECA-815E-AD9FDFEE6B4E}" presName="circle3" presStyleLbl="node1" presStyleIdx="2" presStyleCnt="4"/>
      <dgm:spPr/>
      <dgm:t>
        <a:bodyPr/>
        <a:lstStyle/>
        <a:p>
          <a:endParaRPr lang="pl-PL"/>
        </a:p>
      </dgm:t>
    </dgm:pt>
    <dgm:pt modelId="{58DE559C-AD29-4A3C-8087-043ACB78B97E}" type="pres">
      <dgm:prSet presAssocID="{EBF77270-7800-4ECA-815E-AD9FDFEE6B4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B7F990-6797-42DF-9F61-DAFAB27A5BB9}" type="pres">
      <dgm:prSet presAssocID="{EBF77270-7800-4ECA-815E-AD9FDFEE6B4E}" presName="comp4" presStyleCnt="0"/>
      <dgm:spPr/>
    </dgm:pt>
    <dgm:pt modelId="{E752F983-1B99-4108-A1BA-92B659F12443}" type="pres">
      <dgm:prSet presAssocID="{EBF77270-7800-4ECA-815E-AD9FDFEE6B4E}" presName="circle4" presStyleLbl="node1" presStyleIdx="3" presStyleCnt="4"/>
      <dgm:spPr/>
      <dgm:t>
        <a:bodyPr/>
        <a:lstStyle/>
        <a:p>
          <a:endParaRPr lang="pl-PL"/>
        </a:p>
      </dgm:t>
    </dgm:pt>
    <dgm:pt modelId="{07C1BA9E-0F80-4350-B01E-0D2A355764F3}" type="pres">
      <dgm:prSet presAssocID="{EBF77270-7800-4ECA-815E-AD9FDFEE6B4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D9E73F9-2E50-43DE-95D8-269E2C16390E}" type="presOf" srcId="{05E4D8E5-5020-4C85-9BF2-8CCA9B07D5A0}" destId="{58DE559C-AD29-4A3C-8087-043ACB78B97E}" srcOrd="1" destOrd="0" presId="urn:microsoft.com/office/officeart/2005/8/layout/venn2"/>
    <dgm:cxn modelId="{7D8E4DD4-7BBC-42EF-8CFD-BB65C5DBB958}" type="presOf" srcId="{1C900BDA-A701-4773-9104-063E054F0459}" destId="{BF07D14B-C2ED-48FF-BA51-EE2ED2879722}" srcOrd="1" destOrd="0" presId="urn:microsoft.com/office/officeart/2005/8/layout/venn2"/>
    <dgm:cxn modelId="{454B5116-3C5A-4435-84B1-EF5F14F3E089}" type="presOf" srcId="{9D767D89-4CD9-45CE-8B6C-51089FB09A56}" destId="{CC9A85EE-AE46-4F33-BC22-9D4AB3CE9638}" srcOrd="1" destOrd="0" presId="urn:microsoft.com/office/officeart/2005/8/layout/venn2"/>
    <dgm:cxn modelId="{39202F66-3C48-446F-8553-6B9872944B9C}" type="presOf" srcId="{EBF77270-7800-4ECA-815E-AD9FDFEE6B4E}" destId="{D6C0BD10-1683-4634-ADC1-6BD4B12D7C36}" srcOrd="0" destOrd="0" presId="urn:microsoft.com/office/officeart/2005/8/layout/venn2"/>
    <dgm:cxn modelId="{D72503E1-3D13-462E-8D6E-A9F63EC9EE39}" type="presOf" srcId="{1C900BDA-A701-4773-9104-063E054F0459}" destId="{6B1EAB4B-91D0-48BB-8745-74CB977F3344}" srcOrd="0" destOrd="0" presId="urn:microsoft.com/office/officeart/2005/8/layout/venn2"/>
    <dgm:cxn modelId="{08B38D88-2328-498C-873F-6D02E1B7FE56}" type="presOf" srcId="{9D767D89-4CD9-45CE-8B6C-51089FB09A56}" destId="{910C42E6-57ED-49CA-84B9-CEABF4DD35AA}" srcOrd="0" destOrd="0" presId="urn:microsoft.com/office/officeart/2005/8/layout/venn2"/>
    <dgm:cxn modelId="{D7134204-C733-4F7E-86C2-C397AD96BB9E}" srcId="{EBF77270-7800-4ECA-815E-AD9FDFEE6B4E}" destId="{9D767D89-4CD9-45CE-8B6C-51089FB09A56}" srcOrd="0" destOrd="0" parTransId="{D92C97FB-AA90-426B-8146-C33AC1201A95}" sibTransId="{713F4C3B-D5E3-46FD-A8C8-F061722962CF}"/>
    <dgm:cxn modelId="{6FA5EC85-C547-4498-8FD6-C15A9CF2E1C5}" type="presOf" srcId="{D2C18176-8C99-43E1-9762-A7E6033EEBCF}" destId="{07C1BA9E-0F80-4350-B01E-0D2A355764F3}" srcOrd="1" destOrd="0" presId="urn:microsoft.com/office/officeart/2005/8/layout/venn2"/>
    <dgm:cxn modelId="{47F5E98E-0790-4F5E-98ED-F1849A883B79}" type="presOf" srcId="{05E4D8E5-5020-4C85-9BF2-8CCA9B07D5A0}" destId="{5595752D-A9BC-470C-90C6-0AF06519E7B6}" srcOrd="0" destOrd="0" presId="urn:microsoft.com/office/officeart/2005/8/layout/venn2"/>
    <dgm:cxn modelId="{44088130-FED0-433D-A620-6FB28D0A7921}" srcId="{EBF77270-7800-4ECA-815E-AD9FDFEE6B4E}" destId="{D2C18176-8C99-43E1-9762-A7E6033EEBCF}" srcOrd="3" destOrd="0" parTransId="{A91D286E-A8B1-4936-AF6A-D98C62E8794C}" sibTransId="{DF103035-F088-4D9C-87C7-0FD0BA356C2E}"/>
    <dgm:cxn modelId="{E147C198-C26D-47F7-94DB-A18CEEFA85AA}" srcId="{EBF77270-7800-4ECA-815E-AD9FDFEE6B4E}" destId="{1C900BDA-A701-4773-9104-063E054F0459}" srcOrd="1" destOrd="0" parTransId="{932D8A7B-080F-4EE9-911C-8B22DE225A27}" sibTransId="{D1183FC5-1505-4EE4-8E4F-AE567F124A69}"/>
    <dgm:cxn modelId="{7954915F-E56C-4FE1-9D4D-CB353B7BDF6B}" srcId="{EBF77270-7800-4ECA-815E-AD9FDFEE6B4E}" destId="{05E4D8E5-5020-4C85-9BF2-8CCA9B07D5A0}" srcOrd="2" destOrd="0" parTransId="{BAAB443C-5B7D-46C8-86BD-FFDBA4E934B5}" sibTransId="{B512D7B6-2FA9-47A0-80CD-133C357BAE8D}"/>
    <dgm:cxn modelId="{0578B271-1497-4A02-8FD2-21E216145A32}" type="presOf" srcId="{D2C18176-8C99-43E1-9762-A7E6033EEBCF}" destId="{E752F983-1B99-4108-A1BA-92B659F12443}" srcOrd="0" destOrd="0" presId="urn:microsoft.com/office/officeart/2005/8/layout/venn2"/>
    <dgm:cxn modelId="{5B354AA2-CAB5-48D0-8070-A237B150C4F5}" type="presParOf" srcId="{D6C0BD10-1683-4634-ADC1-6BD4B12D7C36}" destId="{5692190B-D092-4C95-B7F8-215AF359F415}" srcOrd="0" destOrd="0" presId="urn:microsoft.com/office/officeart/2005/8/layout/venn2"/>
    <dgm:cxn modelId="{4F15FBE0-86EB-4698-AC98-F8B762F16E74}" type="presParOf" srcId="{5692190B-D092-4C95-B7F8-215AF359F415}" destId="{910C42E6-57ED-49CA-84B9-CEABF4DD35AA}" srcOrd="0" destOrd="0" presId="urn:microsoft.com/office/officeart/2005/8/layout/venn2"/>
    <dgm:cxn modelId="{83F231B3-31D7-4A26-8A39-B22EDB579363}" type="presParOf" srcId="{5692190B-D092-4C95-B7F8-215AF359F415}" destId="{CC9A85EE-AE46-4F33-BC22-9D4AB3CE9638}" srcOrd="1" destOrd="0" presId="urn:microsoft.com/office/officeart/2005/8/layout/venn2"/>
    <dgm:cxn modelId="{241F4A40-76F7-49DF-A9C7-33839353E41F}" type="presParOf" srcId="{D6C0BD10-1683-4634-ADC1-6BD4B12D7C36}" destId="{C356C843-2EF5-49C0-8440-EC3CE9D9E30D}" srcOrd="1" destOrd="0" presId="urn:microsoft.com/office/officeart/2005/8/layout/venn2"/>
    <dgm:cxn modelId="{ECEE4FD0-C953-4D32-8CE8-CBCB7EE161AD}" type="presParOf" srcId="{C356C843-2EF5-49C0-8440-EC3CE9D9E30D}" destId="{6B1EAB4B-91D0-48BB-8745-74CB977F3344}" srcOrd="0" destOrd="0" presId="urn:microsoft.com/office/officeart/2005/8/layout/venn2"/>
    <dgm:cxn modelId="{DA5142B4-2B1C-45AB-8CAF-025453822B67}" type="presParOf" srcId="{C356C843-2EF5-49C0-8440-EC3CE9D9E30D}" destId="{BF07D14B-C2ED-48FF-BA51-EE2ED2879722}" srcOrd="1" destOrd="0" presId="urn:microsoft.com/office/officeart/2005/8/layout/venn2"/>
    <dgm:cxn modelId="{D4F1422F-BC66-4F87-8581-017348E8E5B9}" type="presParOf" srcId="{D6C0BD10-1683-4634-ADC1-6BD4B12D7C36}" destId="{F59BC706-D11F-49DE-BE49-E1F68A88B95B}" srcOrd="2" destOrd="0" presId="urn:microsoft.com/office/officeart/2005/8/layout/venn2"/>
    <dgm:cxn modelId="{CC96BDC6-84DF-4A30-8A1E-BC20EFB6DCC3}" type="presParOf" srcId="{F59BC706-D11F-49DE-BE49-E1F68A88B95B}" destId="{5595752D-A9BC-470C-90C6-0AF06519E7B6}" srcOrd="0" destOrd="0" presId="urn:microsoft.com/office/officeart/2005/8/layout/venn2"/>
    <dgm:cxn modelId="{72468FF9-7D75-48A5-9F10-D69E97757785}" type="presParOf" srcId="{F59BC706-D11F-49DE-BE49-E1F68A88B95B}" destId="{58DE559C-AD29-4A3C-8087-043ACB78B97E}" srcOrd="1" destOrd="0" presId="urn:microsoft.com/office/officeart/2005/8/layout/venn2"/>
    <dgm:cxn modelId="{2C6CEB5D-7173-4BB3-9E92-0C858B9FB3D1}" type="presParOf" srcId="{D6C0BD10-1683-4634-ADC1-6BD4B12D7C36}" destId="{D0B7F990-6797-42DF-9F61-DAFAB27A5BB9}" srcOrd="3" destOrd="0" presId="urn:microsoft.com/office/officeart/2005/8/layout/venn2"/>
    <dgm:cxn modelId="{73E7E0DE-F233-45A5-953A-D86DCCF68D1E}" type="presParOf" srcId="{D0B7F990-6797-42DF-9F61-DAFAB27A5BB9}" destId="{E752F983-1B99-4108-A1BA-92B659F12443}" srcOrd="0" destOrd="0" presId="urn:microsoft.com/office/officeart/2005/8/layout/venn2"/>
    <dgm:cxn modelId="{9960AC2F-F7EA-4614-88F9-E1998CCFBD5B}" type="presParOf" srcId="{D0B7F990-6797-42DF-9F61-DAFAB27A5BB9}" destId="{07C1BA9E-0F80-4350-B01E-0D2A355764F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5C4A68-C686-4090-B4EC-CF7C57AF9DEE}">
      <dsp:nvSpPr>
        <dsp:cNvPr id="0" name=""/>
        <dsp:cNvSpPr/>
      </dsp:nvSpPr>
      <dsp:spPr>
        <a:xfrm>
          <a:off x="2386606" y="-97093"/>
          <a:ext cx="3456386" cy="38931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Mile</a:t>
          </a:r>
          <a:endParaRPr lang="pl-PL" sz="1600" kern="1200" dirty="0"/>
        </a:p>
      </dsp:txBody>
      <dsp:txXfrm>
        <a:off x="3631597" y="97563"/>
        <a:ext cx="966405" cy="583971"/>
      </dsp:txXfrm>
    </dsp:sp>
    <dsp:sp modelId="{160BDD10-E047-4E29-945C-98E63A27BCB5}">
      <dsp:nvSpPr>
        <dsp:cNvPr id="0" name=""/>
        <dsp:cNvSpPr/>
      </dsp:nvSpPr>
      <dsp:spPr>
        <a:xfrm>
          <a:off x="2314589" y="723708"/>
          <a:ext cx="3620769" cy="36207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Drugi Srbi</a:t>
          </a:r>
          <a:endParaRPr lang="pl-PL" sz="1600" kern="1200" dirty="0"/>
        </a:p>
      </dsp:txBody>
      <dsp:txXfrm>
        <a:off x="3492244" y="940954"/>
        <a:ext cx="1265458" cy="651738"/>
      </dsp:txXfrm>
    </dsp:sp>
    <dsp:sp modelId="{B377DA60-5EBB-4162-8F9E-5523ADDD96A0}">
      <dsp:nvSpPr>
        <dsp:cNvPr id="0" name=""/>
        <dsp:cNvSpPr/>
      </dsp:nvSpPr>
      <dsp:spPr>
        <a:xfrm>
          <a:off x="2757011" y="886285"/>
          <a:ext cx="2715577" cy="3736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Srugi Srbi</a:t>
          </a:r>
          <a:endParaRPr lang="pl-PL" sz="1600" kern="1200" dirty="0"/>
        </a:p>
      </dsp:txBody>
      <dsp:txXfrm>
        <a:off x="3482070" y="1166542"/>
        <a:ext cx="1265458" cy="840773"/>
      </dsp:txXfrm>
    </dsp:sp>
    <dsp:sp modelId="{822B135C-9F97-401D-8B0E-1492BC22121C}">
      <dsp:nvSpPr>
        <dsp:cNvPr id="0" name=""/>
        <dsp:cNvSpPr/>
      </dsp:nvSpPr>
      <dsp:spPr>
        <a:xfrm>
          <a:off x="3209607" y="2302073"/>
          <a:ext cx="1810384" cy="18103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Karađorđe</a:t>
          </a:r>
          <a:endParaRPr lang="pl-PL" sz="1600" kern="1200" dirty="0"/>
        </a:p>
      </dsp:txBody>
      <dsp:txXfrm>
        <a:off x="3474732" y="2754670"/>
        <a:ext cx="1280135" cy="9051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0C42E6-57ED-49CA-84B9-CEABF4DD35AA}">
      <dsp:nvSpPr>
        <dsp:cNvPr id="0" name=""/>
        <dsp:cNvSpPr/>
      </dsp:nvSpPr>
      <dsp:spPr>
        <a:xfrm>
          <a:off x="1851819" y="0"/>
          <a:ext cx="4525962" cy="4525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Arfibeg?</a:t>
          </a:r>
          <a:endParaRPr lang="pl-PL" sz="1800" kern="1200" dirty="0"/>
        </a:p>
      </dsp:txBody>
      <dsp:txXfrm>
        <a:off x="3482070" y="226298"/>
        <a:ext cx="1265458" cy="678894"/>
      </dsp:txXfrm>
    </dsp:sp>
    <dsp:sp modelId="{6B1EAB4B-91D0-48BB-8745-74CB977F3344}">
      <dsp:nvSpPr>
        <dsp:cNvPr id="0" name=""/>
        <dsp:cNvSpPr/>
      </dsp:nvSpPr>
      <dsp:spPr>
        <a:xfrm>
          <a:off x="2304415" y="905192"/>
          <a:ext cx="3620769" cy="36207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Abidaga?</a:t>
          </a:r>
          <a:endParaRPr lang="pl-PL" sz="1800" kern="1200" dirty="0"/>
        </a:p>
      </dsp:txBody>
      <dsp:txXfrm>
        <a:off x="3482070" y="1122438"/>
        <a:ext cx="1265458" cy="651738"/>
      </dsp:txXfrm>
    </dsp:sp>
    <dsp:sp modelId="{5595752D-A9BC-470C-90C6-0AF06519E7B6}">
      <dsp:nvSpPr>
        <dsp:cNvPr id="0" name=""/>
        <dsp:cNvSpPr/>
      </dsp:nvSpPr>
      <dsp:spPr>
        <a:xfrm>
          <a:off x="2757011" y="1810384"/>
          <a:ext cx="2715577" cy="27155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Abigada?</a:t>
          </a:r>
          <a:endParaRPr lang="pl-PL" sz="1800" kern="1200" dirty="0"/>
        </a:p>
      </dsp:txBody>
      <dsp:txXfrm>
        <a:off x="3482070" y="2014053"/>
        <a:ext cx="1265458" cy="611004"/>
      </dsp:txXfrm>
    </dsp:sp>
    <dsp:sp modelId="{E752F983-1B99-4108-A1BA-92B659F12443}">
      <dsp:nvSpPr>
        <dsp:cNvPr id="0" name=""/>
        <dsp:cNvSpPr/>
      </dsp:nvSpPr>
      <dsp:spPr>
        <a:xfrm>
          <a:off x="3209607" y="2715577"/>
          <a:ext cx="1810384" cy="18103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Aribeg?</a:t>
          </a:r>
          <a:endParaRPr lang="pl-PL" sz="1800" kern="1200" dirty="0"/>
        </a:p>
      </dsp:txBody>
      <dsp:txXfrm>
        <a:off x="3474732" y="3168173"/>
        <a:ext cx="128013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EC06A3-AA82-4F35-9473-C5F7861E105C}" type="datetimeFigureOut">
              <a:rPr lang="pl-PL" smtClean="0"/>
              <a:pPr/>
              <a:t>2012-09-30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17C3D4-5924-4D8C-96B5-17DC21E5D99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2800" b="0" i="1" dirty="0" smtClean="0"/>
              <a:t>Neizbježna pripadnost grupi.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hr-HR" sz="2800" b="0" i="1" dirty="0" smtClean="0"/>
              <a:t>Semiotika etnonima i etičko pitanje u Andrićevom romanu „Na Drini ćuprija“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Maciej Czerwiński</a:t>
            </a:r>
          </a:p>
          <a:p>
            <a:r>
              <a:rPr lang="pl-PL" dirty="0" smtClean="0"/>
              <a:t>Uniwersytet Jagielloński </a:t>
            </a:r>
          </a:p>
          <a:p>
            <a:r>
              <a:rPr lang="pl-PL" dirty="0" smtClean="0"/>
              <a:t>Kraków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„znači da morate da ostanete ono što ste ili, ako hoćeš, ono što ste bili; morate, jer </a:t>
            </a:r>
            <a:r>
              <a:rPr lang="hr-HR" b="1" dirty="0" smtClean="0"/>
              <a:t>niko ne može da bude i ono što jeste i protivno od toga</a:t>
            </a:r>
            <a:r>
              <a:rPr lang="hr-HR" dirty="0" smtClean="0"/>
              <a:t>.“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„ljudi su počeli da se dele i okupljaju, odbijaju i privlače po novim merilima i na novim osnovama, a snagom starih strasti i drevnih nagona“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i="1" dirty="0" smtClean="0"/>
              <a:t>I vreme je činilo svoje. Život je tekao, na izgled nepromenjen. Prošlo je više od trideset godina od ovog razgovora na kapiji. Ali oni kočići, koje su carski mubašir i rujanski serdar sadili po granici, pustili su koren, primili se i rodili sporim ali po Turke gorkim plodom: Turci su morali da napuste i poslednje gradove po Srbiji. I jednog letnjeg dana pritište višegradski most žalosna povorka izbeglica iz Užica.</a:t>
            </a:r>
            <a:endParaRPr lang="pl-PL" b="1" dirty="0" smtClean="0"/>
          </a:p>
          <a:p>
            <a:r>
              <a:rPr lang="pl-PL" b="1" dirty="0" smtClean="0"/>
              <a:t>          </a:t>
            </a:r>
            <a:r>
              <a:rPr lang="hr-HR" dirty="0" smtClean="0"/>
              <a:t>Bili su oni topli dani sa dugim prijatnim sumracima na kapiji, kad Turci iz čaršije ispune obe terase nad vodom. Tu se u takve dane sepetima dogoni bostan. Zrele dinje i lubenice se hlade po vas dan, a predveče ih kupuje dokon svet i jede na sofi. Obično se dvojica opklade da li je lubenica iznutra crvena ili bela. Onda je raseku i onaj koji je izgubio plati, a svi zajedno jedu, uz razgovor i glasne šale.</a:t>
            </a:r>
            <a:endParaRPr lang="pl-PL" b="1" dirty="0" smtClean="0"/>
          </a:p>
          <a:p>
            <a:r>
              <a:rPr lang="hr-HR" dirty="0" smtClean="0"/>
              <a:t>(…) – [</a:t>
            </a:r>
            <a:r>
              <a:rPr lang="hr-HR" b="1" dirty="0" smtClean="0"/>
              <a:t>2 stranice deskripcije</a:t>
            </a:r>
            <a:r>
              <a:rPr lang="hr-HR" dirty="0" smtClean="0"/>
              <a:t>]</a:t>
            </a:r>
            <a:endParaRPr lang="pl-PL" b="1" dirty="0" smtClean="0"/>
          </a:p>
          <a:p>
            <a:r>
              <a:rPr lang="hr-HR" i="1" dirty="0" smtClean="0"/>
              <a:t>          Muškarci su većinom išli pešice, prašni i pogruženi, a na sitnim konjima klatile su se umotane i zabuljene žene ili nejaka deca, uvezana među denjkovima ili na sanducima. Poneki ugledniji čovek jaše na boljem konju, ali nekim pogrebnim kasom i oborene glave, tako da još više odaje nesreću koja ih je ovde doterala. Ima ih koji na konopčiću vode jednu kozu. Neki nose jagnje u naručju. Svi ćute, čak ni deca ne plaču. Čuje se samo bat konjskih kopita i ljudskih koraka i jednolično kloparanje bakrenih i drvenih predmeta na pretovarenim konjima. Pojava tog premorenog i raskućenog sveta ugasi odjednom živost na kapiji. Stariji ostadoše na kamenim klupama</a:t>
            </a:r>
            <a:r>
              <a:rPr lang="hr-HR" dirty="0" smtClean="0"/>
              <a:t> 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Pripovjeda</a:t>
            </a:r>
            <a:r>
              <a:rPr lang="hr-HR" dirty="0" smtClean="0"/>
              <a:t>č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sin „jedne Ciganke i nekog vojnika“; koji „pripadao je </a:t>
            </a:r>
            <a:r>
              <a:rPr lang="hr-HR" b="1" dirty="0" smtClean="0"/>
              <a:t>svima</a:t>
            </a:r>
            <a:r>
              <a:rPr lang="hr-HR" dirty="0" smtClean="0"/>
              <a:t> i nije bio </a:t>
            </a:r>
            <a:r>
              <a:rPr lang="hr-HR" b="1" dirty="0" smtClean="0"/>
              <a:t>ničiji</a:t>
            </a:r>
            <a:r>
              <a:rPr lang="hr-HR" dirty="0" smtClean="0"/>
              <a:t>“, koji „nikad </a:t>
            </a:r>
            <a:r>
              <a:rPr lang="hr-HR" b="1" dirty="0" smtClean="0"/>
              <a:t>nije imao svoje kuće ni porodičnog imena</a:t>
            </a:r>
            <a:r>
              <a:rPr lang="hr-HR" dirty="0" smtClean="0"/>
              <a:t>“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Salko Ćorkan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Problem kategorizacije</a:t>
            </a:r>
            <a:br>
              <a:rPr lang="hr-HR" dirty="0" smtClean="0"/>
            </a:br>
            <a:r>
              <a:rPr lang="hr-HR" dirty="0" smtClean="0"/>
              <a:t>Mehanizam </a:t>
            </a:r>
            <a:r>
              <a:rPr lang="hr-HR" i="1" dirty="0" smtClean="0"/>
              <a:t>tip-egzemlpar</a:t>
            </a:r>
            <a:endParaRPr lang="pl-PL" dirty="0"/>
          </a:p>
        </p:txBody>
      </p:sp>
      <p:pic>
        <p:nvPicPr>
          <p:cNvPr id="4" name="Obraz 3" descr="1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412776"/>
            <a:ext cx="6408712" cy="4434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Kategorizacija</a:t>
            </a:r>
            <a:br>
              <a:rPr lang="hr-HR" dirty="0" smtClean="0"/>
            </a:br>
            <a:r>
              <a:rPr lang="hr-HR" dirty="0" smtClean="0"/>
              <a:t>Primjer: Mile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Kategorizacija</a:t>
            </a:r>
            <a:br>
              <a:rPr lang="hr-HR" dirty="0" smtClean="0"/>
            </a:br>
            <a:r>
              <a:rPr lang="hr-HR" dirty="0" smtClean="0"/>
              <a:t>Prototipniji Turčin?</a:t>
            </a:r>
            <a:br>
              <a:rPr lang="hr-HR" dirty="0" smtClean="0"/>
            </a:br>
            <a:r>
              <a:rPr lang="hr-HR" dirty="0" smtClean="0"/>
              <a:t>Abidaga/Arfibeg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Kad je, vraćajući se s posla, siv od kamene prašine i umrljan bojama, majstor Pero pročitao oglas na kapiji, on je nabio šešir na oči i grčevito stisnuo svoju tanku lulu koju je uvek držao u zubima. I koga god je sreo od uglednijih i ozbiljnijih ljudi, dokazivao mu je da on, iako je Italijan, nema ničeg zajedničkog sa ovim Lukenijem i njegovim odvratnim zločinom.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Pero Talijan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498</Words>
  <Application>Microsoft Office PowerPoint</Application>
  <PresentationFormat>Pokaz na ekranie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Neizbježna pripadnost grupi. Semiotika etnonima i etičko pitanje u Andrićevom romanu „Na Drini ćuprija“ </vt:lpstr>
      <vt:lpstr>Slajd 2</vt:lpstr>
      <vt:lpstr>Pripovjedač</vt:lpstr>
      <vt:lpstr>Salko Ćorkan</vt:lpstr>
      <vt:lpstr>Problem kategorizacije Mehanizam tip-egzemlpar</vt:lpstr>
      <vt:lpstr>Kategorizacija Primjer: Mile</vt:lpstr>
      <vt:lpstr>Kategorizacija Prototipniji Turčin? Abidaga/Arfibeg</vt:lpstr>
      <vt:lpstr>Pero Talijan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Maciej</dc:creator>
  <cp:lastModifiedBy>Maciej</cp:lastModifiedBy>
  <cp:revision>11</cp:revision>
  <dcterms:created xsi:type="dcterms:W3CDTF">2012-09-30T08:08:04Z</dcterms:created>
  <dcterms:modified xsi:type="dcterms:W3CDTF">2012-09-30T08:38:54Z</dcterms:modified>
</cp:coreProperties>
</file>