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1" r:id="rId25"/>
    <p:sldId id="322" r:id="rId26"/>
    <p:sldId id="323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0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9A4-E496-4444-B631-2556F32B7998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97D-FDFA-41F8-8819-CD526BE9E3DA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59B3-395E-4E71-A899-EF876F96875E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D2FC-D4DF-433C-AE7B-739318329784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2640-A807-44B2-ADD9-A35A3DACD987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BE11-AC8E-4FB7-BA4D-C120E9249831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11DC-0E8D-4994-A9F6-1920A0FCBB58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3BA-DD09-475E-B143-896A4C129100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2FB2-9714-416A-99E6-DA9FAC576290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67-E0FC-4A2D-B9D7-CC26F6A3A411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B683-CF97-4F33-B2EC-A1BDF272D680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2401-26A0-4E1F-98EF-8E6AE6203EB7}" type="datetime1">
              <a:rPr lang="en-US" smtClean="0"/>
              <a:pPr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(Нови Сад)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Универзитет у Новом Саду</a:t>
            </a:r>
            <a:br>
              <a:rPr lang="sr-Cyrl-CS" sz="1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Филозофски факултет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48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r-Cyrl-RS" sz="4800" b="1" dirty="0" smtClean="0">
                <a:latin typeface="Arial" pitchFamily="34" charset="0"/>
                <a:cs typeface="Arial" pitchFamily="34" charset="0"/>
              </a:rPr>
              <a:t>ихи Човек усред олује</a:t>
            </a: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Cyrl-RS" sz="2600" b="1" dirty="0">
                <a:latin typeface="Arial" pitchFamily="34" charset="0"/>
                <a:cs typeface="Arial" pitchFamily="34" charset="0"/>
              </a:rPr>
              <a:t>2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 Симпозијум о Иви Андрићу</a:t>
            </a:r>
            <a:br>
              <a:rPr lang="sr-Cyrl-CS" sz="26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Москва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RS" sz="2600" b="1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.10.201</a:t>
            </a:r>
            <a:r>
              <a:rPr lang="sr-Latn-RS" sz="26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Други део рада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Хладноћа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зима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Подрум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бомбе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ослобођење</a:t>
            </a:r>
            <a:r>
              <a:rPr lang="en-US" dirty="0">
                <a:latin typeface="Arial" pitchFamily="34" charset="0"/>
                <a:cs typeface="Arial" pitchFamily="34" charset="0"/>
              </a:rPr>
              <a:t>.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Вера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знање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И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то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ће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проћи</a:t>
            </a:r>
            <a:endParaRPr lang="sr-Cyrl-RS" i="1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Аутобиографски обриси</a:t>
            </a:r>
          </a:p>
          <a:p>
            <a:r>
              <a:rPr lang="sr-Cyrl-RS" dirty="0" err="1">
                <a:latin typeface="Arial" pitchFamily="34" charset="0"/>
                <a:cs typeface="Arial" pitchFamily="34" charset="0"/>
              </a:rPr>
              <a:t>П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риповетке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о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окупацији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бомбардовању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ослобођењу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4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Тај дан -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Петар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Малбашић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Важно је остати жив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Коме је Андрић служио?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6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Андрић </a:t>
            </a:r>
            <a:r>
              <a:rPr lang="ru-RU" dirty="0">
                <a:latin typeface="Arial" pitchFamily="34" charset="0"/>
                <a:cs typeface="Arial" pitchFamily="34" charset="0"/>
              </a:rPr>
              <a:t>ствара књижевност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документарног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карактера пишући о Београду и свету у којем се све циклично руши и гради, плански и без плана нарушава се мир ратним разарањима, па се до истог изнова долази кроз најразличитије сударе и противречности 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4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Разарања </a:t>
            </a:r>
          </a:p>
          <a:p>
            <a:r>
              <a:rPr lang="en-US" i="1" dirty="0" err="1">
                <a:latin typeface="Arial" pitchFamily="34" charset="0"/>
                <a:cs typeface="Arial" pitchFamily="34" charset="0"/>
              </a:rPr>
              <a:t>Naravno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misli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o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ratu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jer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rat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sada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život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smrt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ono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izmedju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njih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. A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letnjih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1944.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godine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rat je,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ovde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u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Beogradu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više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od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svega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razaranje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Andrić</a:t>
            </a:r>
            <a:r>
              <a:rPr lang="en-US" dirty="0">
                <a:latin typeface="Arial" pitchFamily="34" charset="0"/>
                <a:cs typeface="Arial" pitchFamily="34" charset="0"/>
              </a:rPr>
              <a:t> 2017. 777).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endParaRPr lang="sr-Cyrl-R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80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Као очевидац дешавања, Андрић има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јасну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слику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спољашњих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материјалних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разарања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али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невидљивих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унутрашњих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потреса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прелома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Људи скидају маске</a:t>
            </a:r>
          </a:p>
          <a:p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>
                <a:latin typeface="Arial" pitchFamily="34" charset="0"/>
                <a:cs typeface="Arial" pitchFamily="34" charset="0"/>
              </a:rPr>
              <a:t>П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сихичк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физичк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потрес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и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пропадања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као последица рата</a:t>
            </a:r>
          </a:p>
          <a:p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Случај Стевана Карајана</a:t>
            </a:r>
          </a:p>
          <a:p>
            <a:r>
              <a:rPr lang="sr-Latn-RS" i="1" dirty="0">
                <a:latin typeface="Arial" pitchFamily="34" charset="0"/>
                <a:cs typeface="Arial" pitchFamily="34" charset="0"/>
              </a:rPr>
              <a:t>Ječi kao ranjena zver, udara se o nameštaj, dolazi do svog odeljenja, legao u mrak i nečistoću kao u grob</a:t>
            </a:r>
            <a:r>
              <a:rPr lang="sr-Latn-RS" dirty="0">
                <a:latin typeface="Arial" pitchFamily="34" charset="0"/>
                <a:cs typeface="Arial" pitchFamily="34" charset="0"/>
              </a:rPr>
              <a:t> (Andrić 2017: 529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31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cap="small" dirty="0" smtClean="0">
                <a:latin typeface="Arial" pitchFamily="34" charset="0"/>
                <a:cs typeface="Arial" pitchFamily="34" charset="0"/>
              </a:rPr>
              <a:t>Зеко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Рат као </a:t>
            </a:r>
            <a:r>
              <a:rPr lang="ru-RU" dirty="0">
                <a:latin typeface="Arial" pitchFamily="34" charset="0"/>
                <a:cs typeface="Arial" pitchFamily="34" charset="0"/>
              </a:rPr>
              <a:t>ослобођење,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нова прилика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шанса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Иако је физички умро, можемо рећи да је Исидор Катанић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преживео рат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Промене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 немиру схвата да је мир ту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40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i="1" dirty="0">
                <a:latin typeface="Arial" pitchFamily="34" charset="0"/>
                <a:cs typeface="Arial" pitchFamily="34" charset="0"/>
              </a:rPr>
              <a:t>Ono što decenije jalovog života nisu mogle da učine, učinilo je ovo mračno i nečovečno, ali i ognjeno i herojsko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doba</a:t>
            </a:r>
            <a:r>
              <a:rPr lang="sr-Cyrl-RS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/>
              <a:t>(Andrić </a:t>
            </a:r>
            <a:r>
              <a:rPr lang="sr-Latn-RS" dirty="0"/>
              <a:t>2017: 470).</a:t>
            </a:r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8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Стеван Карајан је попустио пред притиском и страхотом доживљеног, док је у Зеки пробуђена жеља за животом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слободом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Зекино ослобођење је кратког века или је то корак ка потпуном ослобођењу?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98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Трећи део рада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latin typeface="Arial" pitchFamily="34" charset="0"/>
                <a:cs typeface="Arial" pitchFamily="34" charset="0"/>
              </a:rPr>
              <a:t>Угодити Богу, а не замерити се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врагу</a:t>
            </a:r>
          </a:p>
          <a:p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20.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октобра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1944.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године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Београд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је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ослобођен</a:t>
            </a:r>
            <a:endParaRPr lang="sr-Cyrl-RS" dirty="0" smtClean="0">
              <a:solidFill>
                <a:srgbClr val="000000"/>
              </a:solidFill>
              <a:latin typeface="Arial" pitchFamily="34" charset="0"/>
              <a:ea typeface="SimSun"/>
              <a:cs typeface="Arial" pitchFamily="34" charset="0"/>
            </a:endParaRPr>
          </a:p>
          <a:p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Нова власт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„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опстало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дело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било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неопходно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опстане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човек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аутор</a:t>
            </a:r>
            <a:r>
              <a:rPr lang="en-US" dirty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Џаџић</a:t>
            </a:r>
            <a:r>
              <a:rPr lang="en-US" dirty="0">
                <a:latin typeface="Arial" pitchFamily="34" charset="0"/>
                <a:cs typeface="Arial" pitchFamily="34" charset="0"/>
              </a:rPr>
              <a:t> 1993: 14). 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1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sr-Cyrl-RS" sz="4900" dirty="0" smtClean="0">
                <a:latin typeface="Arial" pitchFamily="34" charset="0"/>
                <a:cs typeface="Arial" pitchFamily="34" charset="0"/>
              </a:rPr>
              <a:t>Сажетак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Година </a:t>
            </a:r>
            <a:r>
              <a:rPr lang="ru-RU" dirty="0">
                <a:latin typeface="Arial" pitchFamily="34" charset="0"/>
                <a:cs typeface="Arial" pitchFamily="34" charset="0"/>
              </a:rPr>
              <a:t>1939, рат, зима и окупација. Сусрет са Хитлером, небо над Берлином и разрушени послератни Београд... 1944, Сава и вера у речи: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то ћe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проћи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роза </a:t>
            </a:r>
            <a:r>
              <a:rPr lang="ru-RU" dirty="0">
                <a:latin typeface="Arial" pitchFamily="34" charset="0"/>
                <a:cs typeface="Arial" pitchFamily="34" charset="0"/>
              </a:rPr>
              <a:t>која настаје у ратним годинама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је документарног карактера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Нобеловац </a:t>
            </a:r>
            <a:r>
              <a:rPr lang="ru-RU" dirty="0">
                <a:latin typeface="Arial" pitchFamily="34" charset="0"/>
                <a:cs typeface="Arial" pitchFamily="34" charset="0"/>
              </a:rPr>
              <a:t>као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Човек, посланик </a:t>
            </a:r>
            <a:r>
              <a:rPr lang="ru-RU" dirty="0">
                <a:latin typeface="Arial" pitchFamily="34" charset="0"/>
                <a:cs typeface="Arial" pitchFamily="34" charset="0"/>
              </a:rPr>
              <a:t>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писац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Пут </a:t>
            </a:r>
            <a:r>
              <a:rPr lang="ru-RU" dirty="0">
                <a:latin typeface="Arial" pitchFamily="34" charset="0"/>
                <a:cs typeface="Arial" pitchFamily="34" charset="0"/>
              </a:rPr>
              <a:t>ка ослобођењу – чланство у Комунистичкој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партији</a:t>
            </a:r>
          </a:p>
          <a:p>
            <a:r>
              <a:rPr lang="sr-Cyrl-RS" dirty="0" err="1">
                <a:latin typeface="Arial" pitchFamily="34" charset="0"/>
                <a:cs typeface="Arial" pitchFamily="34" charset="0"/>
              </a:rPr>
              <a:t>Б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алансира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између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функције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посланика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писца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изразитог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хуманисте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Склања се у дело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 књижевности проналази ослобођење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69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Где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смо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били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, а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где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смо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данас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?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Где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када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како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да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ли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је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ea typeface="SimSun"/>
                <a:cs typeface="Arial" pitchFamily="34" charset="0"/>
              </a:rPr>
              <a:t>нестао</a:t>
            </a:r>
            <a:r>
              <a:rPr lang="en-US" dirty="0"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SimSun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ea typeface="SimSun"/>
                <a:cs typeface="Arial" pitchFamily="34" charset="0"/>
              </a:rPr>
              <a:t>?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Ко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смо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где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смо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ли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смо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слободни</a:t>
            </a:r>
            <a:r>
              <a:rPr lang="en-US" dirty="0">
                <a:latin typeface="Arial" pitchFamily="34" charset="0"/>
                <a:cs typeface="Arial" pitchFamily="34" charset="0"/>
              </a:rPr>
              <a:t>? 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err="1">
                <a:latin typeface="Arial" pitchFamily="34" charset="0"/>
                <a:cs typeface="Arial" pitchFamily="34" charset="0"/>
              </a:rPr>
              <a:t>Д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своје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суштине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ма</a:t>
            </a:r>
            <a:r>
              <a:rPr lang="en-US" dirty="0">
                <a:latin typeface="Arial" pitchFamily="34" charset="0"/>
                <a:cs typeface="Arial" pitchFamily="34" charset="0"/>
              </a:rPr>
              <a:t> у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каквим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околностима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временима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живели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можемо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доћи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бити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своји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слободни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сведочи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28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Извори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55905" indent="-255905" algn="just" fontAlgn="auto">
              <a:spcBef>
                <a:spcPts val="300"/>
              </a:spcBef>
              <a:spcAft>
                <a:spcPts val="3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1962: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Дрини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ћуприја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kern="150" dirty="0">
              <a:latin typeface="Arial" pitchFamily="34" charset="0"/>
              <a:ea typeface="SimSun"/>
              <a:cs typeface="Arial" pitchFamily="34" charset="0"/>
            </a:endParaRPr>
          </a:p>
          <a:p>
            <a:pPr marL="255905" indent="-255905" algn="just">
              <a:spcBef>
                <a:spcPts val="300"/>
              </a:spcBef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1981: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Свеске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Bef>
                <a:spcPts val="300"/>
              </a:spcBef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1995: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Ex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ponto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Bef>
                <a:spcPts val="300"/>
              </a:spcBef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2007: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Знакови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поред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пута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Bef>
                <a:spcPts val="300"/>
              </a:spcBef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2017: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Ivo.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Priče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Beograd.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57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55905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1982: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Ivo.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Diplomatski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spisi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Beograd.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indent="255905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1992: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kern="15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sr-Cyrl-RS" kern="15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Дипломатски</a:t>
            </a:r>
            <a:r>
              <a:rPr lang="en-US" i="1" kern="15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списи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Приредио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предговор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и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коментаре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написао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Милошевић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Миладин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indent="255905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Вучковић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1994: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Вучковић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Радован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Писац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говори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својим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делом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Београд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96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Gregorić</a:t>
            </a:r>
            <a:r>
              <a:rPr lang="en-US" dirty="0">
                <a:latin typeface="Arial" pitchFamily="34" charset="0"/>
                <a:cs typeface="Arial" pitchFamily="34" charset="0"/>
              </a:rPr>
              <a:t> 1942: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Gregorić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Danilo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Samoubistvo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Jugoslavije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dirty="0">
                <a:latin typeface="Arial" pitchFamily="34" charset="0"/>
                <a:cs typeface="Arial" pitchFamily="34" charset="0"/>
              </a:rPr>
              <a:t> Beograd.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Димитријевић</a:t>
            </a:r>
            <a:r>
              <a:rPr lang="en-US" dirty="0">
                <a:latin typeface="Arial" pitchFamily="34" charset="0"/>
                <a:cs typeface="Arial" pitchFamily="34" charset="0"/>
              </a:rPr>
              <a:t> 1981: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Димитријевић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Коста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Иво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Горњи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Милановац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Đukić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Perišić</a:t>
            </a:r>
            <a:r>
              <a:rPr lang="en-US" dirty="0">
                <a:latin typeface="Arial" pitchFamily="34" charset="0"/>
                <a:cs typeface="Arial" pitchFamily="34" charset="0"/>
              </a:rPr>
              <a:t> 2012: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Đukić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Perišić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Žaneta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Pisac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i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priča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Stvaralačka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biografija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Ive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Andrića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dirty="0">
                <a:latin typeface="Arial" pitchFamily="34" charset="0"/>
                <a:cs typeface="Arial" pitchFamily="34" charset="0"/>
              </a:rPr>
              <a:t> Novi Sad.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54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5905" indent="-255905" algn="just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Karaulac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2008: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Karaulac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Miroslav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u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diplomatiji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Beograd.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Popović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1988: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Popović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Radovan. 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Ivo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Andrić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život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Beograd.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Поповић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1992: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Поповић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Радован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Андрићева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пријатељства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биографија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нобеловца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Горњи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Милановац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91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5905" indent="-255905" algn="just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Stojadinović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1970: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Stojadinović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Milan. 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Ni rat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ni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pakt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Rijeka.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Aft>
                <a:spcPts val="0"/>
              </a:spcAft>
            </a:pP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Џаџић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1993: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Џаџић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Петар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Иво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Андрић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човек</a:t>
            </a:r>
            <a:r>
              <a:rPr lang="en-US" i="1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US" i="1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дело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en-US" kern="150" dirty="0" err="1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Ниш</a:t>
            </a:r>
            <a:r>
              <a:rPr lang="en-US" kern="15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sr-Cyrl-RS" sz="3600" kern="15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5905" indent="-255905" algn="just">
              <a:spcAft>
                <a:spcPts val="0"/>
              </a:spcAft>
            </a:pPr>
            <a:endParaRPr lang="sr-Cyrl-RS" sz="3600" kern="150" dirty="0">
              <a:latin typeface="Times New Roman"/>
              <a:ea typeface="Calibri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77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Хвала на пажњи!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>
                <a:latin typeface="Arial" pitchFamily="34" charset="0"/>
                <a:cs typeface="Arial" pitchFamily="34" charset="0"/>
              </a:rPr>
              <a:t>ТАЈ ДАН, ЗЕКО, СЛУЧАЈ СТЕВАНА КАРАЈАНА 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РАЗАРАЊА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r>
              <a:rPr lang="sr-Cyrl-RS" dirty="0">
                <a:latin typeface="Arial" pitchFamily="34" charset="0"/>
                <a:cs typeface="Arial" pitchFamily="34" charset="0"/>
              </a:rPr>
              <a:t>Положај тихог Човека који се нашао усред олује у којој је хладноћа у многима уништила све људско, а питање ослобођења поставила упитним на једном вишем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нивоу</a:t>
            </a:r>
            <a:endParaRPr lang="sr-Cyrl-RS" dirty="0">
              <a:latin typeface="Arial" pitchFamily="34" charset="0"/>
              <a:cs typeface="Arial" pitchFamily="34" charset="0"/>
            </a:endParaRPr>
          </a:p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0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Први део рада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i="1" dirty="0" smtClean="0">
                <a:latin typeface="Arial" pitchFamily="34" charset="0"/>
                <a:cs typeface="Arial" pitchFamily="34" charset="0"/>
              </a:rPr>
              <a:t>Погрешни орјентир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Дипломатска каријера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Спорна питања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Сагледавање Андрићевог положаја и утицаја</a:t>
            </a:r>
          </a:p>
          <a:p>
            <a:r>
              <a:rPr lang="sr-Cyrl-RS" smtClean="0">
                <a:latin typeface="Arial" pitchFamily="34" charset="0"/>
                <a:cs typeface="Arial" pitchFamily="34" charset="0"/>
              </a:rPr>
              <a:t>Владимир </a:t>
            </a:r>
            <a:r>
              <a:rPr lang="sr-Cyrl-RS" smtClean="0">
                <a:latin typeface="Arial" pitchFamily="34" charset="0"/>
                <a:cs typeface="Arial" pitchFamily="34" charset="0"/>
              </a:rPr>
              <a:t>Ваухник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1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Нису сачувани оригинали извештаја, стога није могуће са сигурношћу реконструисати прошлост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Држање, белешке – мисија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погрешне мете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Данило Грегорић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Посланик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са смањеним ауторитетом</a:t>
            </a:r>
            <a:endParaRPr lang="sr-Cyrl-R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2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„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Страх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се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увлачи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у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Андрића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на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прагу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1940.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године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Хладноћа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и у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срцу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и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око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њега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Студена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зима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у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Берлину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Чак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40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степени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испод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нуле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“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Поповић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1992: 138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)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.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1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Потписан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пакт</a:t>
            </a:r>
            <a:r>
              <a:rPr lang="en-US" dirty="0">
                <a:latin typeface="Arial" pitchFamily="34" charset="0"/>
                <a:cs typeface="Arial" pitchFamily="34" charset="0"/>
              </a:rPr>
              <a:t> о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приступању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Југославије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Силама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Осовине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6.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априла</a:t>
            </a:r>
            <a:r>
              <a:rPr lang="en-US" dirty="0">
                <a:latin typeface="Arial" pitchFamily="34" charset="0"/>
                <a:cs typeface="Arial" pitchFamily="34" charset="0"/>
              </a:rPr>
              <a:t> 1941.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године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око</a:t>
            </a:r>
            <a:r>
              <a:rPr lang="en-US" dirty="0">
                <a:latin typeface="Arial" pitchFamily="34" charset="0"/>
                <a:cs typeface="Arial" pitchFamily="34" charset="0"/>
              </a:rPr>
              <a:t> 6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часова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50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минута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Немачка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без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објаве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рата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бомбард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ује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Београд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Андрић већ има искуство рата</a:t>
            </a:r>
          </a:p>
          <a:p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„У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најцрњим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данима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Београда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живећи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сасвим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повучено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Андрић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пред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собом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имао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само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три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задатка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први</a:t>
            </a:r>
            <a:r>
              <a:rPr lang="en-US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преживети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други</a:t>
            </a:r>
            <a:r>
              <a:rPr lang="en-US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остати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човек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трећи</a:t>
            </a:r>
            <a:r>
              <a:rPr lang="en-US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основу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деценијама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прикупљене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грађе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написати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хронику</a:t>
            </a:r>
            <a:r>
              <a:rPr lang="en-US" dirty="0">
                <a:latin typeface="Arial" pitchFamily="34" charset="0"/>
                <a:cs typeface="Arial" pitchFamily="34" charset="0"/>
              </a:rPr>
              <a:t> о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Босни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под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туђинском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управом</a:t>
            </a:r>
            <a:r>
              <a:rPr lang="en-US" dirty="0">
                <a:latin typeface="Arial" pitchFamily="34" charset="0"/>
                <a:cs typeface="Arial" pitchFamily="34" charset="0"/>
              </a:rPr>
              <a:t>“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Димитријевић</a:t>
            </a:r>
            <a:r>
              <a:rPr lang="en-US" dirty="0">
                <a:latin typeface="Arial" pitchFamily="34" charset="0"/>
                <a:cs typeface="Arial" pitchFamily="34" charset="0"/>
              </a:rPr>
              <a:t> 1981: 57).</a:t>
            </a:r>
            <a:endParaRPr lang="sr-Cyrl-R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7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i="1" dirty="0" err="1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П</a:t>
            </a:r>
            <a:r>
              <a:rPr lang="en-US" i="1" dirty="0" err="1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етао</a:t>
            </a:r>
            <a:r>
              <a:rPr lang="en-US" i="1" dirty="0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који</a:t>
            </a:r>
            <a:r>
              <a:rPr lang="en-US" i="1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прерано</a:t>
            </a:r>
            <a:r>
              <a:rPr lang="en-US" i="1" dirty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Arial" pitchFamily="34" charset="0"/>
                <a:ea typeface="SimSun"/>
                <a:cs typeface="Arial" pitchFamily="34" charset="0"/>
              </a:rPr>
              <a:t>кукуриче</a:t>
            </a:r>
            <a:endParaRPr lang="sr-Cyrl-RS" i="1" dirty="0" smtClean="0">
              <a:solidFill>
                <a:srgbClr val="000000"/>
              </a:solidFill>
              <a:latin typeface="Arial" pitchFamily="34" charset="0"/>
              <a:ea typeface="SimSun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Ћути, наизглед је пасиван, али проговара у делу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954</Words>
  <Application>Microsoft Office PowerPoint</Application>
  <PresentationFormat>On-screen Show (4:3)</PresentationFormat>
  <Paragraphs>105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Милана Поучки (Нови Сад)  Универзитет у Новом Саду Филозофски факултет  milanapoucki@gmail.com   Tихи Човек усред олује  12. Симпозијум о Иви Андрићу Москва, 18.10.2019. </vt:lpstr>
      <vt:lpstr>Сажетак </vt:lpstr>
      <vt:lpstr>PowerPoint Presentation</vt:lpstr>
      <vt:lpstr>Први део рада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Други део рада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Трећи део рада</vt:lpstr>
      <vt:lpstr>PowerPoint Presentation</vt:lpstr>
      <vt:lpstr>PowerPoint Presentation</vt:lpstr>
      <vt:lpstr>Извори</vt:lpstr>
      <vt:lpstr>Литература</vt:lpstr>
      <vt:lpstr>PowerPoint Presentation</vt:lpstr>
      <vt:lpstr>PowerPoint Presentation</vt:lpstr>
      <vt:lpstr>PowerPoint Presentation</vt:lpstr>
      <vt:lpstr>PowerPoint Presentation</vt:lpstr>
    </vt:vector>
  </TitlesOfParts>
  <Company>Poucki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Pantos</cp:lastModifiedBy>
  <cp:revision>274</cp:revision>
  <dcterms:created xsi:type="dcterms:W3CDTF">2015-08-24T14:02:58Z</dcterms:created>
  <dcterms:modified xsi:type="dcterms:W3CDTF">2019-10-06T20:21:52Z</dcterms:modified>
</cp:coreProperties>
</file>