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7" r:id="rId2"/>
    <p:sldId id="258" r:id="rId3"/>
    <p:sldId id="259" r:id="rId4"/>
    <p:sldId id="260" r:id="rId5"/>
    <p:sldId id="262" r:id="rId6"/>
    <p:sldId id="263" r:id="rId7"/>
    <p:sldId id="264" r:id="rId8"/>
    <p:sldId id="265" r:id="rId9"/>
    <p:sldId id="299" r:id="rId10"/>
    <p:sldId id="266" r:id="rId11"/>
    <p:sldId id="267" r:id="rId12"/>
    <p:sldId id="268" r:id="rId13"/>
    <p:sldId id="269" r:id="rId14"/>
    <p:sldId id="271" r:id="rId15"/>
    <p:sldId id="273" r:id="rId16"/>
    <p:sldId id="276" r:id="rId17"/>
    <p:sldId id="278" r:id="rId18"/>
    <p:sldId id="279" r:id="rId19"/>
    <p:sldId id="280" r:id="rId20"/>
    <p:sldId id="281" r:id="rId21"/>
    <p:sldId id="282" r:id="rId22"/>
    <p:sldId id="284" r:id="rId23"/>
    <p:sldId id="285" r:id="rId24"/>
    <p:sldId id="300" r:id="rId25"/>
    <p:sldId id="286" r:id="rId26"/>
    <p:sldId id="287" r:id="rId27"/>
    <p:sldId id="289" r:id="rId28"/>
    <p:sldId id="290" r:id="rId29"/>
    <p:sldId id="291" r:id="rId30"/>
    <p:sldId id="292" r:id="rId31"/>
    <p:sldId id="293" r:id="rId32"/>
    <p:sldId id="294" r:id="rId33"/>
    <p:sldId id="295" r:id="rId34"/>
    <p:sldId id="296" r:id="rId35"/>
    <p:sldId id="297" r:id="rId36"/>
    <p:sldId id="2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41ECF-3EB1-4326-802D-37FF3EEA6963}"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37B6DEB4-3D1E-4CB0-BDEB-8660B0803A8E}">
      <dgm:prSet phldrT="[Text]" custT="1"/>
      <dgm:spPr/>
      <dgm:t>
        <a:bodyPr/>
        <a:lstStyle/>
        <a:p>
          <a:r>
            <a:rPr lang="sr-Cyrl-RS" sz="3200" dirty="0" smtClean="0">
              <a:latin typeface="Arial" pitchFamily="34" charset="0"/>
              <a:cs typeface="Arial" pitchFamily="34" charset="0"/>
            </a:rPr>
            <a:t>Зимски предјели и криогени маркери</a:t>
          </a:r>
          <a:endParaRPr lang="en-US" sz="3200" dirty="0">
            <a:latin typeface="Arial" pitchFamily="34" charset="0"/>
            <a:cs typeface="Arial" pitchFamily="34" charset="0"/>
          </a:endParaRPr>
        </a:p>
      </dgm:t>
    </dgm:pt>
    <dgm:pt modelId="{1A6E04EA-1725-440B-B93E-8D1E3DFAA42D}" type="parTrans" cxnId="{C5ACC78E-2F0C-4A0A-ACF8-F20CB72F8615}">
      <dgm:prSet/>
      <dgm:spPr/>
      <dgm:t>
        <a:bodyPr/>
        <a:lstStyle/>
        <a:p>
          <a:endParaRPr lang="en-US"/>
        </a:p>
      </dgm:t>
    </dgm:pt>
    <dgm:pt modelId="{CDC6E723-7E71-4BC5-8E83-EB6389EA673B}" type="sibTrans" cxnId="{C5ACC78E-2F0C-4A0A-ACF8-F20CB72F8615}">
      <dgm:prSet/>
      <dgm:spPr/>
      <dgm:t>
        <a:bodyPr/>
        <a:lstStyle/>
        <a:p>
          <a:endParaRPr lang="en-US"/>
        </a:p>
      </dgm:t>
    </dgm:pt>
    <dgm:pt modelId="{64E1FB1E-E0AE-4C84-AB2B-FB9C7B0AB7BB}">
      <dgm:prSet phldrT="[Text]" custT="1"/>
      <dgm:spPr/>
      <dgm:t>
        <a:bodyPr/>
        <a:lstStyle/>
        <a:p>
          <a:r>
            <a:rPr lang="sr-Cyrl-RS" sz="3200" dirty="0" smtClean="0">
              <a:latin typeface="Arial" pitchFamily="34" charset="0"/>
              <a:cs typeface="Arial" pitchFamily="34" charset="0"/>
            </a:rPr>
            <a:t>Андрић: негативна конотација</a:t>
          </a:r>
          <a:endParaRPr lang="en-US" sz="3200" dirty="0">
            <a:latin typeface="Arial" pitchFamily="34" charset="0"/>
            <a:cs typeface="Arial" pitchFamily="34" charset="0"/>
          </a:endParaRPr>
        </a:p>
      </dgm:t>
    </dgm:pt>
    <dgm:pt modelId="{A43A1C83-1D56-4363-A190-BBBEB1FB37CF}" type="parTrans" cxnId="{81EA0471-221F-4F7A-B54F-D188A59D00BB}">
      <dgm:prSet/>
      <dgm:spPr/>
      <dgm:t>
        <a:bodyPr/>
        <a:lstStyle/>
        <a:p>
          <a:endParaRPr lang="en-US"/>
        </a:p>
      </dgm:t>
    </dgm:pt>
    <dgm:pt modelId="{97C3641F-5925-43DC-8750-23AE8CDED4CD}" type="sibTrans" cxnId="{81EA0471-221F-4F7A-B54F-D188A59D00BB}">
      <dgm:prSet/>
      <dgm:spPr/>
      <dgm:t>
        <a:bodyPr/>
        <a:lstStyle/>
        <a:p>
          <a:endParaRPr lang="en-US"/>
        </a:p>
      </dgm:t>
    </dgm:pt>
    <dgm:pt modelId="{73385C56-6ACE-4A7E-ADC4-A9A76FC16164}">
      <dgm:prSet phldrT="[Text]" custT="1"/>
      <dgm:spPr/>
      <dgm:t>
        <a:bodyPr/>
        <a:lstStyle/>
        <a:p>
          <a:r>
            <a:rPr lang="sr-Cyrl-RS" sz="3200" dirty="0" smtClean="0">
              <a:latin typeface="Arial" pitchFamily="34" charset="0"/>
              <a:cs typeface="Arial" pitchFamily="34" charset="0"/>
            </a:rPr>
            <a:t>Хандке: позитивна конотација</a:t>
          </a:r>
          <a:endParaRPr lang="en-US" sz="3200" dirty="0">
            <a:latin typeface="Arial" pitchFamily="34" charset="0"/>
            <a:cs typeface="Arial" pitchFamily="34" charset="0"/>
          </a:endParaRPr>
        </a:p>
      </dgm:t>
    </dgm:pt>
    <dgm:pt modelId="{333FB3EE-D1D9-4DD6-9547-0F95CDE1E8F1}" type="parTrans" cxnId="{87BAC9A2-0A1A-4E2A-9FA1-C1D3CF48256E}">
      <dgm:prSet/>
      <dgm:spPr/>
      <dgm:t>
        <a:bodyPr/>
        <a:lstStyle/>
        <a:p>
          <a:endParaRPr lang="en-US"/>
        </a:p>
      </dgm:t>
    </dgm:pt>
    <dgm:pt modelId="{B4C3C31B-4FE4-45C6-810B-9F0337A5C61E}" type="sibTrans" cxnId="{87BAC9A2-0A1A-4E2A-9FA1-C1D3CF48256E}">
      <dgm:prSet/>
      <dgm:spPr/>
      <dgm:t>
        <a:bodyPr/>
        <a:lstStyle/>
        <a:p>
          <a:endParaRPr lang="en-US"/>
        </a:p>
      </dgm:t>
    </dgm:pt>
    <dgm:pt modelId="{76F92EDE-6F5D-4DDF-BFDB-558F539FEF1B}" type="pres">
      <dgm:prSet presAssocID="{B5141ECF-3EB1-4326-802D-37FF3EEA6963}" presName="layout" presStyleCnt="0">
        <dgm:presLayoutVars>
          <dgm:chMax/>
          <dgm:chPref/>
          <dgm:dir/>
          <dgm:animOne val="branch"/>
          <dgm:animLvl val="lvl"/>
          <dgm:resizeHandles/>
        </dgm:presLayoutVars>
      </dgm:prSet>
      <dgm:spPr/>
      <dgm:t>
        <a:bodyPr/>
        <a:lstStyle/>
        <a:p>
          <a:endParaRPr lang="en-US"/>
        </a:p>
      </dgm:t>
    </dgm:pt>
    <dgm:pt modelId="{E1105544-9D6F-44B4-8540-D530A7606C8A}" type="pres">
      <dgm:prSet presAssocID="{37B6DEB4-3D1E-4CB0-BDEB-8660B0803A8E}" presName="root" presStyleCnt="0">
        <dgm:presLayoutVars>
          <dgm:chMax/>
          <dgm:chPref val="4"/>
        </dgm:presLayoutVars>
      </dgm:prSet>
      <dgm:spPr/>
    </dgm:pt>
    <dgm:pt modelId="{C73D1C5B-B128-4120-A3F8-4BC3B5289C10}" type="pres">
      <dgm:prSet presAssocID="{37B6DEB4-3D1E-4CB0-BDEB-8660B0803A8E}" presName="rootComposite" presStyleCnt="0">
        <dgm:presLayoutVars/>
      </dgm:prSet>
      <dgm:spPr/>
    </dgm:pt>
    <dgm:pt modelId="{93C4D2E3-3B2A-4F29-AB8F-77489A38D959}" type="pres">
      <dgm:prSet presAssocID="{37B6DEB4-3D1E-4CB0-BDEB-8660B0803A8E}" presName="rootText" presStyleLbl="node0" presStyleIdx="0" presStyleCnt="1">
        <dgm:presLayoutVars>
          <dgm:chMax/>
          <dgm:chPref val="4"/>
        </dgm:presLayoutVars>
      </dgm:prSet>
      <dgm:spPr/>
      <dgm:t>
        <a:bodyPr/>
        <a:lstStyle/>
        <a:p>
          <a:endParaRPr lang="en-US"/>
        </a:p>
      </dgm:t>
    </dgm:pt>
    <dgm:pt modelId="{9284802B-40B9-4403-994B-58D37B7A70EE}" type="pres">
      <dgm:prSet presAssocID="{37B6DEB4-3D1E-4CB0-BDEB-8660B0803A8E}" presName="childShape" presStyleCnt="0">
        <dgm:presLayoutVars>
          <dgm:chMax val="0"/>
          <dgm:chPref val="0"/>
        </dgm:presLayoutVars>
      </dgm:prSet>
      <dgm:spPr/>
    </dgm:pt>
    <dgm:pt modelId="{8E72C324-287D-4116-861E-34507AAA0D2B}" type="pres">
      <dgm:prSet presAssocID="{64E1FB1E-E0AE-4C84-AB2B-FB9C7B0AB7BB}" presName="childComposite" presStyleCnt="0">
        <dgm:presLayoutVars>
          <dgm:chMax val="0"/>
          <dgm:chPref val="0"/>
        </dgm:presLayoutVars>
      </dgm:prSet>
      <dgm:spPr/>
    </dgm:pt>
    <dgm:pt modelId="{A7F3F74D-3154-46ED-9FB6-420B89928FC9}" type="pres">
      <dgm:prSet presAssocID="{64E1FB1E-E0AE-4C84-AB2B-FB9C7B0AB7BB}" presName="Image" presStyleLbl="node1" presStyleIdx="0" presStyleCnt="2"/>
      <dgm:spPr/>
    </dgm:pt>
    <dgm:pt modelId="{6493FC36-46A5-4740-93CE-F78F40C76067}" type="pres">
      <dgm:prSet presAssocID="{64E1FB1E-E0AE-4C84-AB2B-FB9C7B0AB7BB}" presName="childText" presStyleLbl="lnNode1" presStyleIdx="0" presStyleCnt="2">
        <dgm:presLayoutVars>
          <dgm:chMax val="0"/>
          <dgm:chPref val="0"/>
          <dgm:bulletEnabled val="1"/>
        </dgm:presLayoutVars>
      </dgm:prSet>
      <dgm:spPr/>
      <dgm:t>
        <a:bodyPr/>
        <a:lstStyle/>
        <a:p>
          <a:endParaRPr lang="en-US"/>
        </a:p>
      </dgm:t>
    </dgm:pt>
    <dgm:pt modelId="{6C578A53-7877-4201-952B-8515C3506B12}" type="pres">
      <dgm:prSet presAssocID="{73385C56-6ACE-4A7E-ADC4-A9A76FC16164}" presName="childComposite" presStyleCnt="0">
        <dgm:presLayoutVars>
          <dgm:chMax val="0"/>
          <dgm:chPref val="0"/>
        </dgm:presLayoutVars>
      </dgm:prSet>
      <dgm:spPr/>
    </dgm:pt>
    <dgm:pt modelId="{C7D9C72E-2FDD-474D-9E4A-630C3E2824FC}" type="pres">
      <dgm:prSet presAssocID="{73385C56-6ACE-4A7E-ADC4-A9A76FC16164}" presName="Image" presStyleLbl="node1" presStyleIdx="1" presStyleCnt="2"/>
      <dgm:spPr/>
    </dgm:pt>
    <dgm:pt modelId="{CC58A210-166F-43EA-BD7B-45993F7ACD46}" type="pres">
      <dgm:prSet presAssocID="{73385C56-6ACE-4A7E-ADC4-A9A76FC16164}" presName="childText" presStyleLbl="lnNode1" presStyleIdx="1" presStyleCnt="2">
        <dgm:presLayoutVars>
          <dgm:chMax val="0"/>
          <dgm:chPref val="0"/>
          <dgm:bulletEnabled val="1"/>
        </dgm:presLayoutVars>
      </dgm:prSet>
      <dgm:spPr/>
      <dgm:t>
        <a:bodyPr/>
        <a:lstStyle/>
        <a:p>
          <a:endParaRPr lang="en-US"/>
        </a:p>
      </dgm:t>
    </dgm:pt>
  </dgm:ptLst>
  <dgm:cxnLst>
    <dgm:cxn modelId="{87BAC9A2-0A1A-4E2A-9FA1-C1D3CF48256E}" srcId="{37B6DEB4-3D1E-4CB0-BDEB-8660B0803A8E}" destId="{73385C56-6ACE-4A7E-ADC4-A9A76FC16164}" srcOrd="1" destOrd="0" parTransId="{333FB3EE-D1D9-4DD6-9547-0F95CDE1E8F1}" sibTransId="{B4C3C31B-4FE4-45C6-810B-9F0337A5C61E}"/>
    <dgm:cxn modelId="{858B7CD5-7FD6-4382-9B64-306BFE65BA4A}" type="presOf" srcId="{B5141ECF-3EB1-4326-802D-37FF3EEA6963}" destId="{76F92EDE-6F5D-4DDF-BFDB-558F539FEF1B}" srcOrd="0" destOrd="0" presId="urn:microsoft.com/office/officeart/2008/layout/PictureAccentList"/>
    <dgm:cxn modelId="{AD9EA379-8D36-456C-8886-A20432A6494A}" type="presOf" srcId="{64E1FB1E-E0AE-4C84-AB2B-FB9C7B0AB7BB}" destId="{6493FC36-46A5-4740-93CE-F78F40C76067}" srcOrd="0" destOrd="0" presId="urn:microsoft.com/office/officeart/2008/layout/PictureAccentList"/>
    <dgm:cxn modelId="{C5ACC78E-2F0C-4A0A-ACF8-F20CB72F8615}" srcId="{B5141ECF-3EB1-4326-802D-37FF3EEA6963}" destId="{37B6DEB4-3D1E-4CB0-BDEB-8660B0803A8E}" srcOrd="0" destOrd="0" parTransId="{1A6E04EA-1725-440B-B93E-8D1E3DFAA42D}" sibTransId="{CDC6E723-7E71-4BC5-8E83-EB6389EA673B}"/>
    <dgm:cxn modelId="{B6049DE3-47E8-479C-83FD-7502F473C7D6}" type="presOf" srcId="{73385C56-6ACE-4A7E-ADC4-A9A76FC16164}" destId="{CC58A210-166F-43EA-BD7B-45993F7ACD46}" srcOrd="0" destOrd="0" presId="urn:microsoft.com/office/officeart/2008/layout/PictureAccentList"/>
    <dgm:cxn modelId="{A89B1A6E-CC45-4A5A-9766-675D05BEC9B4}" type="presOf" srcId="{37B6DEB4-3D1E-4CB0-BDEB-8660B0803A8E}" destId="{93C4D2E3-3B2A-4F29-AB8F-77489A38D959}" srcOrd="0" destOrd="0" presId="urn:microsoft.com/office/officeart/2008/layout/PictureAccentList"/>
    <dgm:cxn modelId="{81EA0471-221F-4F7A-B54F-D188A59D00BB}" srcId="{37B6DEB4-3D1E-4CB0-BDEB-8660B0803A8E}" destId="{64E1FB1E-E0AE-4C84-AB2B-FB9C7B0AB7BB}" srcOrd="0" destOrd="0" parTransId="{A43A1C83-1D56-4363-A190-BBBEB1FB37CF}" sibTransId="{97C3641F-5925-43DC-8750-23AE8CDED4CD}"/>
    <dgm:cxn modelId="{4441D501-80DF-4950-92A9-5983617D4911}" type="presParOf" srcId="{76F92EDE-6F5D-4DDF-BFDB-558F539FEF1B}" destId="{E1105544-9D6F-44B4-8540-D530A7606C8A}" srcOrd="0" destOrd="0" presId="urn:microsoft.com/office/officeart/2008/layout/PictureAccentList"/>
    <dgm:cxn modelId="{95990CA9-D87E-46C5-B04E-0F0B732D4963}" type="presParOf" srcId="{E1105544-9D6F-44B4-8540-D530A7606C8A}" destId="{C73D1C5B-B128-4120-A3F8-4BC3B5289C10}" srcOrd="0" destOrd="0" presId="urn:microsoft.com/office/officeart/2008/layout/PictureAccentList"/>
    <dgm:cxn modelId="{B00E2B5A-0D65-4BD1-9FFC-96E242B14823}" type="presParOf" srcId="{C73D1C5B-B128-4120-A3F8-4BC3B5289C10}" destId="{93C4D2E3-3B2A-4F29-AB8F-77489A38D959}" srcOrd="0" destOrd="0" presId="urn:microsoft.com/office/officeart/2008/layout/PictureAccentList"/>
    <dgm:cxn modelId="{40D28383-AC50-43FC-92B8-BA488AFC5F8D}" type="presParOf" srcId="{E1105544-9D6F-44B4-8540-D530A7606C8A}" destId="{9284802B-40B9-4403-994B-58D37B7A70EE}" srcOrd="1" destOrd="0" presId="urn:microsoft.com/office/officeart/2008/layout/PictureAccentList"/>
    <dgm:cxn modelId="{698FB0EE-74A9-4F82-A965-82227022B8D1}" type="presParOf" srcId="{9284802B-40B9-4403-994B-58D37B7A70EE}" destId="{8E72C324-287D-4116-861E-34507AAA0D2B}" srcOrd="0" destOrd="0" presId="urn:microsoft.com/office/officeart/2008/layout/PictureAccentList"/>
    <dgm:cxn modelId="{FDC26881-EA3E-4CC6-A328-C10A48438D0E}" type="presParOf" srcId="{8E72C324-287D-4116-861E-34507AAA0D2B}" destId="{A7F3F74D-3154-46ED-9FB6-420B89928FC9}" srcOrd="0" destOrd="0" presId="urn:microsoft.com/office/officeart/2008/layout/PictureAccentList"/>
    <dgm:cxn modelId="{3334AD21-D56E-49D0-9188-CDF11E9ADF0E}" type="presParOf" srcId="{8E72C324-287D-4116-861E-34507AAA0D2B}" destId="{6493FC36-46A5-4740-93CE-F78F40C76067}" srcOrd="1" destOrd="0" presId="urn:microsoft.com/office/officeart/2008/layout/PictureAccentList"/>
    <dgm:cxn modelId="{FE6744E6-0EEF-40F6-890F-BBA364791A85}" type="presParOf" srcId="{9284802B-40B9-4403-994B-58D37B7A70EE}" destId="{6C578A53-7877-4201-952B-8515C3506B12}" srcOrd="1" destOrd="0" presId="urn:microsoft.com/office/officeart/2008/layout/PictureAccentList"/>
    <dgm:cxn modelId="{50AC9079-D3DA-4F1F-BFCD-29189BFFE059}" type="presParOf" srcId="{6C578A53-7877-4201-952B-8515C3506B12}" destId="{C7D9C72E-2FDD-474D-9E4A-630C3E2824FC}" srcOrd="0" destOrd="0" presId="urn:microsoft.com/office/officeart/2008/layout/PictureAccentList"/>
    <dgm:cxn modelId="{475E5F59-7D72-42DC-BBC1-B84D84FECC3F}" type="presParOf" srcId="{6C578A53-7877-4201-952B-8515C3506B12}" destId="{CC58A210-166F-43EA-BD7B-45993F7ACD46}"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97DBAC-69C9-48AE-A90E-8ABF1CCA8EE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F7BF18-A355-4C71-ADE7-C35F1FEB9390}">
      <dgm:prSet phldrT="[Text]" custT="1"/>
      <dgm:spPr/>
      <dgm:t>
        <a:bodyPr/>
        <a:lstStyle/>
        <a:p>
          <a:r>
            <a:rPr lang="sr-Cyrl-RS" sz="3200" dirty="0" smtClean="0">
              <a:latin typeface="Arial" pitchFamily="34" charset="0"/>
              <a:cs typeface="Arial" pitchFamily="34" charset="0"/>
            </a:rPr>
            <a:t>Раван која се укршта </a:t>
          </a:r>
        </a:p>
        <a:p>
          <a:r>
            <a:rPr lang="sr-Cyrl-RS" sz="3200" dirty="0" smtClean="0">
              <a:latin typeface="Arial" pitchFamily="34" charset="0"/>
              <a:cs typeface="Arial" pitchFamily="34" charset="0"/>
            </a:rPr>
            <a:t>код Андрића и Хандкеа</a:t>
          </a:r>
          <a:endParaRPr lang="en-US" sz="3200" dirty="0">
            <a:latin typeface="Arial" pitchFamily="34" charset="0"/>
            <a:cs typeface="Arial" pitchFamily="34" charset="0"/>
          </a:endParaRPr>
        </a:p>
      </dgm:t>
    </dgm:pt>
    <dgm:pt modelId="{EB561C01-5CD3-4F19-B69B-E3641E86079B}" type="parTrans" cxnId="{882A5470-DD94-4B03-B605-785DED04AAF0}">
      <dgm:prSet/>
      <dgm:spPr/>
      <dgm:t>
        <a:bodyPr/>
        <a:lstStyle/>
        <a:p>
          <a:endParaRPr lang="en-US"/>
        </a:p>
      </dgm:t>
    </dgm:pt>
    <dgm:pt modelId="{3CBBEECA-8363-4180-B510-77F43EDE967B}" type="sibTrans" cxnId="{882A5470-DD94-4B03-B605-785DED04AAF0}">
      <dgm:prSet/>
      <dgm:spPr/>
      <dgm:t>
        <a:bodyPr/>
        <a:lstStyle/>
        <a:p>
          <a:endParaRPr lang="en-US"/>
        </a:p>
      </dgm:t>
    </dgm:pt>
    <dgm:pt modelId="{0EADA139-6D18-4B4B-8048-6A8FC5281858}">
      <dgm:prSet phldrT="[Text]" phldr="1"/>
      <dgm:spPr/>
      <dgm:t>
        <a:bodyPr/>
        <a:lstStyle/>
        <a:p>
          <a:endParaRPr lang="en-US"/>
        </a:p>
      </dgm:t>
    </dgm:pt>
    <dgm:pt modelId="{08D016F6-01AE-42A6-9A48-9D3CDF19557F}" type="parTrans" cxnId="{A740F504-CA2F-4AE3-8AE0-20DEBDE4A358}">
      <dgm:prSet/>
      <dgm:spPr/>
      <dgm:t>
        <a:bodyPr/>
        <a:lstStyle/>
        <a:p>
          <a:endParaRPr lang="en-US"/>
        </a:p>
      </dgm:t>
    </dgm:pt>
    <dgm:pt modelId="{395AE159-1B15-4AA1-975C-BC2624B0BC73}" type="sibTrans" cxnId="{A740F504-CA2F-4AE3-8AE0-20DEBDE4A358}">
      <dgm:prSet/>
      <dgm:spPr/>
      <dgm:t>
        <a:bodyPr/>
        <a:lstStyle/>
        <a:p>
          <a:endParaRPr lang="en-US"/>
        </a:p>
      </dgm:t>
    </dgm:pt>
    <dgm:pt modelId="{A4AA8E69-B176-4317-9E2F-FC7F69514BB7}">
      <dgm:prSet phldrT="[Text]" custT="1"/>
      <dgm:spPr/>
      <dgm:t>
        <a:bodyPr/>
        <a:lstStyle/>
        <a:p>
          <a:r>
            <a:rPr lang="sr-Cyrl-RS" sz="3200" dirty="0" smtClean="0">
              <a:latin typeface="Arial" pitchFamily="34" charset="0"/>
              <a:cs typeface="Arial" pitchFamily="34" charset="0"/>
            </a:rPr>
            <a:t>Егзистенцијални статус човјека</a:t>
          </a:r>
          <a:endParaRPr lang="en-US" sz="3200" dirty="0">
            <a:latin typeface="Arial" pitchFamily="34" charset="0"/>
            <a:cs typeface="Arial" pitchFamily="34" charset="0"/>
          </a:endParaRPr>
        </a:p>
      </dgm:t>
    </dgm:pt>
    <dgm:pt modelId="{5629E376-4711-47EC-BA7E-0E6E95F8AD3D}" type="parTrans" cxnId="{4AF089AD-A206-4ACE-9980-3D03091C5777}">
      <dgm:prSet/>
      <dgm:spPr/>
      <dgm:t>
        <a:bodyPr/>
        <a:lstStyle/>
        <a:p>
          <a:endParaRPr lang="en-US"/>
        </a:p>
      </dgm:t>
    </dgm:pt>
    <dgm:pt modelId="{60644D24-17E1-4997-909A-0589EC5F0A1C}" type="sibTrans" cxnId="{4AF089AD-A206-4ACE-9980-3D03091C5777}">
      <dgm:prSet/>
      <dgm:spPr/>
      <dgm:t>
        <a:bodyPr/>
        <a:lstStyle/>
        <a:p>
          <a:endParaRPr lang="en-US"/>
        </a:p>
      </dgm:t>
    </dgm:pt>
    <dgm:pt modelId="{68FCD687-9C94-42EC-84D0-C0D4E4BE4FA1}">
      <dgm:prSet phldrT="[Text]" phldr="1"/>
      <dgm:spPr/>
      <dgm:t>
        <a:bodyPr/>
        <a:lstStyle/>
        <a:p>
          <a:endParaRPr lang="en-US"/>
        </a:p>
      </dgm:t>
    </dgm:pt>
    <dgm:pt modelId="{ECD09EE5-4E0C-48B6-B854-2740276E5C18}" type="parTrans" cxnId="{B5A36B3D-3781-4F04-8CDD-2B02AB26F647}">
      <dgm:prSet/>
      <dgm:spPr/>
      <dgm:t>
        <a:bodyPr/>
        <a:lstStyle/>
        <a:p>
          <a:endParaRPr lang="en-US"/>
        </a:p>
      </dgm:t>
    </dgm:pt>
    <dgm:pt modelId="{15A11540-6592-43DA-A6B3-1C218D0BFCE5}" type="sibTrans" cxnId="{B5A36B3D-3781-4F04-8CDD-2B02AB26F647}">
      <dgm:prSet/>
      <dgm:spPr/>
      <dgm:t>
        <a:bodyPr/>
        <a:lstStyle/>
        <a:p>
          <a:endParaRPr lang="en-US"/>
        </a:p>
      </dgm:t>
    </dgm:pt>
    <dgm:pt modelId="{9EB8AFBD-7FA0-490B-AB9B-34E6660F450E}" type="pres">
      <dgm:prSet presAssocID="{8497DBAC-69C9-48AE-A90E-8ABF1CCA8EE5}" presName="linear" presStyleCnt="0">
        <dgm:presLayoutVars>
          <dgm:animLvl val="lvl"/>
          <dgm:resizeHandles val="exact"/>
        </dgm:presLayoutVars>
      </dgm:prSet>
      <dgm:spPr/>
      <dgm:t>
        <a:bodyPr/>
        <a:lstStyle/>
        <a:p>
          <a:endParaRPr lang="en-US"/>
        </a:p>
      </dgm:t>
    </dgm:pt>
    <dgm:pt modelId="{FB11086F-2A86-46D8-BF33-79D5CC6E6B50}" type="pres">
      <dgm:prSet presAssocID="{A0F7BF18-A355-4C71-ADE7-C35F1FEB9390}" presName="parentText" presStyleLbl="node1" presStyleIdx="0" presStyleCnt="2">
        <dgm:presLayoutVars>
          <dgm:chMax val="0"/>
          <dgm:bulletEnabled val="1"/>
        </dgm:presLayoutVars>
      </dgm:prSet>
      <dgm:spPr/>
      <dgm:t>
        <a:bodyPr/>
        <a:lstStyle/>
        <a:p>
          <a:endParaRPr lang="en-US"/>
        </a:p>
      </dgm:t>
    </dgm:pt>
    <dgm:pt modelId="{9D85E863-5FBF-44D1-AAFA-2F8F072ADB20}" type="pres">
      <dgm:prSet presAssocID="{A0F7BF18-A355-4C71-ADE7-C35F1FEB9390}" presName="childText" presStyleLbl="revTx" presStyleIdx="0" presStyleCnt="2">
        <dgm:presLayoutVars>
          <dgm:bulletEnabled val="1"/>
        </dgm:presLayoutVars>
      </dgm:prSet>
      <dgm:spPr/>
      <dgm:t>
        <a:bodyPr/>
        <a:lstStyle/>
        <a:p>
          <a:endParaRPr lang="en-US"/>
        </a:p>
      </dgm:t>
    </dgm:pt>
    <dgm:pt modelId="{8DD51B63-C862-4DF9-A50D-BA0C9752141B}" type="pres">
      <dgm:prSet presAssocID="{A4AA8E69-B176-4317-9E2F-FC7F69514BB7}" presName="parentText" presStyleLbl="node1" presStyleIdx="1" presStyleCnt="2">
        <dgm:presLayoutVars>
          <dgm:chMax val="0"/>
          <dgm:bulletEnabled val="1"/>
        </dgm:presLayoutVars>
      </dgm:prSet>
      <dgm:spPr/>
      <dgm:t>
        <a:bodyPr/>
        <a:lstStyle/>
        <a:p>
          <a:endParaRPr lang="en-US"/>
        </a:p>
      </dgm:t>
    </dgm:pt>
    <dgm:pt modelId="{D98AF55D-CE1D-4A0D-93CB-9B6093520BAD}" type="pres">
      <dgm:prSet presAssocID="{A4AA8E69-B176-4317-9E2F-FC7F69514BB7}" presName="childText" presStyleLbl="revTx" presStyleIdx="1" presStyleCnt="2">
        <dgm:presLayoutVars>
          <dgm:bulletEnabled val="1"/>
        </dgm:presLayoutVars>
      </dgm:prSet>
      <dgm:spPr/>
      <dgm:t>
        <a:bodyPr/>
        <a:lstStyle/>
        <a:p>
          <a:endParaRPr lang="en-US"/>
        </a:p>
      </dgm:t>
    </dgm:pt>
  </dgm:ptLst>
  <dgm:cxnLst>
    <dgm:cxn modelId="{B5A36B3D-3781-4F04-8CDD-2B02AB26F647}" srcId="{A4AA8E69-B176-4317-9E2F-FC7F69514BB7}" destId="{68FCD687-9C94-42EC-84D0-C0D4E4BE4FA1}" srcOrd="0" destOrd="0" parTransId="{ECD09EE5-4E0C-48B6-B854-2740276E5C18}" sibTransId="{15A11540-6592-43DA-A6B3-1C218D0BFCE5}"/>
    <dgm:cxn modelId="{5C0E1B7A-A1ED-49A8-8388-1ABFFE2CC519}" type="presOf" srcId="{A0F7BF18-A355-4C71-ADE7-C35F1FEB9390}" destId="{FB11086F-2A86-46D8-BF33-79D5CC6E6B50}" srcOrd="0" destOrd="0" presId="urn:microsoft.com/office/officeart/2005/8/layout/vList2"/>
    <dgm:cxn modelId="{EFCC95B3-AAC0-4B49-B55D-1502F2E34CF3}" type="presOf" srcId="{8497DBAC-69C9-48AE-A90E-8ABF1CCA8EE5}" destId="{9EB8AFBD-7FA0-490B-AB9B-34E6660F450E}" srcOrd="0" destOrd="0" presId="urn:microsoft.com/office/officeart/2005/8/layout/vList2"/>
    <dgm:cxn modelId="{A740F504-CA2F-4AE3-8AE0-20DEBDE4A358}" srcId="{A0F7BF18-A355-4C71-ADE7-C35F1FEB9390}" destId="{0EADA139-6D18-4B4B-8048-6A8FC5281858}" srcOrd="0" destOrd="0" parTransId="{08D016F6-01AE-42A6-9A48-9D3CDF19557F}" sibTransId="{395AE159-1B15-4AA1-975C-BC2624B0BC73}"/>
    <dgm:cxn modelId="{4AF089AD-A206-4ACE-9980-3D03091C5777}" srcId="{8497DBAC-69C9-48AE-A90E-8ABF1CCA8EE5}" destId="{A4AA8E69-B176-4317-9E2F-FC7F69514BB7}" srcOrd="1" destOrd="0" parTransId="{5629E376-4711-47EC-BA7E-0E6E95F8AD3D}" sibTransId="{60644D24-17E1-4997-909A-0589EC5F0A1C}"/>
    <dgm:cxn modelId="{882A5470-DD94-4B03-B605-785DED04AAF0}" srcId="{8497DBAC-69C9-48AE-A90E-8ABF1CCA8EE5}" destId="{A0F7BF18-A355-4C71-ADE7-C35F1FEB9390}" srcOrd="0" destOrd="0" parTransId="{EB561C01-5CD3-4F19-B69B-E3641E86079B}" sibTransId="{3CBBEECA-8363-4180-B510-77F43EDE967B}"/>
    <dgm:cxn modelId="{DB15362D-E32B-43D8-AABE-FC5397734B00}" type="presOf" srcId="{0EADA139-6D18-4B4B-8048-6A8FC5281858}" destId="{9D85E863-5FBF-44D1-AAFA-2F8F072ADB20}" srcOrd="0" destOrd="0" presId="urn:microsoft.com/office/officeart/2005/8/layout/vList2"/>
    <dgm:cxn modelId="{B2757D31-5F77-4641-924A-68E6132CA0E5}" type="presOf" srcId="{A4AA8E69-B176-4317-9E2F-FC7F69514BB7}" destId="{8DD51B63-C862-4DF9-A50D-BA0C9752141B}" srcOrd="0" destOrd="0" presId="urn:microsoft.com/office/officeart/2005/8/layout/vList2"/>
    <dgm:cxn modelId="{A8EE8A86-8123-4438-AB8D-0F619DFF9BF5}" type="presOf" srcId="{68FCD687-9C94-42EC-84D0-C0D4E4BE4FA1}" destId="{D98AF55D-CE1D-4A0D-93CB-9B6093520BAD}" srcOrd="0" destOrd="0" presId="urn:microsoft.com/office/officeart/2005/8/layout/vList2"/>
    <dgm:cxn modelId="{CD422A60-1B8F-4019-AB14-F4C0200FF449}" type="presParOf" srcId="{9EB8AFBD-7FA0-490B-AB9B-34E6660F450E}" destId="{FB11086F-2A86-46D8-BF33-79D5CC6E6B50}" srcOrd="0" destOrd="0" presId="urn:microsoft.com/office/officeart/2005/8/layout/vList2"/>
    <dgm:cxn modelId="{F326EBE5-06AB-4930-AE28-27B3D34CB7B1}" type="presParOf" srcId="{9EB8AFBD-7FA0-490B-AB9B-34E6660F450E}" destId="{9D85E863-5FBF-44D1-AAFA-2F8F072ADB20}" srcOrd="1" destOrd="0" presId="urn:microsoft.com/office/officeart/2005/8/layout/vList2"/>
    <dgm:cxn modelId="{CD9F7AC0-B6D1-4CCE-8AAB-85162B3CE25C}" type="presParOf" srcId="{9EB8AFBD-7FA0-490B-AB9B-34E6660F450E}" destId="{8DD51B63-C862-4DF9-A50D-BA0C9752141B}" srcOrd="2" destOrd="0" presId="urn:microsoft.com/office/officeart/2005/8/layout/vList2"/>
    <dgm:cxn modelId="{4D2E42E3-D2B0-4379-8BDF-D01AA0A67700}" type="presParOf" srcId="{9EB8AFBD-7FA0-490B-AB9B-34E6660F450E}" destId="{D98AF55D-CE1D-4A0D-93CB-9B6093520BA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ADA823-6384-4A37-A7A4-C780AAC9CEA4}"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90C625C1-232A-4ADA-923C-0B04BBF9F01E}">
      <dgm:prSet phldrT="[Text]" custT="1"/>
      <dgm:spPr/>
      <dgm:t>
        <a:bodyPr/>
        <a:lstStyle/>
        <a:p>
          <a:r>
            <a:rPr lang="sr-Cyrl-RS" sz="3200" dirty="0" smtClean="0">
              <a:latin typeface="Arial" pitchFamily="34" charset="0"/>
              <a:cs typeface="Arial" pitchFamily="34" charset="0"/>
            </a:rPr>
            <a:t>Поучна кулиса</a:t>
          </a:r>
          <a:endParaRPr lang="en-US" sz="3200" dirty="0">
            <a:latin typeface="Arial" pitchFamily="34" charset="0"/>
            <a:cs typeface="Arial" pitchFamily="34" charset="0"/>
          </a:endParaRPr>
        </a:p>
      </dgm:t>
    </dgm:pt>
    <dgm:pt modelId="{6A730E4E-7F35-4FE3-9AD8-39ECC748B053}" type="parTrans" cxnId="{BCBB0C10-0CEC-499C-BB48-7E9F7FD1E0B9}">
      <dgm:prSet/>
      <dgm:spPr/>
      <dgm:t>
        <a:bodyPr/>
        <a:lstStyle/>
        <a:p>
          <a:endParaRPr lang="en-US"/>
        </a:p>
      </dgm:t>
    </dgm:pt>
    <dgm:pt modelId="{25643B3A-0944-482A-ADAB-AE4364EB3DC3}" type="sibTrans" cxnId="{BCBB0C10-0CEC-499C-BB48-7E9F7FD1E0B9}">
      <dgm:prSet/>
      <dgm:spPr/>
      <dgm:t>
        <a:bodyPr/>
        <a:lstStyle/>
        <a:p>
          <a:endParaRPr lang="en-US"/>
        </a:p>
      </dgm:t>
    </dgm:pt>
    <dgm:pt modelId="{CFC77F69-1758-488B-8E6E-969A57915CD6}">
      <dgm:prSet phldrT="[Text]" custT="1"/>
      <dgm:spPr/>
      <dgm:t>
        <a:bodyPr/>
        <a:lstStyle/>
        <a:p>
          <a:r>
            <a:rPr lang="sr-Cyrl-RS" sz="3200" dirty="0" smtClean="0">
              <a:latin typeface="Arial" pitchFamily="34" charset="0"/>
              <a:cs typeface="Arial" pitchFamily="34" charset="0"/>
            </a:rPr>
            <a:t>Спознаја</a:t>
          </a:r>
          <a:endParaRPr lang="en-US" sz="3200" dirty="0">
            <a:latin typeface="Arial" pitchFamily="34" charset="0"/>
            <a:cs typeface="Arial" pitchFamily="34" charset="0"/>
          </a:endParaRPr>
        </a:p>
      </dgm:t>
    </dgm:pt>
    <dgm:pt modelId="{051005A5-CD6B-43CB-B3C3-9521C5685588}" type="parTrans" cxnId="{4B513C07-7942-4461-A689-7D7587021ACE}">
      <dgm:prSet/>
      <dgm:spPr/>
      <dgm:t>
        <a:bodyPr/>
        <a:lstStyle/>
        <a:p>
          <a:endParaRPr lang="en-US"/>
        </a:p>
      </dgm:t>
    </dgm:pt>
    <dgm:pt modelId="{1F0A9866-1AA1-451F-B969-A61908FAA079}" type="sibTrans" cxnId="{4B513C07-7942-4461-A689-7D7587021ACE}">
      <dgm:prSet/>
      <dgm:spPr/>
      <dgm:t>
        <a:bodyPr/>
        <a:lstStyle/>
        <a:p>
          <a:endParaRPr lang="en-US"/>
        </a:p>
      </dgm:t>
    </dgm:pt>
    <dgm:pt modelId="{9985BB56-40C9-41AF-91B6-8EBF96EDE622}">
      <dgm:prSet phldrT="[Text]" custT="1"/>
      <dgm:spPr/>
      <dgm:t>
        <a:bodyPr/>
        <a:lstStyle/>
        <a:p>
          <a:r>
            <a:rPr lang="sr-Cyrl-RS" sz="3200" dirty="0" smtClean="0">
              <a:latin typeface="Arial" pitchFamily="34" charset="0"/>
              <a:cs typeface="Arial" pitchFamily="34" charset="0"/>
            </a:rPr>
            <a:t>Перманентно присутни у свијести</a:t>
          </a:r>
          <a:endParaRPr lang="en-US" sz="3200" dirty="0">
            <a:latin typeface="Arial" pitchFamily="34" charset="0"/>
            <a:cs typeface="Arial" pitchFamily="34" charset="0"/>
          </a:endParaRPr>
        </a:p>
      </dgm:t>
    </dgm:pt>
    <dgm:pt modelId="{62769811-82BE-4612-968E-AB9D0EF847DB}" type="parTrans" cxnId="{EC833E6A-9925-427F-8193-78C235371471}">
      <dgm:prSet/>
      <dgm:spPr/>
      <dgm:t>
        <a:bodyPr/>
        <a:lstStyle/>
        <a:p>
          <a:endParaRPr lang="en-US"/>
        </a:p>
      </dgm:t>
    </dgm:pt>
    <dgm:pt modelId="{BD7006B8-BF95-4574-8AA2-F68F4C6DBD9C}" type="sibTrans" cxnId="{EC833E6A-9925-427F-8193-78C235371471}">
      <dgm:prSet/>
      <dgm:spPr/>
      <dgm:t>
        <a:bodyPr/>
        <a:lstStyle/>
        <a:p>
          <a:endParaRPr lang="en-US"/>
        </a:p>
      </dgm:t>
    </dgm:pt>
    <dgm:pt modelId="{4DF4BD9B-F028-4D53-9CDE-36E642354415}">
      <dgm:prSet phldrT="[Text]" custT="1"/>
      <dgm:spPr/>
      <dgm:t>
        <a:bodyPr/>
        <a:lstStyle/>
        <a:p>
          <a:r>
            <a:rPr lang="sr-Cyrl-RS" sz="3200" dirty="0" smtClean="0">
              <a:latin typeface="Arial" pitchFamily="34" charset="0"/>
              <a:cs typeface="Arial" pitchFamily="34" charset="0"/>
            </a:rPr>
            <a:t>Преображај</a:t>
          </a:r>
          <a:endParaRPr lang="en-US" sz="3200" dirty="0">
            <a:latin typeface="Arial" pitchFamily="34" charset="0"/>
            <a:cs typeface="Arial" pitchFamily="34" charset="0"/>
          </a:endParaRPr>
        </a:p>
      </dgm:t>
    </dgm:pt>
    <dgm:pt modelId="{61CE9C6A-5A1E-46A5-93AE-E56046481B1D}" type="parTrans" cxnId="{831E56EA-57EF-456A-AE0C-882120EFB47C}">
      <dgm:prSet/>
      <dgm:spPr/>
      <dgm:t>
        <a:bodyPr/>
        <a:lstStyle/>
        <a:p>
          <a:endParaRPr lang="en-US"/>
        </a:p>
      </dgm:t>
    </dgm:pt>
    <dgm:pt modelId="{1596858E-11A1-40D4-9F50-0D3BD7664B4A}" type="sibTrans" cxnId="{831E56EA-57EF-456A-AE0C-882120EFB47C}">
      <dgm:prSet/>
      <dgm:spPr/>
      <dgm:t>
        <a:bodyPr/>
        <a:lstStyle/>
        <a:p>
          <a:endParaRPr lang="en-US"/>
        </a:p>
      </dgm:t>
    </dgm:pt>
    <dgm:pt modelId="{BDE7A3D7-A459-4CFA-9CD9-23847F0ACA01}" type="pres">
      <dgm:prSet presAssocID="{7BADA823-6384-4A37-A7A4-C780AAC9CEA4}" presName="layout" presStyleCnt="0">
        <dgm:presLayoutVars>
          <dgm:chMax/>
          <dgm:chPref/>
          <dgm:dir/>
          <dgm:animOne val="branch"/>
          <dgm:animLvl val="lvl"/>
          <dgm:resizeHandles/>
        </dgm:presLayoutVars>
      </dgm:prSet>
      <dgm:spPr/>
      <dgm:t>
        <a:bodyPr/>
        <a:lstStyle/>
        <a:p>
          <a:endParaRPr lang="en-US"/>
        </a:p>
      </dgm:t>
    </dgm:pt>
    <dgm:pt modelId="{0CC5047B-7811-4065-BA66-7E2284E34329}" type="pres">
      <dgm:prSet presAssocID="{90C625C1-232A-4ADA-923C-0B04BBF9F01E}" presName="root" presStyleCnt="0">
        <dgm:presLayoutVars>
          <dgm:chMax/>
          <dgm:chPref val="4"/>
        </dgm:presLayoutVars>
      </dgm:prSet>
      <dgm:spPr/>
    </dgm:pt>
    <dgm:pt modelId="{DC30BB30-2F75-4381-9D02-193190B5B232}" type="pres">
      <dgm:prSet presAssocID="{90C625C1-232A-4ADA-923C-0B04BBF9F01E}" presName="rootComposite" presStyleCnt="0">
        <dgm:presLayoutVars/>
      </dgm:prSet>
      <dgm:spPr/>
    </dgm:pt>
    <dgm:pt modelId="{82368288-D734-493C-B1D7-316000A31E98}" type="pres">
      <dgm:prSet presAssocID="{90C625C1-232A-4ADA-923C-0B04BBF9F01E}" presName="rootText" presStyleLbl="node0" presStyleIdx="0" presStyleCnt="3" custAng="21065313" custScaleY="321760" custLinFactNeighborX="1308" custLinFactNeighborY="442">
        <dgm:presLayoutVars>
          <dgm:chMax/>
          <dgm:chPref val="4"/>
        </dgm:presLayoutVars>
      </dgm:prSet>
      <dgm:spPr/>
      <dgm:t>
        <a:bodyPr/>
        <a:lstStyle/>
        <a:p>
          <a:endParaRPr lang="en-US"/>
        </a:p>
      </dgm:t>
    </dgm:pt>
    <dgm:pt modelId="{2B6F6CB7-2632-4AAD-AACE-DA4805B3E8BB}" type="pres">
      <dgm:prSet presAssocID="{90C625C1-232A-4ADA-923C-0B04BBF9F01E}" presName="childShape" presStyleCnt="0">
        <dgm:presLayoutVars>
          <dgm:chMax val="0"/>
          <dgm:chPref val="0"/>
        </dgm:presLayoutVars>
      </dgm:prSet>
      <dgm:spPr/>
    </dgm:pt>
    <dgm:pt modelId="{128AA9C6-E54E-479C-B9C0-644E1E410BAD}" type="pres">
      <dgm:prSet presAssocID="{CFC77F69-1758-488B-8E6E-969A57915CD6}" presName="childComposite" presStyleCnt="0">
        <dgm:presLayoutVars>
          <dgm:chMax val="0"/>
          <dgm:chPref val="0"/>
        </dgm:presLayoutVars>
      </dgm:prSet>
      <dgm:spPr/>
    </dgm:pt>
    <dgm:pt modelId="{41CF4DAB-4F42-41C2-9E22-A1F9E26FE4E2}" type="pres">
      <dgm:prSet presAssocID="{CFC77F69-1758-488B-8E6E-969A57915CD6}" presName="Image" presStyleLbl="node1" presStyleIdx="0" presStyleCnt="1"/>
      <dgm:spPr/>
    </dgm:pt>
    <dgm:pt modelId="{5B8F70D8-38D3-4818-BB65-2381DB28E67C}" type="pres">
      <dgm:prSet presAssocID="{CFC77F69-1758-488B-8E6E-969A57915CD6}" presName="childText" presStyleLbl="lnNode1" presStyleIdx="0" presStyleCnt="1" custAng="20163074" custScaleX="116301" custScaleY="226158" custLinFactX="10365" custLinFactY="100000" custLinFactNeighborX="100000" custLinFactNeighborY="125258">
        <dgm:presLayoutVars>
          <dgm:chMax val="0"/>
          <dgm:chPref val="0"/>
          <dgm:bulletEnabled val="1"/>
        </dgm:presLayoutVars>
      </dgm:prSet>
      <dgm:spPr/>
      <dgm:t>
        <a:bodyPr/>
        <a:lstStyle/>
        <a:p>
          <a:endParaRPr lang="en-US"/>
        </a:p>
      </dgm:t>
    </dgm:pt>
    <dgm:pt modelId="{684F59DA-2600-42CD-A7A6-9C34AB7B21F5}" type="pres">
      <dgm:prSet presAssocID="{9985BB56-40C9-41AF-91B6-8EBF96EDE622}" presName="root" presStyleCnt="0">
        <dgm:presLayoutVars>
          <dgm:chMax/>
          <dgm:chPref val="4"/>
        </dgm:presLayoutVars>
      </dgm:prSet>
      <dgm:spPr/>
    </dgm:pt>
    <dgm:pt modelId="{F9952242-404E-4CE8-A78D-5E18AFA3386E}" type="pres">
      <dgm:prSet presAssocID="{9985BB56-40C9-41AF-91B6-8EBF96EDE622}" presName="rootComposite" presStyleCnt="0">
        <dgm:presLayoutVars/>
      </dgm:prSet>
      <dgm:spPr/>
    </dgm:pt>
    <dgm:pt modelId="{174482A0-316A-498E-84DB-708422D2C812}" type="pres">
      <dgm:prSet presAssocID="{9985BB56-40C9-41AF-91B6-8EBF96EDE622}" presName="rootText" presStyleLbl="node0" presStyleIdx="1" presStyleCnt="3" custAng="864300" custScaleX="129730" custScaleY="402255" custLinFactY="-140565" custLinFactNeighborX="-1753" custLinFactNeighborY="-200000">
        <dgm:presLayoutVars>
          <dgm:chMax/>
          <dgm:chPref val="4"/>
        </dgm:presLayoutVars>
      </dgm:prSet>
      <dgm:spPr/>
      <dgm:t>
        <a:bodyPr/>
        <a:lstStyle/>
        <a:p>
          <a:endParaRPr lang="en-US"/>
        </a:p>
      </dgm:t>
    </dgm:pt>
    <dgm:pt modelId="{4EA0DD58-6D2E-4A6B-A806-53997EC03BE9}" type="pres">
      <dgm:prSet presAssocID="{9985BB56-40C9-41AF-91B6-8EBF96EDE622}" presName="childShape" presStyleCnt="0">
        <dgm:presLayoutVars>
          <dgm:chMax val="0"/>
          <dgm:chPref val="0"/>
        </dgm:presLayoutVars>
      </dgm:prSet>
      <dgm:spPr/>
    </dgm:pt>
    <dgm:pt modelId="{3BB8EF13-DABD-4F98-950C-A47620F9273E}" type="pres">
      <dgm:prSet presAssocID="{4DF4BD9B-F028-4D53-9CDE-36E642354415}" presName="root" presStyleCnt="0">
        <dgm:presLayoutVars>
          <dgm:chMax/>
          <dgm:chPref val="4"/>
        </dgm:presLayoutVars>
      </dgm:prSet>
      <dgm:spPr/>
    </dgm:pt>
    <dgm:pt modelId="{A59DD406-671F-4EFA-99BB-60636B38DE95}" type="pres">
      <dgm:prSet presAssocID="{4DF4BD9B-F028-4D53-9CDE-36E642354415}" presName="rootComposite" presStyleCnt="0">
        <dgm:presLayoutVars/>
      </dgm:prSet>
      <dgm:spPr/>
    </dgm:pt>
    <dgm:pt modelId="{64E74558-B014-4697-88B3-86AB90DF9010}" type="pres">
      <dgm:prSet presAssocID="{4DF4BD9B-F028-4D53-9CDE-36E642354415}" presName="rootText" presStyleLbl="node0" presStyleIdx="2" presStyleCnt="3" custAng="537497" custScaleX="110794" custScaleY="343364" custLinFactNeighborX="282" custLinFactNeighborY="-2355">
        <dgm:presLayoutVars>
          <dgm:chMax/>
          <dgm:chPref val="4"/>
        </dgm:presLayoutVars>
      </dgm:prSet>
      <dgm:spPr/>
      <dgm:t>
        <a:bodyPr/>
        <a:lstStyle/>
        <a:p>
          <a:endParaRPr lang="en-US"/>
        </a:p>
      </dgm:t>
    </dgm:pt>
    <dgm:pt modelId="{8FE173DA-C822-4034-BC11-6D3B51D6FD7A}" type="pres">
      <dgm:prSet presAssocID="{4DF4BD9B-F028-4D53-9CDE-36E642354415}" presName="childShape" presStyleCnt="0">
        <dgm:presLayoutVars>
          <dgm:chMax val="0"/>
          <dgm:chPref val="0"/>
        </dgm:presLayoutVars>
      </dgm:prSet>
      <dgm:spPr/>
    </dgm:pt>
  </dgm:ptLst>
  <dgm:cxnLst>
    <dgm:cxn modelId="{124E6028-9A37-4517-BBC8-337EEDB4A762}" type="presOf" srcId="{CFC77F69-1758-488B-8E6E-969A57915CD6}" destId="{5B8F70D8-38D3-4818-BB65-2381DB28E67C}" srcOrd="0" destOrd="0" presId="urn:microsoft.com/office/officeart/2008/layout/PictureAccentList"/>
    <dgm:cxn modelId="{7E59FF4F-B510-4588-A694-70D244378673}" type="presOf" srcId="{4DF4BD9B-F028-4D53-9CDE-36E642354415}" destId="{64E74558-B014-4697-88B3-86AB90DF9010}" srcOrd="0" destOrd="0" presId="urn:microsoft.com/office/officeart/2008/layout/PictureAccentList"/>
    <dgm:cxn modelId="{4B513C07-7942-4461-A689-7D7587021ACE}" srcId="{90C625C1-232A-4ADA-923C-0B04BBF9F01E}" destId="{CFC77F69-1758-488B-8E6E-969A57915CD6}" srcOrd="0" destOrd="0" parTransId="{051005A5-CD6B-43CB-B3C3-9521C5685588}" sibTransId="{1F0A9866-1AA1-451F-B969-A61908FAA079}"/>
    <dgm:cxn modelId="{BCBB0C10-0CEC-499C-BB48-7E9F7FD1E0B9}" srcId="{7BADA823-6384-4A37-A7A4-C780AAC9CEA4}" destId="{90C625C1-232A-4ADA-923C-0B04BBF9F01E}" srcOrd="0" destOrd="0" parTransId="{6A730E4E-7F35-4FE3-9AD8-39ECC748B053}" sibTransId="{25643B3A-0944-482A-ADAB-AE4364EB3DC3}"/>
    <dgm:cxn modelId="{5F2CA2AC-8F98-489B-95E6-EC53BF1E41A7}" type="presOf" srcId="{9985BB56-40C9-41AF-91B6-8EBF96EDE622}" destId="{174482A0-316A-498E-84DB-708422D2C812}" srcOrd="0" destOrd="0" presId="urn:microsoft.com/office/officeart/2008/layout/PictureAccentList"/>
    <dgm:cxn modelId="{EC833E6A-9925-427F-8193-78C235371471}" srcId="{7BADA823-6384-4A37-A7A4-C780AAC9CEA4}" destId="{9985BB56-40C9-41AF-91B6-8EBF96EDE622}" srcOrd="1" destOrd="0" parTransId="{62769811-82BE-4612-968E-AB9D0EF847DB}" sibTransId="{BD7006B8-BF95-4574-8AA2-F68F4C6DBD9C}"/>
    <dgm:cxn modelId="{ED3EFECE-3009-4DFC-B021-70B3AC7FA1AC}" type="presOf" srcId="{90C625C1-232A-4ADA-923C-0B04BBF9F01E}" destId="{82368288-D734-493C-B1D7-316000A31E98}" srcOrd="0" destOrd="0" presId="urn:microsoft.com/office/officeart/2008/layout/PictureAccentList"/>
    <dgm:cxn modelId="{3E0050DA-BD1B-430E-A704-DC583267A107}" type="presOf" srcId="{7BADA823-6384-4A37-A7A4-C780AAC9CEA4}" destId="{BDE7A3D7-A459-4CFA-9CD9-23847F0ACA01}" srcOrd="0" destOrd="0" presId="urn:microsoft.com/office/officeart/2008/layout/PictureAccentList"/>
    <dgm:cxn modelId="{831E56EA-57EF-456A-AE0C-882120EFB47C}" srcId="{7BADA823-6384-4A37-A7A4-C780AAC9CEA4}" destId="{4DF4BD9B-F028-4D53-9CDE-36E642354415}" srcOrd="2" destOrd="0" parTransId="{61CE9C6A-5A1E-46A5-93AE-E56046481B1D}" sibTransId="{1596858E-11A1-40D4-9F50-0D3BD7664B4A}"/>
    <dgm:cxn modelId="{E42D0B5E-816B-4609-8D22-4CEC1296AFDF}" type="presParOf" srcId="{BDE7A3D7-A459-4CFA-9CD9-23847F0ACA01}" destId="{0CC5047B-7811-4065-BA66-7E2284E34329}" srcOrd="0" destOrd="0" presId="urn:microsoft.com/office/officeart/2008/layout/PictureAccentList"/>
    <dgm:cxn modelId="{092A582B-56FD-4E50-8066-845698B9E2EC}" type="presParOf" srcId="{0CC5047B-7811-4065-BA66-7E2284E34329}" destId="{DC30BB30-2F75-4381-9D02-193190B5B232}" srcOrd="0" destOrd="0" presId="urn:microsoft.com/office/officeart/2008/layout/PictureAccentList"/>
    <dgm:cxn modelId="{2F9267D7-8EC0-4E9F-99F7-6C4F2BE16913}" type="presParOf" srcId="{DC30BB30-2F75-4381-9D02-193190B5B232}" destId="{82368288-D734-493C-B1D7-316000A31E98}" srcOrd="0" destOrd="0" presId="urn:microsoft.com/office/officeart/2008/layout/PictureAccentList"/>
    <dgm:cxn modelId="{5BE7783C-C83E-40BB-868C-EF524574BAF1}" type="presParOf" srcId="{0CC5047B-7811-4065-BA66-7E2284E34329}" destId="{2B6F6CB7-2632-4AAD-AACE-DA4805B3E8BB}" srcOrd="1" destOrd="0" presId="urn:microsoft.com/office/officeart/2008/layout/PictureAccentList"/>
    <dgm:cxn modelId="{B99538DC-A0EB-4504-AC28-D294679501AA}" type="presParOf" srcId="{2B6F6CB7-2632-4AAD-AACE-DA4805B3E8BB}" destId="{128AA9C6-E54E-479C-B9C0-644E1E410BAD}" srcOrd="0" destOrd="0" presId="urn:microsoft.com/office/officeart/2008/layout/PictureAccentList"/>
    <dgm:cxn modelId="{4941750D-B694-42DB-AC28-95B2539304DC}" type="presParOf" srcId="{128AA9C6-E54E-479C-B9C0-644E1E410BAD}" destId="{41CF4DAB-4F42-41C2-9E22-A1F9E26FE4E2}" srcOrd="0" destOrd="0" presId="urn:microsoft.com/office/officeart/2008/layout/PictureAccentList"/>
    <dgm:cxn modelId="{20C4AE59-AA22-4953-9606-950050562D80}" type="presParOf" srcId="{128AA9C6-E54E-479C-B9C0-644E1E410BAD}" destId="{5B8F70D8-38D3-4818-BB65-2381DB28E67C}" srcOrd="1" destOrd="0" presId="urn:microsoft.com/office/officeart/2008/layout/PictureAccentList"/>
    <dgm:cxn modelId="{47FC6DDF-2E43-4B79-B5DB-5CC010BE1B8B}" type="presParOf" srcId="{BDE7A3D7-A459-4CFA-9CD9-23847F0ACA01}" destId="{684F59DA-2600-42CD-A7A6-9C34AB7B21F5}" srcOrd="1" destOrd="0" presId="urn:microsoft.com/office/officeart/2008/layout/PictureAccentList"/>
    <dgm:cxn modelId="{4875BB69-EBA5-43D4-90DA-5600B5CE7477}" type="presParOf" srcId="{684F59DA-2600-42CD-A7A6-9C34AB7B21F5}" destId="{F9952242-404E-4CE8-A78D-5E18AFA3386E}" srcOrd="0" destOrd="0" presId="urn:microsoft.com/office/officeart/2008/layout/PictureAccentList"/>
    <dgm:cxn modelId="{0FEE3289-8D8F-43BF-BF0B-4C6D73D6CDEA}" type="presParOf" srcId="{F9952242-404E-4CE8-A78D-5E18AFA3386E}" destId="{174482A0-316A-498E-84DB-708422D2C812}" srcOrd="0" destOrd="0" presId="urn:microsoft.com/office/officeart/2008/layout/PictureAccentList"/>
    <dgm:cxn modelId="{B546CAA3-50E4-4742-A244-E6BE469ADB22}" type="presParOf" srcId="{684F59DA-2600-42CD-A7A6-9C34AB7B21F5}" destId="{4EA0DD58-6D2E-4A6B-A806-53997EC03BE9}" srcOrd="1" destOrd="0" presId="urn:microsoft.com/office/officeart/2008/layout/PictureAccentList"/>
    <dgm:cxn modelId="{5F1E77D3-CDB2-440F-B820-90106FFC201F}" type="presParOf" srcId="{BDE7A3D7-A459-4CFA-9CD9-23847F0ACA01}" destId="{3BB8EF13-DABD-4F98-950C-A47620F9273E}" srcOrd="2" destOrd="0" presId="urn:microsoft.com/office/officeart/2008/layout/PictureAccentList"/>
    <dgm:cxn modelId="{41491039-C8B7-4A9F-A49F-F67FA489A79D}" type="presParOf" srcId="{3BB8EF13-DABD-4F98-950C-A47620F9273E}" destId="{A59DD406-671F-4EFA-99BB-60636B38DE95}" srcOrd="0" destOrd="0" presId="urn:microsoft.com/office/officeart/2008/layout/PictureAccentList"/>
    <dgm:cxn modelId="{A615B7BE-3FA3-4910-BF57-9D3AB779FF01}" type="presParOf" srcId="{A59DD406-671F-4EFA-99BB-60636B38DE95}" destId="{64E74558-B014-4697-88B3-86AB90DF9010}" srcOrd="0" destOrd="0" presId="urn:microsoft.com/office/officeart/2008/layout/PictureAccentList"/>
    <dgm:cxn modelId="{7A7C8AFB-8726-4F48-BAE1-D920A338B1D9}" type="presParOf" srcId="{3BB8EF13-DABD-4F98-950C-A47620F9273E}" destId="{8FE173DA-C822-4034-BC11-6D3B51D6FD7A}"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0711F9-4A79-4FDB-A382-4C633AD45FD1}"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D50A8E11-251C-4692-A93C-047C0018C8D5}">
      <dgm:prSet phldrT="[Text]" custT="1"/>
      <dgm:spPr/>
      <dgm:t>
        <a:bodyPr/>
        <a:lstStyle/>
        <a:p>
          <a:r>
            <a:rPr lang="sr-Cyrl-RS" sz="3200" dirty="0" smtClean="0">
              <a:latin typeface="Arial" pitchFamily="34" charset="0"/>
              <a:cs typeface="Arial" pitchFamily="34" charset="0"/>
            </a:rPr>
            <a:t>Сњежни предјели код Хандкеа</a:t>
          </a:r>
          <a:endParaRPr lang="en-US" sz="3200" dirty="0">
            <a:latin typeface="Arial" pitchFamily="34" charset="0"/>
            <a:cs typeface="Arial" pitchFamily="34" charset="0"/>
          </a:endParaRPr>
        </a:p>
      </dgm:t>
    </dgm:pt>
    <dgm:pt modelId="{1A9F90CC-A314-448A-8B18-C5000841BDF5}" type="parTrans" cxnId="{51AC1F94-1474-4946-ACA8-9411A9F20B83}">
      <dgm:prSet/>
      <dgm:spPr/>
      <dgm:t>
        <a:bodyPr/>
        <a:lstStyle/>
        <a:p>
          <a:endParaRPr lang="en-US"/>
        </a:p>
      </dgm:t>
    </dgm:pt>
    <dgm:pt modelId="{D866925B-CA55-4A2D-B9C0-3612F698B4DE}" type="sibTrans" cxnId="{51AC1F94-1474-4946-ACA8-9411A9F20B83}">
      <dgm:prSet/>
      <dgm:spPr/>
      <dgm:t>
        <a:bodyPr/>
        <a:lstStyle/>
        <a:p>
          <a:endParaRPr lang="en-US"/>
        </a:p>
      </dgm:t>
    </dgm:pt>
    <dgm:pt modelId="{BFC039C3-7796-44B1-A13E-C65F0A723766}">
      <dgm:prSet phldrT="[Text]" custT="1"/>
      <dgm:spPr/>
      <dgm:t>
        <a:bodyPr/>
        <a:lstStyle/>
        <a:p>
          <a:r>
            <a:rPr lang="sr-Cyrl-RS" sz="3200" dirty="0" smtClean="0">
              <a:latin typeface="Arial" pitchFamily="34" charset="0"/>
              <a:cs typeface="Arial" pitchFamily="34" charset="0"/>
            </a:rPr>
            <a:t>Контемплативни оквир и коректив за људску историју</a:t>
          </a:r>
          <a:endParaRPr lang="en-US" sz="3200" dirty="0">
            <a:latin typeface="Arial" pitchFamily="34" charset="0"/>
            <a:cs typeface="Arial" pitchFamily="34" charset="0"/>
          </a:endParaRPr>
        </a:p>
      </dgm:t>
    </dgm:pt>
    <dgm:pt modelId="{F0667970-EBC6-47E8-9AD4-1759F8707573}" type="parTrans" cxnId="{4BD6A095-A6BD-4116-8E43-6C832360AE7B}">
      <dgm:prSet/>
      <dgm:spPr/>
      <dgm:t>
        <a:bodyPr/>
        <a:lstStyle/>
        <a:p>
          <a:endParaRPr lang="en-US"/>
        </a:p>
      </dgm:t>
    </dgm:pt>
    <dgm:pt modelId="{9367FFCF-61F3-46AF-A092-CEABC474FCC0}" type="sibTrans" cxnId="{4BD6A095-A6BD-4116-8E43-6C832360AE7B}">
      <dgm:prSet/>
      <dgm:spPr/>
      <dgm:t>
        <a:bodyPr/>
        <a:lstStyle/>
        <a:p>
          <a:endParaRPr lang="en-US"/>
        </a:p>
      </dgm:t>
    </dgm:pt>
    <dgm:pt modelId="{056E7900-29A6-4FE3-8AAB-EDDD6FC61DF4}">
      <dgm:prSet phldrT="[Text]" custT="1"/>
      <dgm:spPr/>
      <dgm:t>
        <a:bodyPr/>
        <a:lstStyle/>
        <a:p>
          <a:r>
            <a:rPr lang="sr-Cyrl-RS" sz="2800" dirty="0" smtClean="0">
              <a:latin typeface="Arial" pitchFamily="34" charset="0"/>
              <a:cs typeface="Arial" pitchFamily="34" charset="0"/>
            </a:rPr>
            <a:t>Вјечно присутна љепота у свеколикој садашњости</a:t>
          </a:r>
          <a:r>
            <a:rPr lang="de-DE" sz="2800" dirty="0" smtClean="0">
              <a:latin typeface="Arial" pitchFamily="34" charset="0"/>
              <a:cs typeface="Arial" pitchFamily="34" charset="0"/>
            </a:rPr>
            <a:t>– </a:t>
          </a:r>
          <a:r>
            <a:rPr lang="sr-Cyrl-RS" sz="2800" dirty="0" smtClean="0">
              <a:latin typeface="Arial" pitchFamily="34" charset="0"/>
              <a:cs typeface="Arial" pitchFamily="34" charset="0"/>
            </a:rPr>
            <a:t>безбројне могућности развоја властите форме егзистенције</a:t>
          </a:r>
          <a:endParaRPr lang="en-US" sz="2800" dirty="0">
            <a:latin typeface="Arial" pitchFamily="34" charset="0"/>
            <a:cs typeface="Arial" pitchFamily="34" charset="0"/>
          </a:endParaRPr>
        </a:p>
      </dgm:t>
    </dgm:pt>
    <dgm:pt modelId="{B0F88458-D03E-4C32-B066-363EF44E6024}" type="parTrans" cxnId="{2192C5C5-E17F-45D8-B9AB-07E91FFA23EE}">
      <dgm:prSet/>
      <dgm:spPr/>
      <dgm:t>
        <a:bodyPr/>
        <a:lstStyle/>
        <a:p>
          <a:endParaRPr lang="en-US"/>
        </a:p>
      </dgm:t>
    </dgm:pt>
    <dgm:pt modelId="{444D412D-26FA-4018-8A21-AF1C151AE175}" type="sibTrans" cxnId="{2192C5C5-E17F-45D8-B9AB-07E91FFA23EE}">
      <dgm:prSet/>
      <dgm:spPr/>
      <dgm:t>
        <a:bodyPr/>
        <a:lstStyle/>
        <a:p>
          <a:endParaRPr lang="en-US"/>
        </a:p>
      </dgm:t>
    </dgm:pt>
    <dgm:pt modelId="{71AC7E01-65F4-4634-AE01-952977F443B0}">
      <dgm:prSet phldrT="[Text]" custT="1"/>
      <dgm:spPr/>
      <dgm:t>
        <a:bodyPr/>
        <a:lstStyle/>
        <a:p>
          <a:r>
            <a:rPr lang="sr-Cyrl-RS" sz="3200" dirty="0" smtClean="0">
              <a:latin typeface="Arial" pitchFamily="34" charset="0"/>
              <a:cs typeface="Arial" pitchFamily="34" charset="0"/>
            </a:rPr>
            <a:t>Потенцијална будућност за мирни саживот</a:t>
          </a:r>
          <a:endParaRPr lang="en-US" sz="3200" dirty="0">
            <a:latin typeface="Arial" pitchFamily="34" charset="0"/>
            <a:cs typeface="Arial" pitchFamily="34" charset="0"/>
          </a:endParaRPr>
        </a:p>
      </dgm:t>
    </dgm:pt>
    <dgm:pt modelId="{8F781DCC-D166-4EB0-8216-AA0A41F58815}" type="parTrans" cxnId="{4F5F310E-933E-4CC7-8566-99709DB76CC7}">
      <dgm:prSet/>
      <dgm:spPr/>
      <dgm:t>
        <a:bodyPr/>
        <a:lstStyle/>
        <a:p>
          <a:endParaRPr lang="en-US"/>
        </a:p>
      </dgm:t>
    </dgm:pt>
    <dgm:pt modelId="{16CA7F7E-3FD4-489E-85F4-7F98AB822309}" type="sibTrans" cxnId="{4F5F310E-933E-4CC7-8566-99709DB76CC7}">
      <dgm:prSet/>
      <dgm:spPr/>
      <dgm:t>
        <a:bodyPr/>
        <a:lstStyle/>
        <a:p>
          <a:endParaRPr lang="en-US"/>
        </a:p>
      </dgm:t>
    </dgm:pt>
    <dgm:pt modelId="{3887CFDD-CA8A-4579-A95A-EC74E15F4CCB}" type="pres">
      <dgm:prSet presAssocID="{300711F9-4A79-4FDB-A382-4C633AD45FD1}" presName="layout" presStyleCnt="0">
        <dgm:presLayoutVars>
          <dgm:chMax/>
          <dgm:chPref/>
          <dgm:dir/>
          <dgm:animOne val="branch"/>
          <dgm:animLvl val="lvl"/>
          <dgm:resizeHandles/>
        </dgm:presLayoutVars>
      </dgm:prSet>
      <dgm:spPr/>
      <dgm:t>
        <a:bodyPr/>
        <a:lstStyle/>
        <a:p>
          <a:endParaRPr lang="en-US"/>
        </a:p>
      </dgm:t>
    </dgm:pt>
    <dgm:pt modelId="{94D88963-8D7F-4A85-9E30-DAC08196B6E3}" type="pres">
      <dgm:prSet presAssocID="{D50A8E11-251C-4692-A93C-047C0018C8D5}" presName="root" presStyleCnt="0">
        <dgm:presLayoutVars>
          <dgm:chMax/>
          <dgm:chPref val="4"/>
        </dgm:presLayoutVars>
      </dgm:prSet>
      <dgm:spPr/>
    </dgm:pt>
    <dgm:pt modelId="{1220F16E-230D-4881-8052-4D68D81C4D7F}" type="pres">
      <dgm:prSet presAssocID="{D50A8E11-251C-4692-A93C-047C0018C8D5}" presName="rootComposite" presStyleCnt="0">
        <dgm:presLayoutVars/>
      </dgm:prSet>
      <dgm:spPr/>
    </dgm:pt>
    <dgm:pt modelId="{4D9CB013-E637-4369-A51F-1416470E3BAE}" type="pres">
      <dgm:prSet presAssocID="{D50A8E11-251C-4692-A93C-047C0018C8D5}" presName="rootText" presStyleLbl="node0" presStyleIdx="0" presStyleCnt="1">
        <dgm:presLayoutVars>
          <dgm:chMax/>
          <dgm:chPref val="4"/>
        </dgm:presLayoutVars>
      </dgm:prSet>
      <dgm:spPr/>
      <dgm:t>
        <a:bodyPr/>
        <a:lstStyle/>
        <a:p>
          <a:endParaRPr lang="en-US"/>
        </a:p>
      </dgm:t>
    </dgm:pt>
    <dgm:pt modelId="{8BAE12EA-3E0D-45F5-98A3-EDE8B0D5E1D0}" type="pres">
      <dgm:prSet presAssocID="{D50A8E11-251C-4692-A93C-047C0018C8D5}" presName="childShape" presStyleCnt="0">
        <dgm:presLayoutVars>
          <dgm:chMax val="0"/>
          <dgm:chPref val="0"/>
        </dgm:presLayoutVars>
      </dgm:prSet>
      <dgm:spPr/>
    </dgm:pt>
    <dgm:pt modelId="{75047D53-0F0B-4847-B8F8-E4ADCE1F173B}" type="pres">
      <dgm:prSet presAssocID="{BFC039C3-7796-44B1-A13E-C65F0A723766}" presName="childComposite" presStyleCnt="0">
        <dgm:presLayoutVars>
          <dgm:chMax val="0"/>
          <dgm:chPref val="0"/>
        </dgm:presLayoutVars>
      </dgm:prSet>
      <dgm:spPr/>
    </dgm:pt>
    <dgm:pt modelId="{957E0782-B9B8-4F0F-9DB7-552C58C70944}" type="pres">
      <dgm:prSet presAssocID="{BFC039C3-7796-44B1-A13E-C65F0A723766}" presName="Image" presStyleLbl="node1" presStyleIdx="0" presStyleCnt="3"/>
      <dgm:spPr/>
    </dgm:pt>
    <dgm:pt modelId="{0FC7F7C2-6A8B-4C0D-82D5-CDA51CF91191}" type="pres">
      <dgm:prSet presAssocID="{BFC039C3-7796-44B1-A13E-C65F0A723766}" presName="childText" presStyleLbl="lnNode1" presStyleIdx="0" presStyleCnt="3" custScaleY="90388">
        <dgm:presLayoutVars>
          <dgm:chMax val="0"/>
          <dgm:chPref val="0"/>
          <dgm:bulletEnabled val="1"/>
        </dgm:presLayoutVars>
      </dgm:prSet>
      <dgm:spPr/>
      <dgm:t>
        <a:bodyPr/>
        <a:lstStyle/>
        <a:p>
          <a:endParaRPr lang="en-US"/>
        </a:p>
      </dgm:t>
    </dgm:pt>
    <dgm:pt modelId="{24DF8A50-7A38-44D2-B049-FE014A380796}" type="pres">
      <dgm:prSet presAssocID="{056E7900-29A6-4FE3-8AAB-EDDD6FC61DF4}" presName="childComposite" presStyleCnt="0">
        <dgm:presLayoutVars>
          <dgm:chMax val="0"/>
          <dgm:chPref val="0"/>
        </dgm:presLayoutVars>
      </dgm:prSet>
      <dgm:spPr/>
    </dgm:pt>
    <dgm:pt modelId="{17334C08-1616-48F6-94E0-51DAFFF215DA}" type="pres">
      <dgm:prSet presAssocID="{056E7900-29A6-4FE3-8AAB-EDDD6FC61DF4}" presName="Image" presStyleLbl="node1" presStyleIdx="1" presStyleCnt="3"/>
      <dgm:spPr/>
    </dgm:pt>
    <dgm:pt modelId="{CC78A9C4-685D-48C9-9AC2-0189F90467B6}" type="pres">
      <dgm:prSet presAssocID="{056E7900-29A6-4FE3-8AAB-EDDD6FC61DF4}" presName="childText" presStyleLbl="lnNode1" presStyleIdx="1" presStyleCnt="3" custScaleY="104742" custLinFactNeighborX="556" custLinFactNeighborY="1177">
        <dgm:presLayoutVars>
          <dgm:chMax val="0"/>
          <dgm:chPref val="0"/>
          <dgm:bulletEnabled val="1"/>
        </dgm:presLayoutVars>
      </dgm:prSet>
      <dgm:spPr/>
      <dgm:t>
        <a:bodyPr/>
        <a:lstStyle/>
        <a:p>
          <a:endParaRPr lang="en-US"/>
        </a:p>
      </dgm:t>
    </dgm:pt>
    <dgm:pt modelId="{2A05B6C9-77C2-48DB-BEEF-F042A4652074}" type="pres">
      <dgm:prSet presAssocID="{71AC7E01-65F4-4634-AE01-952977F443B0}" presName="childComposite" presStyleCnt="0">
        <dgm:presLayoutVars>
          <dgm:chMax val="0"/>
          <dgm:chPref val="0"/>
        </dgm:presLayoutVars>
      </dgm:prSet>
      <dgm:spPr/>
    </dgm:pt>
    <dgm:pt modelId="{4ED9AF25-7DE6-405F-871A-37636C126388}" type="pres">
      <dgm:prSet presAssocID="{71AC7E01-65F4-4634-AE01-952977F443B0}" presName="Image" presStyleLbl="node1" presStyleIdx="2" presStyleCnt="3"/>
      <dgm:spPr/>
    </dgm:pt>
    <dgm:pt modelId="{339C3127-2D5F-4AA6-AC9E-C1D067F846B1}" type="pres">
      <dgm:prSet presAssocID="{71AC7E01-65F4-4634-AE01-952977F443B0}" presName="childText" presStyleLbl="lnNode1" presStyleIdx="2" presStyleCnt="3" custScaleY="77059" custLinFactNeighborX="556" custLinFactNeighborY="1177">
        <dgm:presLayoutVars>
          <dgm:chMax val="0"/>
          <dgm:chPref val="0"/>
          <dgm:bulletEnabled val="1"/>
        </dgm:presLayoutVars>
      </dgm:prSet>
      <dgm:spPr/>
      <dgm:t>
        <a:bodyPr/>
        <a:lstStyle/>
        <a:p>
          <a:endParaRPr lang="en-US"/>
        </a:p>
      </dgm:t>
    </dgm:pt>
  </dgm:ptLst>
  <dgm:cxnLst>
    <dgm:cxn modelId="{8BE6A78B-A202-45F3-A10B-5D4CB2A51CDD}" type="presOf" srcId="{056E7900-29A6-4FE3-8AAB-EDDD6FC61DF4}" destId="{CC78A9C4-685D-48C9-9AC2-0189F90467B6}" srcOrd="0" destOrd="0" presId="urn:microsoft.com/office/officeart/2008/layout/PictureAccentList"/>
    <dgm:cxn modelId="{5FD08ACF-3D81-4C0F-82B8-7E4890416275}" type="presOf" srcId="{71AC7E01-65F4-4634-AE01-952977F443B0}" destId="{339C3127-2D5F-4AA6-AC9E-C1D067F846B1}" srcOrd="0" destOrd="0" presId="urn:microsoft.com/office/officeart/2008/layout/PictureAccentList"/>
    <dgm:cxn modelId="{4F5F310E-933E-4CC7-8566-99709DB76CC7}" srcId="{D50A8E11-251C-4692-A93C-047C0018C8D5}" destId="{71AC7E01-65F4-4634-AE01-952977F443B0}" srcOrd="2" destOrd="0" parTransId="{8F781DCC-D166-4EB0-8216-AA0A41F58815}" sibTransId="{16CA7F7E-3FD4-489E-85F4-7F98AB822309}"/>
    <dgm:cxn modelId="{CFA2D7FB-17E2-410C-9BB4-096AAA7F7D81}" type="presOf" srcId="{BFC039C3-7796-44B1-A13E-C65F0A723766}" destId="{0FC7F7C2-6A8B-4C0D-82D5-CDA51CF91191}" srcOrd="0" destOrd="0" presId="urn:microsoft.com/office/officeart/2008/layout/PictureAccentList"/>
    <dgm:cxn modelId="{362D2D99-F095-4711-AAA7-18987C19D142}" type="presOf" srcId="{D50A8E11-251C-4692-A93C-047C0018C8D5}" destId="{4D9CB013-E637-4369-A51F-1416470E3BAE}" srcOrd="0" destOrd="0" presId="urn:microsoft.com/office/officeart/2008/layout/PictureAccentList"/>
    <dgm:cxn modelId="{2192C5C5-E17F-45D8-B9AB-07E91FFA23EE}" srcId="{D50A8E11-251C-4692-A93C-047C0018C8D5}" destId="{056E7900-29A6-4FE3-8AAB-EDDD6FC61DF4}" srcOrd="1" destOrd="0" parTransId="{B0F88458-D03E-4C32-B066-363EF44E6024}" sibTransId="{444D412D-26FA-4018-8A21-AF1C151AE175}"/>
    <dgm:cxn modelId="{51AC1F94-1474-4946-ACA8-9411A9F20B83}" srcId="{300711F9-4A79-4FDB-A382-4C633AD45FD1}" destId="{D50A8E11-251C-4692-A93C-047C0018C8D5}" srcOrd="0" destOrd="0" parTransId="{1A9F90CC-A314-448A-8B18-C5000841BDF5}" sibTransId="{D866925B-CA55-4A2D-B9C0-3612F698B4DE}"/>
    <dgm:cxn modelId="{DBD07578-610A-461D-ACDE-7F7E7CE8AEC2}" type="presOf" srcId="{300711F9-4A79-4FDB-A382-4C633AD45FD1}" destId="{3887CFDD-CA8A-4579-A95A-EC74E15F4CCB}" srcOrd="0" destOrd="0" presId="urn:microsoft.com/office/officeart/2008/layout/PictureAccentList"/>
    <dgm:cxn modelId="{4BD6A095-A6BD-4116-8E43-6C832360AE7B}" srcId="{D50A8E11-251C-4692-A93C-047C0018C8D5}" destId="{BFC039C3-7796-44B1-A13E-C65F0A723766}" srcOrd="0" destOrd="0" parTransId="{F0667970-EBC6-47E8-9AD4-1759F8707573}" sibTransId="{9367FFCF-61F3-46AF-A092-CEABC474FCC0}"/>
    <dgm:cxn modelId="{447760CF-67B2-4617-A27F-F835292D257F}" type="presParOf" srcId="{3887CFDD-CA8A-4579-A95A-EC74E15F4CCB}" destId="{94D88963-8D7F-4A85-9E30-DAC08196B6E3}" srcOrd="0" destOrd="0" presId="urn:microsoft.com/office/officeart/2008/layout/PictureAccentList"/>
    <dgm:cxn modelId="{7CDD9935-E11E-43A3-93AF-2DB15F9E9808}" type="presParOf" srcId="{94D88963-8D7F-4A85-9E30-DAC08196B6E3}" destId="{1220F16E-230D-4881-8052-4D68D81C4D7F}" srcOrd="0" destOrd="0" presId="urn:microsoft.com/office/officeart/2008/layout/PictureAccentList"/>
    <dgm:cxn modelId="{50A2CD73-FC2F-42E9-B4D2-BD00199E7FA3}" type="presParOf" srcId="{1220F16E-230D-4881-8052-4D68D81C4D7F}" destId="{4D9CB013-E637-4369-A51F-1416470E3BAE}" srcOrd="0" destOrd="0" presId="urn:microsoft.com/office/officeart/2008/layout/PictureAccentList"/>
    <dgm:cxn modelId="{48A7CF4D-2FFB-497E-BCDE-5D882C627FA1}" type="presParOf" srcId="{94D88963-8D7F-4A85-9E30-DAC08196B6E3}" destId="{8BAE12EA-3E0D-45F5-98A3-EDE8B0D5E1D0}" srcOrd="1" destOrd="0" presId="urn:microsoft.com/office/officeart/2008/layout/PictureAccentList"/>
    <dgm:cxn modelId="{FA0A8074-9825-4284-B9D9-2F6ADE10B977}" type="presParOf" srcId="{8BAE12EA-3E0D-45F5-98A3-EDE8B0D5E1D0}" destId="{75047D53-0F0B-4847-B8F8-E4ADCE1F173B}" srcOrd="0" destOrd="0" presId="urn:microsoft.com/office/officeart/2008/layout/PictureAccentList"/>
    <dgm:cxn modelId="{8DDE42B0-E122-4A9A-BA89-AB58300E6662}" type="presParOf" srcId="{75047D53-0F0B-4847-B8F8-E4ADCE1F173B}" destId="{957E0782-B9B8-4F0F-9DB7-552C58C70944}" srcOrd="0" destOrd="0" presId="urn:microsoft.com/office/officeart/2008/layout/PictureAccentList"/>
    <dgm:cxn modelId="{D0F73755-E967-4A1F-B080-28D2456627B6}" type="presParOf" srcId="{75047D53-0F0B-4847-B8F8-E4ADCE1F173B}" destId="{0FC7F7C2-6A8B-4C0D-82D5-CDA51CF91191}" srcOrd="1" destOrd="0" presId="urn:microsoft.com/office/officeart/2008/layout/PictureAccentList"/>
    <dgm:cxn modelId="{99BA4992-2563-4CFF-8C4F-54BEC6FD2025}" type="presParOf" srcId="{8BAE12EA-3E0D-45F5-98A3-EDE8B0D5E1D0}" destId="{24DF8A50-7A38-44D2-B049-FE014A380796}" srcOrd="1" destOrd="0" presId="urn:microsoft.com/office/officeart/2008/layout/PictureAccentList"/>
    <dgm:cxn modelId="{0C7EEB2C-4AE0-46F5-AA50-2E5599D0D09E}" type="presParOf" srcId="{24DF8A50-7A38-44D2-B049-FE014A380796}" destId="{17334C08-1616-48F6-94E0-51DAFFF215DA}" srcOrd="0" destOrd="0" presId="urn:microsoft.com/office/officeart/2008/layout/PictureAccentList"/>
    <dgm:cxn modelId="{3FD15141-713E-4B95-9A76-61ABE0FE5EF4}" type="presParOf" srcId="{24DF8A50-7A38-44D2-B049-FE014A380796}" destId="{CC78A9C4-685D-48C9-9AC2-0189F90467B6}" srcOrd="1" destOrd="0" presId="urn:microsoft.com/office/officeart/2008/layout/PictureAccentList"/>
    <dgm:cxn modelId="{C89E1387-FE8A-4E84-906F-9F46B17D6DC3}" type="presParOf" srcId="{8BAE12EA-3E0D-45F5-98A3-EDE8B0D5E1D0}" destId="{2A05B6C9-77C2-48DB-BEEF-F042A4652074}" srcOrd="2" destOrd="0" presId="urn:microsoft.com/office/officeart/2008/layout/PictureAccentList"/>
    <dgm:cxn modelId="{0F47A2C6-27A0-4B60-B8C6-57349DF26445}" type="presParOf" srcId="{2A05B6C9-77C2-48DB-BEEF-F042A4652074}" destId="{4ED9AF25-7DE6-405F-871A-37636C126388}" srcOrd="0" destOrd="0" presId="urn:microsoft.com/office/officeart/2008/layout/PictureAccentList"/>
    <dgm:cxn modelId="{C4FADE25-D901-4C89-81B2-0330F55B47FA}" type="presParOf" srcId="{2A05B6C9-77C2-48DB-BEEF-F042A4652074}" destId="{339C3127-2D5F-4AA6-AC9E-C1D067F846B1}"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ADA823-6384-4A37-A7A4-C780AAC9CEA4}"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90C625C1-232A-4ADA-923C-0B04BBF9F01E}">
      <dgm:prSet phldrT="[Text]" custT="1"/>
      <dgm:spPr/>
      <dgm:t>
        <a:bodyPr/>
        <a:lstStyle/>
        <a:p>
          <a:r>
            <a:rPr lang="sr-Cyrl-RS" sz="3200" dirty="0" smtClean="0">
              <a:latin typeface="Arial" pitchFamily="34" charset="0"/>
              <a:cs typeface="Arial" pitchFamily="34" charset="0"/>
            </a:rPr>
            <a:t>Паралелна кулиса</a:t>
          </a:r>
          <a:endParaRPr lang="en-US" sz="3200" dirty="0">
            <a:latin typeface="Arial" pitchFamily="34" charset="0"/>
            <a:cs typeface="Arial" pitchFamily="34" charset="0"/>
          </a:endParaRPr>
        </a:p>
      </dgm:t>
    </dgm:pt>
    <dgm:pt modelId="{6A730E4E-7F35-4FE3-9AD8-39ECC748B053}" type="parTrans" cxnId="{BCBB0C10-0CEC-499C-BB48-7E9F7FD1E0B9}">
      <dgm:prSet/>
      <dgm:spPr/>
      <dgm:t>
        <a:bodyPr/>
        <a:lstStyle/>
        <a:p>
          <a:endParaRPr lang="en-US"/>
        </a:p>
      </dgm:t>
    </dgm:pt>
    <dgm:pt modelId="{25643B3A-0944-482A-ADAB-AE4364EB3DC3}" type="sibTrans" cxnId="{BCBB0C10-0CEC-499C-BB48-7E9F7FD1E0B9}">
      <dgm:prSet/>
      <dgm:spPr/>
      <dgm:t>
        <a:bodyPr/>
        <a:lstStyle/>
        <a:p>
          <a:endParaRPr lang="en-US"/>
        </a:p>
      </dgm:t>
    </dgm:pt>
    <dgm:pt modelId="{CFC77F69-1758-488B-8E6E-969A57915CD6}">
      <dgm:prSet phldrT="[Text]" custT="1"/>
      <dgm:spPr/>
      <dgm:t>
        <a:bodyPr/>
        <a:lstStyle/>
        <a:p>
          <a:r>
            <a:rPr lang="sr-Cyrl-RS" sz="2800" dirty="0" smtClean="0">
              <a:latin typeface="Arial" pitchFamily="34" charset="0"/>
              <a:cs typeface="Arial" pitchFamily="34" charset="0"/>
            </a:rPr>
            <a:t>Изолована кружна историја човјечанства</a:t>
          </a:r>
          <a:endParaRPr lang="en-US" sz="2800" dirty="0">
            <a:latin typeface="Arial" pitchFamily="34" charset="0"/>
            <a:cs typeface="Arial" pitchFamily="34" charset="0"/>
          </a:endParaRPr>
        </a:p>
      </dgm:t>
    </dgm:pt>
    <dgm:pt modelId="{051005A5-CD6B-43CB-B3C3-9521C5685588}" type="parTrans" cxnId="{4B513C07-7942-4461-A689-7D7587021ACE}">
      <dgm:prSet/>
      <dgm:spPr/>
      <dgm:t>
        <a:bodyPr/>
        <a:lstStyle/>
        <a:p>
          <a:endParaRPr lang="en-US"/>
        </a:p>
      </dgm:t>
    </dgm:pt>
    <dgm:pt modelId="{1F0A9866-1AA1-451F-B969-A61908FAA079}" type="sibTrans" cxnId="{4B513C07-7942-4461-A689-7D7587021ACE}">
      <dgm:prSet/>
      <dgm:spPr/>
      <dgm:t>
        <a:bodyPr/>
        <a:lstStyle/>
        <a:p>
          <a:endParaRPr lang="en-US"/>
        </a:p>
      </dgm:t>
    </dgm:pt>
    <dgm:pt modelId="{9985BB56-40C9-41AF-91B6-8EBF96EDE622}">
      <dgm:prSet phldrT="[Text]" custT="1"/>
      <dgm:spPr/>
      <dgm:t>
        <a:bodyPr/>
        <a:lstStyle/>
        <a:p>
          <a:r>
            <a:rPr lang="sr-Cyrl-RS" sz="2800" dirty="0" smtClean="0">
              <a:latin typeface="Arial" pitchFamily="34" charset="0"/>
              <a:cs typeface="Arial" pitchFamily="34" charset="0"/>
            </a:rPr>
            <a:t>Надређен положај у односу на људски живот</a:t>
          </a:r>
          <a:endParaRPr lang="en-US" sz="2800" dirty="0">
            <a:latin typeface="Arial" pitchFamily="34" charset="0"/>
            <a:cs typeface="Arial" pitchFamily="34" charset="0"/>
          </a:endParaRPr>
        </a:p>
      </dgm:t>
    </dgm:pt>
    <dgm:pt modelId="{62769811-82BE-4612-968E-AB9D0EF847DB}" type="parTrans" cxnId="{EC833E6A-9925-427F-8193-78C235371471}">
      <dgm:prSet/>
      <dgm:spPr/>
      <dgm:t>
        <a:bodyPr/>
        <a:lstStyle/>
        <a:p>
          <a:endParaRPr lang="en-US"/>
        </a:p>
      </dgm:t>
    </dgm:pt>
    <dgm:pt modelId="{BD7006B8-BF95-4574-8AA2-F68F4C6DBD9C}" type="sibTrans" cxnId="{EC833E6A-9925-427F-8193-78C235371471}">
      <dgm:prSet/>
      <dgm:spPr/>
      <dgm:t>
        <a:bodyPr/>
        <a:lstStyle/>
        <a:p>
          <a:endParaRPr lang="en-US"/>
        </a:p>
      </dgm:t>
    </dgm:pt>
    <dgm:pt modelId="{4DF4BD9B-F028-4D53-9CDE-36E642354415}">
      <dgm:prSet phldrT="[Text]" custT="1"/>
      <dgm:spPr/>
      <dgm:t>
        <a:bodyPr/>
        <a:lstStyle/>
        <a:p>
          <a:r>
            <a:rPr lang="sr-Cyrl-RS" sz="2800" dirty="0" smtClean="0">
              <a:latin typeface="Arial" pitchFamily="34" charset="0"/>
              <a:cs typeface="Arial" pitchFamily="34" charset="0"/>
            </a:rPr>
            <a:t>Отуђење између људске историје и историје природе</a:t>
          </a:r>
          <a:endParaRPr lang="en-US" sz="2800" dirty="0">
            <a:latin typeface="Arial" pitchFamily="34" charset="0"/>
            <a:cs typeface="Arial" pitchFamily="34" charset="0"/>
          </a:endParaRPr>
        </a:p>
      </dgm:t>
    </dgm:pt>
    <dgm:pt modelId="{61CE9C6A-5A1E-46A5-93AE-E56046481B1D}" type="parTrans" cxnId="{831E56EA-57EF-456A-AE0C-882120EFB47C}">
      <dgm:prSet/>
      <dgm:spPr/>
      <dgm:t>
        <a:bodyPr/>
        <a:lstStyle/>
        <a:p>
          <a:endParaRPr lang="en-US"/>
        </a:p>
      </dgm:t>
    </dgm:pt>
    <dgm:pt modelId="{1596858E-11A1-40D4-9F50-0D3BD7664B4A}" type="sibTrans" cxnId="{831E56EA-57EF-456A-AE0C-882120EFB47C}">
      <dgm:prSet/>
      <dgm:spPr/>
      <dgm:t>
        <a:bodyPr/>
        <a:lstStyle/>
        <a:p>
          <a:endParaRPr lang="en-US"/>
        </a:p>
      </dgm:t>
    </dgm:pt>
    <dgm:pt modelId="{BDE7A3D7-A459-4CFA-9CD9-23847F0ACA01}" type="pres">
      <dgm:prSet presAssocID="{7BADA823-6384-4A37-A7A4-C780AAC9CEA4}" presName="layout" presStyleCnt="0">
        <dgm:presLayoutVars>
          <dgm:chMax/>
          <dgm:chPref/>
          <dgm:dir/>
          <dgm:animOne val="branch"/>
          <dgm:animLvl val="lvl"/>
          <dgm:resizeHandles/>
        </dgm:presLayoutVars>
      </dgm:prSet>
      <dgm:spPr/>
      <dgm:t>
        <a:bodyPr/>
        <a:lstStyle/>
        <a:p>
          <a:endParaRPr lang="en-US"/>
        </a:p>
      </dgm:t>
    </dgm:pt>
    <dgm:pt modelId="{0CC5047B-7811-4065-BA66-7E2284E34329}" type="pres">
      <dgm:prSet presAssocID="{90C625C1-232A-4ADA-923C-0B04BBF9F01E}" presName="root" presStyleCnt="0">
        <dgm:presLayoutVars>
          <dgm:chMax/>
          <dgm:chPref val="4"/>
        </dgm:presLayoutVars>
      </dgm:prSet>
      <dgm:spPr/>
    </dgm:pt>
    <dgm:pt modelId="{DC30BB30-2F75-4381-9D02-193190B5B232}" type="pres">
      <dgm:prSet presAssocID="{90C625C1-232A-4ADA-923C-0B04BBF9F01E}" presName="rootComposite" presStyleCnt="0">
        <dgm:presLayoutVars/>
      </dgm:prSet>
      <dgm:spPr/>
    </dgm:pt>
    <dgm:pt modelId="{82368288-D734-493C-B1D7-316000A31E98}" type="pres">
      <dgm:prSet presAssocID="{90C625C1-232A-4ADA-923C-0B04BBF9F01E}" presName="rootText" presStyleLbl="node0" presStyleIdx="0" presStyleCnt="3" custAng="21065313" custScaleY="296919" custLinFactNeighborX="1308" custLinFactNeighborY="442">
        <dgm:presLayoutVars>
          <dgm:chMax/>
          <dgm:chPref val="4"/>
        </dgm:presLayoutVars>
      </dgm:prSet>
      <dgm:spPr/>
      <dgm:t>
        <a:bodyPr/>
        <a:lstStyle/>
        <a:p>
          <a:endParaRPr lang="en-US"/>
        </a:p>
      </dgm:t>
    </dgm:pt>
    <dgm:pt modelId="{2B6F6CB7-2632-4AAD-AACE-DA4805B3E8BB}" type="pres">
      <dgm:prSet presAssocID="{90C625C1-232A-4ADA-923C-0B04BBF9F01E}" presName="childShape" presStyleCnt="0">
        <dgm:presLayoutVars>
          <dgm:chMax val="0"/>
          <dgm:chPref val="0"/>
        </dgm:presLayoutVars>
      </dgm:prSet>
      <dgm:spPr/>
    </dgm:pt>
    <dgm:pt modelId="{128AA9C6-E54E-479C-B9C0-644E1E410BAD}" type="pres">
      <dgm:prSet presAssocID="{CFC77F69-1758-488B-8E6E-969A57915CD6}" presName="childComposite" presStyleCnt="0">
        <dgm:presLayoutVars>
          <dgm:chMax val="0"/>
          <dgm:chPref val="0"/>
        </dgm:presLayoutVars>
      </dgm:prSet>
      <dgm:spPr/>
    </dgm:pt>
    <dgm:pt modelId="{41CF4DAB-4F42-41C2-9E22-A1F9E26FE4E2}" type="pres">
      <dgm:prSet presAssocID="{CFC77F69-1758-488B-8E6E-969A57915CD6}" presName="Image" presStyleLbl="node1" presStyleIdx="0" presStyleCnt="1"/>
      <dgm:spPr/>
    </dgm:pt>
    <dgm:pt modelId="{5B8F70D8-38D3-4818-BB65-2381DB28E67C}" type="pres">
      <dgm:prSet presAssocID="{CFC77F69-1758-488B-8E6E-969A57915CD6}" presName="childText" presStyleLbl="lnNode1" presStyleIdx="0" presStyleCnt="1" custAng="20163074" custScaleX="135302" custScaleY="599401" custLinFactX="11753" custLinFactY="100000" custLinFactNeighborX="100000" custLinFactNeighborY="129214">
        <dgm:presLayoutVars>
          <dgm:chMax val="0"/>
          <dgm:chPref val="0"/>
          <dgm:bulletEnabled val="1"/>
        </dgm:presLayoutVars>
      </dgm:prSet>
      <dgm:spPr/>
      <dgm:t>
        <a:bodyPr/>
        <a:lstStyle/>
        <a:p>
          <a:endParaRPr lang="en-US"/>
        </a:p>
      </dgm:t>
    </dgm:pt>
    <dgm:pt modelId="{684F59DA-2600-42CD-A7A6-9C34AB7B21F5}" type="pres">
      <dgm:prSet presAssocID="{9985BB56-40C9-41AF-91B6-8EBF96EDE622}" presName="root" presStyleCnt="0">
        <dgm:presLayoutVars>
          <dgm:chMax/>
          <dgm:chPref val="4"/>
        </dgm:presLayoutVars>
      </dgm:prSet>
      <dgm:spPr/>
    </dgm:pt>
    <dgm:pt modelId="{F9952242-404E-4CE8-A78D-5E18AFA3386E}" type="pres">
      <dgm:prSet presAssocID="{9985BB56-40C9-41AF-91B6-8EBF96EDE622}" presName="rootComposite" presStyleCnt="0">
        <dgm:presLayoutVars/>
      </dgm:prSet>
      <dgm:spPr/>
    </dgm:pt>
    <dgm:pt modelId="{174482A0-316A-498E-84DB-708422D2C812}" type="pres">
      <dgm:prSet presAssocID="{9985BB56-40C9-41AF-91B6-8EBF96EDE622}" presName="rootText" presStyleLbl="node0" presStyleIdx="1" presStyleCnt="3" custAng="864300" custScaleX="105905" custScaleY="484354" custLinFactY="-140565" custLinFactNeighborX="-1753" custLinFactNeighborY="-200000">
        <dgm:presLayoutVars>
          <dgm:chMax/>
          <dgm:chPref val="4"/>
        </dgm:presLayoutVars>
      </dgm:prSet>
      <dgm:spPr/>
      <dgm:t>
        <a:bodyPr/>
        <a:lstStyle/>
        <a:p>
          <a:endParaRPr lang="en-US"/>
        </a:p>
      </dgm:t>
    </dgm:pt>
    <dgm:pt modelId="{4EA0DD58-6D2E-4A6B-A806-53997EC03BE9}" type="pres">
      <dgm:prSet presAssocID="{9985BB56-40C9-41AF-91B6-8EBF96EDE622}" presName="childShape" presStyleCnt="0">
        <dgm:presLayoutVars>
          <dgm:chMax val="0"/>
          <dgm:chPref val="0"/>
        </dgm:presLayoutVars>
      </dgm:prSet>
      <dgm:spPr/>
    </dgm:pt>
    <dgm:pt modelId="{3BB8EF13-DABD-4F98-950C-A47620F9273E}" type="pres">
      <dgm:prSet presAssocID="{4DF4BD9B-F028-4D53-9CDE-36E642354415}" presName="root" presStyleCnt="0">
        <dgm:presLayoutVars>
          <dgm:chMax/>
          <dgm:chPref val="4"/>
        </dgm:presLayoutVars>
      </dgm:prSet>
      <dgm:spPr/>
    </dgm:pt>
    <dgm:pt modelId="{A59DD406-671F-4EFA-99BB-60636B38DE95}" type="pres">
      <dgm:prSet presAssocID="{4DF4BD9B-F028-4D53-9CDE-36E642354415}" presName="rootComposite" presStyleCnt="0">
        <dgm:presLayoutVars/>
      </dgm:prSet>
      <dgm:spPr/>
    </dgm:pt>
    <dgm:pt modelId="{64E74558-B014-4697-88B3-86AB90DF9010}" type="pres">
      <dgm:prSet presAssocID="{4DF4BD9B-F028-4D53-9CDE-36E642354415}" presName="rootText" presStyleLbl="node0" presStyleIdx="2" presStyleCnt="3" custAng="537497" custScaleY="723874" custLinFactNeighborX="282" custLinFactNeighborY="-2355">
        <dgm:presLayoutVars>
          <dgm:chMax/>
          <dgm:chPref val="4"/>
        </dgm:presLayoutVars>
      </dgm:prSet>
      <dgm:spPr/>
      <dgm:t>
        <a:bodyPr/>
        <a:lstStyle/>
        <a:p>
          <a:endParaRPr lang="en-US"/>
        </a:p>
      </dgm:t>
    </dgm:pt>
    <dgm:pt modelId="{8FE173DA-C822-4034-BC11-6D3B51D6FD7A}" type="pres">
      <dgm:prSet presAssocID="{4DF4BD9B-F028-4D53-9CDE-36E642354415}" presName="childShape" presStyleCnt="0">
        <dgm:presLayoutVars>
          <dgm:chMax val="0"/>
          <dgm:chPref val="0"/>
        </dgm:presLayoutVars>
      </dgm:prSet>
      <dgm:spPr/>
    </dgm:pt>
  </dgm:ptLst>
  <dgm:cxnLst>
    <dgm:cxn modelId="{C53165D8-CABE-4FFF-B12A-A5FE32EDC997}" type="presOf" srcId="{4DF4BD9B-F028-4D53-9CDE-36E642354415}" destId="{64E74558-B014-4697-88B3-86AB90DF9010}" srcOrd="0" destOrd="0" presId="urn:microsoft.com/office/officeart/2008/layout/PictureAccentList"/>
    <dgm:cxn modelId="{BCBB0C10-0CEC-499C-BB48-7E9F7FD1E0B9}" srcId="{7BADA823-6384-4A37-A7A4-C780AAC9CEA4}" destId="{90C625C1-232A-4ADA-923C-0B04BBF9F01E}" srcOrd="0" destOrd="0" parTransId="{6A730E4E-7F35-4FE3-9AD8-39ECC748B053}" sibTransId="{25643B3A-0944-482A-ADAB-AE4364EB3DC3}"/>
    <dgm:cxn modelId="{685B334F-765E-4BCB-AF79-49E138AFCB6F}" type="presOf" srcId="{9985BB56-40C9-41AF-91B6-8EBF96EDE622}" destId="{174482A0-316A-498E-84DB-708422D2C812}" srcOrd="0" destOrd="0" presId="urn:microsoft.com/office/officeart/2008/layout/PictureAccentList"/>
    <dgm:cxn modelId="{1979A49C-8DA7-4375-BAF6-85144E7BC26F}" type="presOf" srcId="{7BADA823-6384-4A37-A7A4-C780AAC9CEA4}" destId="{BDE7A3D7-A459-4CFA-9CD9-23847F0ACA01}" srcOrd="0" destOrd="0" presId="urn:microsoft.com/office/officeart/2008/layout/PictureAccentList"/>
    <dgm:cxn modelId="{831E56EA-57EF-456A-AE0C-882120EFB47C}" srcId="{7BADA823-6384-4A37-A7A4-C780AAC9CEA4}" destId="{4DF4BD9B-F028-4D53-9CDE-36E642354415}" srcOrd="2" destOrd="0" parTransId="{61CE9C6A-5A1E-46A5-93AE-E56046481B1D}" sibTransId="{1596858E-11A1-40D4-9F50-0D3BD7664B4A}"/>
    <dgm:cxn modelId="{EC833E6A-9925-427F-8193-78C235371471}" srcId="{7BADA823-6384-4A37-A7A4-C780AAC9CEA4}" destId="{9985BB56-40C9-41AF-91B6-8EBF96EDE622}" srcOrd="1" destOrd="0" parTransId="{62769811-82BE-4612-968E-AB9D0EF847DB}" sibTransId="{BD7006B8-BF95-4574-8AA2-F68F4C6DBD9C}"/>
    <dgm:cxn modelId="{2A6058FC-AB55-4C2E-94D7-2567952B5B0B}" type="presOf" srcId="{CFC77F69-1758-488B-8E6E-969A57915CD6}" destId="{5B8F70D8-38D3-4818-BB65-2381DB28E67C}" srcOrd="0" destOrd="0" presId="urn:microsoft.com/office/officeart/2008/layout/PictureAccentList"/>
    <dgm:cxn modelId="{239808C9-6BB2-4F3A-B55F-4F62EA50C007}" type="presOf" srcId="{90C625C1-232A-4ADA-923C-0B04BBF9F01E}" destId="{82368288-D734-493C-B1D7-316000A31E98}" srcOrd="0" destOrd="0" presId="urn:microsoft.com/office/officeart/2008/layout/PictureAccentList"/>
    <dgm:cxn modelId="{4B513C07-7942-4461-A689-7D7587021ACE}" srcId="{90C625C1-232A-4ADA-923C-0B04BBF9F01E}" destId="{CFC77F69-1758-488B-8E6E-969A57915CD6}" srcOrd="0" destOrd="0" parTransId="{051005A5-CD6B-43CB-B3C3-9521C5685588}" sibTransId="{1F0A9866-1AA1-451F-B969-A61908FAA079}"/>
    <dgm:cxn modelId="{DD270653-FA79-4C84-ADFE-AD440EFB51CF}" type="presParOf" srcId="{BDE7A3D7-A459-4CFA-9CD9-23847F0ACA01}" destId="{0CC5047B-7811-4065-BA66-7E2284E34329}" srcOrd="0" destOrd="0" presId="urn:microsoft.com/office/officeart/2008/layout/PictureAccentList"/>
    <dgm:cxn modelId="{458F4ABC-B0CB-4EF3-896A-F2C57F39273F}" type="presParOf" srcId="{0CC5047B-7811-4065-BA66-7E2284E34329}" destId="{DC30BB30-2F75-4381-9D02-193190B5B232}" srcOrd="0" destOrd="0" presId="urn:microsoft.com/office/officeart/2008/layout/PictureAccentList"/>
    <dgm:cxn modelId="{AD17636B-AB9F-4A8B-B80C-274B593F7CEE}" type="presParOf" srcId="{DC30BB30-2F75-4381-9D02-193190B5B232}" destId="{82368288-D734-493C-B1D7-316000A31E98}" srcOrd="0" destOrd="0" presId="urn:microsoft.com/office/officeart/2008/layout/PictureAccentList"/>
    <dgm:cxn modelId="{D76C0E88-B954-4A25-8BBD-2F3F1234832B}" type="presParOf" srcId="{0CC5047B-7811-4065-BA66-7E2284E34329}" destId="{2B6F6CB7-2632-4AAD-AACE-DA4805B3E8BB}" srcOrd="1" destOrd="0" presId="urn:microsoft.com/office/officeart/2008/layout/PictureAccentList"/>
    <dgm:cxn modelId="{28F5901F-3CF7-4D6E-8036-B5330055CEA2}" type="presParOf" srcId="{2B6F6CB7-2632-4AAD-AACE-DA4805B3E8BB}" destId="{128AA9C6-E54E-479C-B9C0-644E1E410BAD}" srcOrd="0" destOrd="0" presId="urn:microsoft.com/office/officeart/2008/layout/PictureAccentList"/>
    <dgm:cxn modelId="{523C023A-8AF4-44D1-8209-FC40CDE4D19F}" type="presParOf" srcId="{128AA9C6-E54E-479C-B9C0-644E1E410BAD}" destId="{41CF4DAB-4F42-41C2-9E22-A1F9E26FE4E2}" srcOrd="0" destOrd="0" presId="urn:microsoft.com/office/officeart/2008/layout/PictureAccentList"/>
    <dgm:cxn modelId="{E5D54921-CE39-41B0-8106-EAFC22BEB808}" type="presParOf" srcId="{128AA9C6-E54E-479C-B9C0-644E1E410BAD}" destId="{5B8F70D8-38D3-4818-BB65-2381DB28E67C}" srcOrd="1" destOrd="0" presId="urn:microsoft.com/office/officeart/2008/layout/PictureAccentList"/>
    <dgm:cxn modelId="{8820A5D2-35DA-433C-9937-A62AF6B97E2B}" type="presParOf" srcId="{BDE7A3D7-A459-4CFA-9CD9-23847F0ACA01}" destId="{684F59DA-2600-42CD-A7A6-9C34AB7B21F5}" srcOrd="1" destOrd="0" presId="urn:microsoft.com/office/officeart/2008/layout/PictureAccentList"/>
    <dgm:cxn modelId="{C93DDADC-B872-45B2-852D-CA0F8E2A46AD}" type="presParOf" srcId="{684F59DA-2600-42CD-A7A6-9C34AB7B21F5}" destId="{F9952242-404E-4CE8-A78D-5E18AFA3386E}" srcOrd="0" destOrd="0" presId="urn:microsoft.com/office/officeart/2008/layout/PictureAccentList"/>
    <dgm:cxn modelId="{67810A46-957C-4907-8588-B5E89ACC800F}" type="presParOf" srcId="{F9952242-404E-4CE8-A78D-5E18AFA3386E}" destId="{174482A0-316A-498E-84DB-708422D2C812}" srcOrd="0" destOrd="0" presId="urn:microsoft.com/office/officeart/2008/layout/PictureAccentList"/>
    <dgm:cxn modelId="{B26FD180-96BC-44C2-8D5D-15B9876C8EB2}" type="presParOf" srcId="{684F59DA-2600-42CD-A7A6-9C34AB7B21F5}" destId="{4EA0DD58-6D2E-4A6B-A806-53997EC03BE9}" srcOrd="1" destOrd="0" presId="urn:microsoft.com/office/officeart/2008/layout/PictureAccentList"/>
    <dgm:cxn modelId="{4A1885ED-159D-4AB3-958D-3AB4C276CE32}" type="presParOf" srcId="{BDE7A3D7-A459-4CFA-9CD9-23847F0ACA01}" destId="{3BB8EF13-DABD-4F98-950C-A47620F9273E}" srcOrd="2" destOrd="0" presId="urn:microsoft.com/office/officeart/2008/layout/PictureAccentList"/>
    <dgm:cxn modelId="{8DC494CF-05CF-40C2-A2F9-5F3478D3B371}" type="presParOf" srcId="{3BB8EF13-DABD-4F98-950C-A47620F9273E}" destId="{A59DD406-671F-4EFA-99BB-60636B38DE95}" srcOrd="0" destOrd="0" presId="urn:microsoft.com/office/officeart/2008/layout/PictureAccentList"/>
    <dgm:cxn modelId="{A901ADD2-DCF1-44EA-8244-01D7311FD759}" type="presParOf" srcId="{A59DD406-671F-4EFA-99BB-60636B38DE95}" destId="{64E74558-B014-4697-88B3-86AB90DF9010}" srcOrd="0" destOrd="0" presId="urn:microsoft.com/office/officeart/2008/layout/PictureAccentList"/>
    <dgm:cxn modelId="{C30BB7EC-FF66-475F-A8F2-63D87BD19905}" type="presParOf" srcId="{3BB8EF13-DABD-4F98-950C-A47620F9273E}" destId="{8FE173DA-C822-4034-BC11-6D3B51D6FD7A}"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45B6259-49AE-4FD7-9BCC-9B5B811D5788}"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C04798F6-CB2A-423C-891A-DF194E0975AE}">
      <dgm:prSet phldrT="[Text]" custT="1"/>
      <dgm:spPr/>
      <dgm:t>
        <a:bodyPr/>
        <a:lstStyle/>
        <a:p>
          <a:r>
            <a:rPr lang="sr-Cyrl-RS" sz="3200" dirty="0" smtClean="0">
              <a:latin typeface="Arial" pitchFamily="34" charset="0"/>
              <a:cs typeface="Arial" pitchFamily="34" charset="0"/>
            </a:rPr>
            <a:t>Појединац као проповједник</a:t>
          </a:r>
          <a:endParaRPr lang="en-US" sz="3200" dirty="0">
            <a:latin typeface="Arial" pitchFamily="34" charset="0"/>
            <a:cs typeface="Arial" pitchFamily="34" charset="0"/>
          </a:endParaRPr>
        </a:p>
      </dgm:t>
    </dgm:pt>
    <dgm:pt modelId="{8125F9ED-C7A0-40B5-BEEF-784D58A1FB46}" type="parTrans" cxnId="{A379D757-BA0C-40C5-BE9E-F739507BBE48}">
      <dgm:prSet/>
      <dgm:spPr/>
      <dgm:t>
        <a:bodyPr/>
        <a:lstStyle/>
        <a:p>
          <a:endParaRPr lang="en-US"/>
        </a:p>
      </dgm:t>
    </dgm:pt>
    <dgm:pt modelId="{9E669BBF-9945-480A-B258-CF621C788219}" type="sibTrans" cxnId="{A379D757-BA0C-40C5-BE9E-F739507BBE48}">
      <dgm:prSet/>
      <dgm:spPr/>
      <dgm:t>
        <a:bodyPr/>
        <a:lstStyle/>
        <a:p>
          <a:endParaRPr lang="en-US"/>
        </a:p>
      </dgm:t>
    </dgm:pt>
    <dgm:pt modelId="{42846253-B86B-4A19-BE21-0E3199146EEA}">
      <dgm:prSet phldrT="[Text]" custT="1"/>
      <dgm:spPr/>
      <dgm:t>
        <a:bodyPr/>
        <a:lstStyle/>
        <a:p>
          <a:r>
            <a:rPr lang="sr-Cyrl-RS" sz="3200" dirty="0" smtClean="0">
              <a:latin typeface="Arial" pitchFamily="34" charset="0"/>
              <a:cs typeface="Arial" pitchFamily="34" charset="0"/>
            </a:rPr>
            <a:t>Освијешћен појединац</a:t>
          </a:r>
          <a:r>
            <a:rPr lang="de-DE" sz="3200" dirty="0" smtClean="0">
              <a:latin typeface="Arial" pitchFamily="34" charset="0"/>
              <a:cs typeface="Arial" pitchFamily="34" charset="0"/>
            </a:rPr>
            <a:t>, </a:t>
          </a:r>
          <a:r>
            <a:rPr lang="sr-Cyrl-RS" sz="3200" dirty="0" smtClean="0">
              <a:latin typeface="Arial" pitchFamily="34" charset="0"/>
              <a:cs typeface="Arial" pitchFamily="34" charset="0"/>
            </a:rPr>
            <a:t>немоћан у односу на точак историје</a:t>
          </a:r>
          <a:endParaRPr lang="en-US" sz="3200" dirty="0">
            <a:latin typeface="Arial" pitchFamily="34" charset="0"/>
            <a:cs typeface="Arial" pitchFamily="34" charset="0"/>
          </a:endParaRPr>
        </a:p>
      </dgm:t>
    </dgm:pt>
    <dgm:pt modelId="{FFEF9C62-AB35-4764-9D92-1424ACB63E1C}" type="parTrans" cxnId="{6CFFBC3C-7556-46A9-9C35-41CA2EB725C8}">
      <dgm:prSet/>
      <dgm:spPr/>
      <dgm:t>
        <a:bodyPr/>
        <a:lstStyle/>
        <a:p>
          <a:endParaRPr lang="en-US"/>
        </a:p>
      </dgm:t>
    </dgm:pt>
    <dgm:pt modelId="{E037428D-AC0D-4F8A-AD4C-85CDD817B7CB}" type="sibTrans" cxnId="{6CFFBC3C-7556-46A9-9C35-41CA2EB725C8}">
      <dgm:prSet/>
      <dgm:spPr/>
      <dgm:t>
        <a:bodyPr/>
        <a:lstStyle/>
        <a:p>
          <a:endParaRPr lang="en-US"/>
        </a:p>
      </dgm:t>
    </dgm:pt>
    <dgm:pt modelId="{839ECE10-C337-412F-AF24-9E2CE65A43E0}" type="pres">
      <dgm:prSet presAssocID="{545B6259-49AE-4FD7-9BCC-9B5B811D5788}" presName="cycle" presStyleCnt="0">
        <dgm:presLayoutVars>
          <dgm:dir/>
          <dgm:resizeHandles val="exact"/>
        </dgm:presLayoutVars>
      </dgm:prSet>
      <dgm:spPr/>
      <dgm:t>
        <a:bodyPr/>
        <a:lstStyle/>
        <a:p>
          <a:endParaRPr lang="en-US"/>
        </a:p>
      </dgm:t>
    </dgm:pt>
    <dgm:pt modelId="{7B580076-6B52-44DA-81D1-6D7D29C0460B}" type="pres">
      <dgm:prSet presAssocID="{C04798F6-CB2A-423C-891A-DF194E0975AE}" presName="arrow" presStyleLbl="node1" presStyleIdx="0" presStyleCnt="2" custScaleX="107740">
        <dgm:presLayoutVars>
          <dgm:bulletEnabled val="1"/>
        </dgm:presLayoutVars>
      </dgm:prSet>
      <dgm:spPr/>
      <dgm:t>
        <a:bodyPr/>
        <a:lstStyle/>
        <a:p>
          <a:endParaRPr lang="en-US"/>
        </a:p>
      </dgm:t>
    </dgm:pt>
    <dgm:pt modelId="{3F2190F7-917B-469D-822B-37383B930976}" type="pres">
      <dgm:prSet presAssocID="{42846253-B86B-4A19-BE21-0E3199146EEA}" presName="arrow" presStyleLbl="node1" presStyleIdx="1" presStyleCnt="2" custScaleX="107740" custScaleY="113924">
        <dgm:presLayoutVars>
          <dgm:bulletEnabled val="1"/>
        </dgm:presLayoutVars>
      </dgm:prSet>
      <dgm:spPr/>
      <dgm:t>
        <a:bodyPr/>
        <a:lstStyle/>
        <a:p>
          <a:endParaRPr lang="en-US"/>
        </a:p>
      </dgm:t>
    </dgm:pt>
  </dgm:ptLst>
  <dgm:cxnLst>
    <dgm:cxn modelId="{C4E4038D-A161-4839-A90B-F5252475A0BC}" type="presOf" srcId="{545B6259-49AE-4FD7-9BCC-9B5B811D5788}" destId="{839ECE10-C337-412F-AF24-9E2CE65A43E0}" srcOrd="0" destOrd="0" presId="urn:microsoft.com/office/officeart/2005/8/layout/arrow1"/>
    <dgm:cxn modelId="{A379D757-BA0C-40C5-BE9E-F739507BBE48}" srcId="{545B6259-49AE-4FD7-9BCC-9B5B811D5788}" destId="{C04798F6-CB2A-423C-891A-DF194E0975AE}" srcOrd="0" destOrd="0" parTransId="{8125F9ED-C7A0-40B5-BEEF-784D58A1FB46}" sibTransId="{9E669BBF-9945-480A-B258-CF621C788219}"/>
    <dgm:cxn modelId="{6CFFBC3C-7556-46A9-9C35-41CA2EB725C8}" srcId="{545B6259-49AE-4FD7-9BCC-9B5B811D5788}" destId="{42846253-B86B-4A19-BE21-0E3199146EEA}" srcOrd="1" destOrd="0" parTransId="{FFEF9C62-AB35-4764-9D92-1424ACB63E1C}" sibTransId="{E037428D-AC0D-4F8A-AD4C-85CDD817B7CB}"/>
    <dgm:cxn modelId="{399CB682-A4F2-4D03-A6F4-86155522B258}" type="presOf" srcId="{C04798F6-CB2A-423C-891A-DF194E0975AE}" destId="{7B580076-6B52-44DA-81D1-6D7D29C0460B}" srcOrd="0" destOrd="0" presId="urn:microsoft.com/office/officeart/2005/8/layout/arrow1"/>
    <dgm:cxn modelId="{00BB5E10-441F-44EF-B833-2E70F8E97DB6}" type="presOf" srcId="{42846253-B86B-4A19-BE21-0E3199146EEA}" destId="{3F2190F7-917B-469D-822B-37383B930976}" srcOrd="0" destOrd="0" presId="urn:microsoft.com/office/officeart/2005/8/layout/arrow1"/>
    <dgm:cxn modelId="{49194B12-3776-4DC4-9007-7FEB68DC9B54}" type="presParOf" srcId="{839ECE10-C337-412F-AF24-9E2CE65A43E0}" destId="{7B580076-6B52-44DA-81D1-6D7D29C0460B}" srcOrd="0" destOrd="0" presId="urn:microsoft.com/office/officeart/2005/8/layout/arrow1"/>
    <dgm:cxn modelId="{9BC94A71-15BD-422F-9188-D3E5D9D74C38}" type="presParOf" srcId="{839ECE10-C337-412F-AF24-9E2CE65A43E0}" destId="{3F2190F7-917B-469D-822B-37383B930976}"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A95AFC-5513-4C94-89A4-E9D29B1EC996}"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48446C1D-59DD-47C3-AB6E-F57DD84AF799}">
      <dgm:prSet phldrT="[Text]" custT="1"/>
      <dgm:spPr/>
      <dgm:t>
        <a:bodyPr/>
        <a:lstStyle/>
        <a:p>
          <a:r>
            <a:rPr lang="sr-Cyrl-RS" sz="3200" dirty="0" smtClean="0">
              <a:latin typeface="Arial" pitchFamily="34" charset="0"/>
              <a:cs typeface="Arial" pitchFamily="34" charset="0"/>
            </a:rPr>
            <a:t>Извјесност да постоји утопијска потенцијална будућност унутар историје природе</a:t>
          </a:r>
          <a:endParaRPr lang="en-US" sz="3200" dirty="0">
            <a:latin typeface="Arial" pitchFamily="34" charset="0"/>
            <a:cs typeface="Arial" pitchFamily="34" charset="0"/>
          </a:endParaRPr>
        </a:p>
      </dgm:t>
    </dgm:pt>
    <dgm:pt modelId="{459D116D-8115-4208-8EF2-19066FD945AD}" type="parTrans" cxnId="{2C148686-FFE6-4344-B344-4C4BA87AD4FD}">
      <dgm:prSet/>
      <dgm:spPr/>
      <dgm:t>
        <a:bodyPr/>
        <a:lstStyle/>
        <a:p>
          <a:endParaRPr lang="en-US"/>
        </a:p>
      </dgm:t>
    </dgm:pt>
    <dgm:pt modelId="{45F83D78-5162-4795-8D15-984C42C81685}" type="sibTrans" cxnId="{2C148686-FFE6-4344-B344-4C4BA87AD4FD}">
      <dgm:prSet/>
      <dgm:spPr/>
      <dgm:t>
        <a:bodyPr/>
        <a:lstStyle/>
        <a:p>
          <a:endParaRPr lang="en-US"/>
        </a:p>
      </dgm:t>
    </dgm:pt>
    <dgm:pt modelId="{F75F017E-38B2-495D-9A65-D4E56094D5E0}">
      <dgm:prSet phldrT="[Text]" custT="1"/>
      <dgm:spPr/>
      <dgm:t>
        <a:bodyPr/>
        <a:lstStyle/>
        <a:p>
          <a:r>
            <a:rPr lang="sr-Cyrl-RS" sz="3200" dirty="0" smtClean="0">
              <a:latin typeface="Arial" pitchFamily="34" charset="0"/>
              <a:cs typeface="Arial" pitchFamily="34" charset="0"/>
            </a:rPr>
            <a:t>Андрић</a:t>
          </a:r>
          <a:endParaRPr lang="en-US" sz="3200" dirty="0">
            <a:latin typeface="Arial" pitchFamily="34" charset="0"/>
            <a:cs typeface="Arial" pitchFamily="34" charset="0"/>
          </a:endParaRPr>
        </a:p>
      </dgm:t>
    </dgm:pt>
    <dgm:pt modelId="{408F5554-D623-4217-95C8-A94E4EFEA8BD}" type="parTrans" cxnId="{7E3E9052-3392-4721-B745-8C790C2CAFF0}">
      <dgm:prSet/>
      <dgm:spPr/>
      <dgm:t>
        <a:bodyPr/>
        <a:lstStyle/>
        <a:p>
          <a:endParaRPr lang="en-US"/>
        </a:p>
      </dgm:t>
    </dgm:pt>
    <dgm:pt modelId="{748F1617-6B1D-45B8-815E-943171CA4BCE}" type="sibTrans" cxnId="{7E3E9052-3392-4721-B745-8C790C2CAFF0}">
      <dgm:prSet/>
      <dgm:spPr/>
      <dgm:t>
        <a:bodyPr/>
        <a:lstStyle/>
        <a:p>
          <a:endParaRPr lang="en-US"/>
        </a:p>
      </dgm:t>
    </dgm:pt>
    <dgm:pt modelId="{D1152983-9969-4158-81A3-B361612E8E7A}">
      <dgm:prSet phldrT="[Text]" custT="1"/>
      <dgm:spPr/>
      <dgm:t>
        <a:bodyPr/>
        <a:lstStyle/>
        <a:p>
          <a:r>
            <a:rPr lang="sr-Cyrl-RS" sz="3200" dirty="0" smtClean="0">
              <a:latin typeface="Arial" pitchFamily="34" charset="0"/>
              <a:cs typeface="Arial" pitchFamily="34" charset="0"/>
            </a:rPr>
            <a:t>Хандке</a:t>
          </a:r>
          <a:endParaRPr lang="en-US" sz="3200" dirty="0">
            <a:latin typeface="Arial" pitchFamily="34" charset="0"/>
            <a:cs typeface="Arial" pitchFamily="34" charset="0"/>
          </a:endParaRPr>
        </a:p>
      </dgm:t>
    </dgm:pt>
    <dgm:pt modelId="{E9096BB3-8197-4750-9CF1-64176056FAEF}" type="parTrans" cxnId="{C6498F3C-3F26-40E8-BBE6-FC2D8980BCF6}">
      <dgm:prSet/>
      <dgm:spPr/>
      <dgm:t>
        <a:bodyPr/>
        <a:lstStyle/>
        <a:p>
          <a:endParaRPr lang="en-US"/>
        </a:p>
      </dgm:t>
    </dgm:pt>
    <dgm:pt modelId="{E819975D-1441-4DD1-91F5-E9DD3F7BDE6F}" type="sibTrans" cxnId="{C6498F3C-3F26-40E8-BBE6-FC2D8980BCF6}">
      <dgm:prSet/>
      <dgm:spPr/>
      <dgm:t>
        <a:bodyPr/>
        <a:lstStyle/>
        <a:p>
          <a:endParaRPr lang="en-US"/>
        </a:p>
      </dgm:t>
    </dgm:pt>
    <dgm:pt modelId="{8BDF4777-7D37-41FE-B0F9-BA1F6DDF1CCD}" type="pres">
      <dgm:prSet presAssocID="{C3A95AFC-5513-4C94-89A4-E9D29B1EC996}" presName="Name0" presStyleCnt="0">
        <dgm:presLayoutVars>
          <dgm:dir/>
          <dgm:resizeHandles val="exact"/>
        </dgm:presLayoutVars>
      </dgm:prSet>
      <dgm:spPr/>
      <dgm:t>
        <a:bodyPr/>
        <a:lstStyle/>
        <a:p>
          <a:endParaRPr lang="en-US"/>
        </a:p>
      </dgm:t>
    </dgm:pt>
    <dgm:pt modelId="{E8A307C0-BB1F-4008-8C6F-D3B9DD83AD77}" type="pres">
      <dgm:prSet presAssocID="{48446C1D-59DD-47C3-AB6E-F57DD84AF799}" presName="node" presStyleLbl="node1" presStyleIdx="0" presStyleCnt="3" custScaleX="143117" custScaleY="299375">
        <dgm:presLayoutVars>
          <dgm:bulletEnabled val="1"/>
        </dgm:presLayoutVars>
      </dgm:prSet>
      <dgm:spPr/>
      <dgm:t>
        <a:bodyPr/>
        <a:lstStyle/>
        <a:p>
          <a:endParaRPr lang="en-US"/>
        </a:p>
      </dgm:t>
    </dgm:pt>
    <dgm:pt modelId="{F08D0637-7A55-4EED-BDD9-EA5EDCEC12FF}" type="pres">
      <dgm:prSet presAssocID="{45F83D78-5162-4795-8D15-984C42C81685}" presName="sibTrans" presStyleLbl="sibTrans2D1" presStyleIdx="0" presStyleCnt="3"/>
      <dgm:spPr/>
      <dgm:t>
        <a:bodyPr/>
        <a:lstStyle/>
        <a:p>
          <a:endParaRPr lang="en-US"/>
        </a:p>
      </dgm:t>
    </dgm:pt>
    <dgm:pt modelId="{94D7568B-9D34-4444-AFA0-0A396188259A}" type="pres">
      <dgm:prSet presAssocID="{45F83D78-5162-4795-8D15-984C42C81685}" presName="connectorText" presStyleLbl="sibTrans2D1" presStyleIdx="0" presStyleCnt="3"/>
      <dgm:spPr/>
      <dgm:t>
        <a:bodyPr/>
        <a:lstStyle/>
        <a:p>
          <a:endParaRPr lang="en-US"/>
        </a:p>
      </dgm:t>
    </dgm:pt>
    <dgm:pt modelId="{63563A08-1F69-4ACF-82C2-28F7EC66AF9C}" type="pres">
      <dgm:prSet presAssocID="{F75F017E-38B2-495D-9A65-D4E56094D5E0}" presName="node" presStyleLbl="node1" presStyleIdx="1" presStyleCnt="3">
        <dgm:presLayoutVars>
          <dgm:bulletEnabled val="1"/>
        </dgm:presLayoutVars>
      </dgm:prSet>
      <dgm:spPr/>
      <dgm:t>
        <a:bodyPr/>
        <a:lstStyle/>
        <a:p>
          <a:endParaRPr lang="en-US"/>
        </a:p>
      </dgm:t>
    </dgm:pt>
    <dgm:pt modelId="{E5F73A1A-421B-4BEA-9639-7AC9AEAFD6EB}" type="pres">
      <dgm:prSet presAssocID="{748F1617-6B1D-45B8-815E-943171CA4BCE}" presName="sibTrans" presStyleLbl="sibTrans2D1" presStyleIdx="1" presStyleCnt="3"/>
      <dgm:spPr/>
      <dgm:t>
        <a:bodyPr/>
        <a:lstStyle/>
        <a:p>
          <a:endParaRPr lang="en-US"/>
        </a:p>
      </dgm:t>
    </dgm:pt>
    <dgm:pt modelId="{BA967909-CF20-4E9A-918B-EF03B866E48B}" type="pres">
      <dgm:prSet presAssocID="{748F1617-6B1D-45B8-815E-943171CA4BCE}" presName="connectorText" presStyleLbl="sibTrans2D1" presStyleIdx="1" presStyleCnt="3"/>
      <dgm:spPr/>
      <dgm:t>
        <a:bodyPr/>
        <a:lstStyle/>
        <a:p>
          <a:endParaRPr lang="en-US"/>
        </a:p>
      </dgm:t>
    </dgm:pt>
    <dgm:pt modelId="{9A1B8075-02FB-4731-A407-6D61011E1C40}" type="pres">
      <dgm:prSet presAssocID="{D1152983-9969-4158-81A3-B361612E8E7A}" presName="node" presStyleLbl="node1" presStyleIdx="2" presStyleCnt="3">
        <dgm:presLayoutVars>
          <dgm:bulletEnabled val="1"/>
        </dgm:presLayoutVars>
      </dgm:prSet>
      <dgm:spPr/>
      <dgm:t>
        <a:bodyPr/>
        <a:lstStyle/>
        <a:p>
          <a:endParaRPr lang="en-US"/>
        </a:p>
      </dgm:t>
    </dgm:pt>
    <dgm:pt modelId="{32E1E9DB-D04C-44A6-9843-36B22C5452DB}" type="pres">
      <dgm:prSet presAssocID="{E819975D-1441-4DD1-91F5-E9DD3F7BDE6F}" presName="sibTrans" presStyleLbl="sibTrans2D1" presStyleIdx="2" presStyleCnt="3"/>
      <dgm:spPr/>
      <dgm:t>
        <a:bodyPr/>
        <a:lstStyle/>
        <a:p>
          <a:endParaRPr lang="en-US"/>
        </a:p>
      </dgm:t>
    </dgm:pt>
    <dgm:pt modelId="{EB7A800E-5F16-4F7C-9445-6BA1702DD78E}" type="pres">
      <dgm:prSet presAssocID="{E819975D-1441-4DD1-91F5-E9DD3F7BDE6F}" presName="connectorText" presStyleLbl="sibTrans2D1" presStyleIdx="2" presStyleCnt="3"/>
      <dgm:spPr/>
      <dgm:t>
        <a:bodyPr/>
        <a:lstStyle/>
        <a:p>
          <a:endParaRPr lang="en-US"/>
        </a:p>
      </dgm:t>
    </dgm:pt>
  </dgm:ptLst>
  <dgm:cxnLst>
    <dgm:cxn modelId="{91F929A8-3A4C-48B4-B03D-BF71DBB23E18}" type="presOf" srcId="{F75F017E-38B2-495D-9A65-D4E56094D5E0}" destId="{63563A08-1F69-4ACF-82C2-28F7EC66AF9C}" srcOrd="0" destOrd="0" presId="urn:microsoft.com/office/officeart/2005/8/layout/cycle7"/>
    <dgm:cxn modelId="{4C2E015E-CD0E-4DB8-A39D-AFACEA709293}" type="presOf" srcId="{48446C1D-59DD-47C3-AB6E-F57DD84AF799}" destId="{E8A307C0-BB1F-4008-8C6F-D3B9DD83AD77}" srcOrd="0" destOrd="0" presId="urn:microsoft.com/office/officeart/2005/8/layout/cycle7"/>
    <dgm:cxn modelId="{FDAB5A9F-5407-4C93-8D2F-B1B82A061571}" type="presOf" srcId="{E819975D-1441-4DD1-91F5-E9DD3F7BDE6F}" destId="{EB7A800E-5F16-4F7C-9445-6BA1702DD78E}" srcOrd="1" destOrd="0" presId="urn:microsoft.com/office/officeart/2005/8/layout/cycle7"/>
    <dgm:cxn modelId="{A4F89247-237D-480F-BE78-2092E98949D9}" type="presOf" srcId="{C3A95AFC-5513-4C94-89A4-E9D29B1EC996}" destId="{8BDF4777-7D37-41FE-B0F9-BA1F6DDF1CCD}" srcOrd="0" destOrd="0" presId="urn:microsoft.com/office/officeart/2005/8/layout/cycle7"/>
    <dgm:cxn modelId="{AED1A9B6-2FB3-4969-BF89-A675084D9381}" type="presOf" srcId="{E819975D-1441-4DD1-91F5-E9DD3F7BDE6F}" destId="{32E1E9DB-D04C-44A6-9843-36B22C5452DB}" srcOrd="0" destOrd="0" presId="urn:microsoft.com/office/officeart/2005/8/layout/cycle7"/>
    <dgm:cxn modelId="{AE1DFBA4-2EF9-4816-95D3-247E721DC3EC}" type="presOf" srcId="{748F1617-6B1D-45B8-815E-943171CA4BCE}" destId="{BA967909-CF20-4E9A-918B-EF03B866E48B}" srcOrd="1" destOrd="0" presId="urn:microsoft.com/office/officeart/2005/8/layout/cycle7"/>
    <dgm:cxn modelId="{F4C04D9C-A5F1-42CD-8B18-C9E702F2A10A}" type="presOf" srcId="{45F83D78-5162-4795-8D15-984C42C81685}" destId="{94D7568B-9D34-4444-AFA0-0A396188259A}" srcOrd="1" destOrd="0" presId="urn:microsoft.com/office/officeart/2005/8/layout/cycle7"/>
    <dgm:cxn modelId="{7E3E9052-3392-4721-B745-8C790C2CAFF0}" srcId="{C3A95AFC-5513-4C94-89A4-E9D29B1EC996}" destId="{F75F017E-38B2-495D-9A65-D4E56094D5E0}" srcOrd="1" destOrd="0" parTransId="{408F5554-D623-4217-95C8-A94E4EFEA8BD}" sibTransId="{748F1617-6B1D-45B8-815E-943171CA4BCE}"/>
    <dgm:cxn modelId="{2C148686-FFE6-4344-B344-4C4BA87AD4FD}" srcId="{C3A95AFC-5513-4C94-89A4-E9D29B1EC996}" destId="{48446C1D-59DD-47C3-AB6E-F57DD84AF799}" srcOrd="0" destOrd="0" parTransId="{459D116D-8115-4208-8EF2-19066FD945AD}" sibTransId="{45F83D78-5162-4795-8D15-984C42C81685}"/>
    <dgm:cxn modelId="{C6498F3C-3F26-40E8-BBE6-FC2D8980BCF6}" srcId="{C3A95AFC-5513-4C94-89A4-E9D29B1EC996}" destId="{D1152983-9969-4158-81A3-B361612E8E7A}" srcOrd="2" destOrd="0" parTransId="{E9096BB3-8197-4750-9CF1-64176056FAEF}" sibTransId="{E819975D-1441-4DD1-91F5-E9DD3F7BDE6F}"/>
    <dgm:cxn modelId="{AD7D18EA-FBA5-4173-8939-FAD4F5F03595}" type="presOf" srcId="{45F83D78-5162-4795-8D15-984C42C81685}" destId="{F08D0637-7A55-4EED-BDD9-EA5EDCEC12FF}" srcOrd="0" destOrd="0" presId="urn:microsoft.com/office/officeart/2005/8/layout/cycle7"/>
    <dgm:cxn modelId="{1E27788F-B36F-4197-B016-30272A035CDB}" type="presOf" srcId="{D1152983-9969-4158-81A3-B361612E8E7A}" destId="{9A1B8075-02FB-4731-A407-6D61011E1C40}" srcOrd="0" destOrd="0" presId="urn:microsoft.com/office/officeart/2005/8/layout/cycle7"/>
    <dgm:cxn modelId="{137A346D-E5FC-454A-AB13-DE85272A6E2E}" type="presOf" srcId="{748F1617-6B1D-45B8-815E-943171CA4BCE}" destId="{E5F73A1A-421B-4BEA-9639-7AC9AEAFD6EB}" srcOrd="0" destOrd="0" presId="urn:microsoft.com/office/officeart/2005/8/layout/cycle7"/>
    <dgm:cxn modelId="{E68A2615-3967-4A16-981F-809A6BCAB6C5}" type="presParOf" srcId="{8BDF4777-7D37-41FE-B0F9-BA1F6DDF1CCD}" destId="{E8A307C0-BB1F-4008-8C6F-D3B9DD83AD77}" srcOrd="0" destOrd="0" presId="urn:microsoft.com/office/officeart/2005/8/layout/cycle7"/>
    <dgm:cxn modelId="{7E5AE2C1-D0DC-4D9F-B8FF-9FDF06E5D2D0}" type="presParOf" srcId="{8BDF4777-7D37-41FE-B0F9-BA1F6DDF1CCD}" destId="{F08D0637-7A55-4EED-BDD9-EA5EDCEC12FF}" srcOrd="1" destOrd="0" presId="urn:microsoft.com/office/officeart/2005/8/layout/cycle7"/>
    <dgm:cxn modelId="{492FBDC2-F68A-4B15-B30E-B8424EE22F1C}" type="presParOf" srcId="{F08D0637-7A55-4EED-BDD9-EA5EDCEC12FF}" destId="{94D7568B-9D34-4444-AFA0-0A396188259A}" srcOrd="0" destOrd="0" presId="urn:microsoft.com/office/officeart/2005/8/layout/cycle7"/>
    <dgm:cxn modelId="{2E70C4E7-758A-4411-8925-D27F27AA85A6}" type="presParOf" srcId="{8BDF4777-7D37-41FE-B0F9-BA1F6DDF1CCD}" destId="{63563A08-1F69-4ACF-82C2-28F7EC66AF9C}" srcOrd="2" destOrd="0" presId="urn:microsoft.com/office/officeart/2005/8/layout/cycle7"/>
    <dgm:cxn modelId="{89790BD8-4725-42BE-8267-6BB508D85BFF}" type="presParOf" srcId="{8BDF4777-7D37-41FE-B0F9-BA1F6DDF1CCD}" destId="{E5F73A1A-421B-4BEA-9639-7AC9AEAFD6EB}" srcOrd="3" destOrd="0" presId="urn:microsoft.com/office/officeart/2005/8/layout/cycle7"/>
    <dgm:cxn modelId="{BCF69727-65AC-44EB-B881-35B486141BC3}" type="presParOf" srcId="{E5F73A1A-421B-4BEA-9639-7AC9AEAFD6EB}" destId="{BA967909-CF20-4E9A-918B-EF03B866E48B}" srcOrd="0" destOrd="0" presId="urn:microsoft.com/office/officeart/2005/8/layout/cycle7"/>
    <dgm:cxn modelId="{FA330C17-9183-4863-BADE-7AB3E6E83A4C}" type="presParOf" srcId="{8BDF4777-7D37-41FE-B0F9-BA1F6DDF1CCD}" destId="{9A1B8075-02FB-4731-A407-6D61011E1C40}" srcOrd="4" destOrd="0" presId="urn:microsoft.com/office/officeart/2005/8/layout/cycle7"/>
    <dgm:cxn modelId="{C566DD34-C61B-49B0-937A-05139B08744D}" type="presParOf" srcId="{8BDF4777-7D37-41FE-B0F9-BA1F6DDF1CCD}" destId="{32E1E9DB-D04C-44A6-9843-36B22C5452DB}" srcOrd="5" destOrd="0" presId="urn:microsoft.com/office/officeart/2005/8/layout/cycle7"/>
    <dgm:cxn modelId="{B84D15C7-47B2-4D1B-9ED0-B4AC8325FA86}" type="presParOf" srcId="{32E1E9DB-D04C-44A6-9843-36B22C5452DB}" destId="{EB7A800E-5F16-4F7C-9445-6BA1702DD78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C4D2E3-3B2A-4F29-AB8F-77489A38D959}">
      <dsp:nvSpPr>
        <dsp:cNvPr id="0" name=""/>
        <dsp:cNvSpPr/>
      </dsp:nvSpPr>
      <dsp:spPr>
        <a:xfrm>
          <a:off x="0" y="396021"/>
          <a:ext cx="8229599"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Зимски предјели и криогени маркери</a:t>
          </a:r>
          <a:endParaRPr lang="en-US" sz="3200" kern="1200" dirty="0">
            <a:latin typeface="Arial" pitchFamily="34" charset="0"/>
            <a:cs typeface="Arial" pitchFamily="34" charset="0"/>
          </a:endParaRPr>
        </a:p>
      </dsp:txBody>
      <dsp:txXfrm>
        <a:off x="33140" y="429161"/>
        <a:ext cx="8163319" cy="1065210"/>
      </dsp:txXfrm>
    </dsp:sp>
    <dsp:sp modelId="{A7F3F74D-3154-46ED-9FB6-420B89928FC9}">
      <dsp:nvSpPr>
        <dsp:cNvPr id="0" name=""/>
        <dsp:cNvSpPr/>
      </dsp:nvSpPr>
      <dsp:spPr>
        <a:xfrm>
          <a:off x="0" y="1731180"/>
          <a:ext cx="1131490" cy="113149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93FC36-46A5-4740-93CE-F78F40C76067}">
      <dsp:nvSpPr>
        <dsp:cNvPr id="0" name=""/>
        <dsp:cNvSpPr/>
      </dsp:nvSpPr>
      <dsp:spPr>
        <a:xfrm>
          <a:off x="1199380" y="1731180"/>
          <a:ext cx="7030219" cy="113149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Андрић: негативна конотација</a:t>
          </a:r>
          <a:endParaRPr lang="en-US" sz="3200" kern="1200" dirty="0">
            <a:latin typeface="Arial" pitchFamily="34" charset="0"/>
            <a:cs typeface="Arial" pitchFamily="34" charset="0"/>
          </a:endParaRPr>
        </a:p>
      </dsp:txBody>
      <dsp:txXfrm>
        <a:off x="1254625" y="1786425"/>
        <a:ext cx="6919729" cy="1021000"/>
      </dsp:txXfrm>
    </dsp:sp>
    <dsp:sp modelId="{C7D9C72E-2FDD-474D-9E4A-630C3E2824FC}">
      <dsp:nvSpPr>
        <dsp:cNvPr id="0" name=""/>
        <dsp:cNvSpPr/>
      </dsp:nvSpPr>
      <dsp:spPr>
        <a:xfrm>
          <a:off x="0" y="2998450"/>
          <a:ext cx="1131490" cy="113149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58A210-166F-43EA-BD7B-45993F7ACD46}">
      <dsp:nvSpPr>
        <dsp:cNvPr id="0" name=""/>
        <dsp:cNvSpPr/>
      </dsp:nvSpPr>
      <dsp:spPr>
        <a:xfrm>
          <a:off x="1199380" y="2998450"/>
          <a:ext cx="7030219" cy="113149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Хандке: позитивна конотација</a:t>
          </a:r>
          <a:endParaRPr lang="en-US" sz="3200" kern="1200" dirty="0">
            <a:latin typeface="Arial" pitchFamily="34" charset="0"/>
            <a:cs typeface="Arial" pitchFamily="34" charset="0"/>
          </a:endParaRPr>
        </a:p>
      </dsp:txBody>
      <dsp:txXfrm>
        <a:off x="1254625" y="3053695"/>
        <a:ext cx="6919729" cy="1021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1086F-2A86-46D8-BF33-79D5CC6E6B50}">
      <dsp:nvSpPr>
        <dsp:cNvPr id="0" name=""/>
        <dsp:cNvSpPr/>
      </dsp:nvSpPr>
      <dsp:spPr>
        <a:xfrm>
          <a:off x="0" y="2541"/>
          <a:ext cx="8229600" cy="1399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sr-Cyrl-RS" sz="3200" kern="1200" dirty="0" smtClean="0">
              <a:latin typeface="Arial" pitchFamily="34" charset="0"/>
              <a:cs typeface="Arial" pitchFamily="34" charset="0"/>
            </a:rPr>
            <a:t>Раван која се укршта </a:t>
          </a:r>
        </a:p>
        <a:p>
          <a:pPr lvl="0" algn="l" defTabSz="1422400">
            <a:lnSpc>
              <a:spcPct val="90000"/>
            </a:lnSpc>
            <a:spcBef>
              <a:spcPct val="0"/>
            </a:spcBef>
            <a:spcAft>
              <a:spcPct val="35000"/>
            </a:spcAft>
          </a:pPr>
          <a:r>
            <a:rPr lang="sr-Cyrl-RS" sz="3200" kern="1200" dirty="0" smtClean="0">
              <a:latin typeface="Arial" pitchFamily="34" charset="0"/>
              <a:cs typeface="Arial" pitchFamily="34" charset="0"/>
            </a:rPr>
            <a:t>код Андрића и Хандкеа</a:t>
          </a:r>
          <a:endParaRPr lang="en-US" sz="3200" kern="1200" dirty="0">
            <a:latin typeface="Arial" pitchFamily="34" charset="0"/>
            <a:cs typeface="Arial" pitchFamily="34" charset="0"/>
          </a:endParaRPr>
        </a:p>
      </dsp:txBody>
      <dsp:txXfrm>
        <a:off x="68309" y="70850"/>
        <a:ext cx="8092982" cy="1262702"/>
      </dsp:txXfrm>
    </dsp:sp>
    <dsp:sp modelId="{9D85E863-5FBF-44D1-AAFA-2F8F072ADB20}">
      <dsp:nvSpPr>
        <dsp:cNvPr id="0" name=""/>
        <dsp:cNvSpPr/>
      </dsp:nvSpPr>
      <dsp:spPr>
        <a:xfrm>
          <a:off x="0" y="1401861"/>
          <a:ext cx="8229600" cy="861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6040" rIns="369824" bIns="66040" numCol="1" spcCol="1270" anchor="t" anchorCtr="0">
          <a:noAutofit/>
        </a:bodyPr>
        <a:lstStyle/>
        <a:p>
          <a:pPr marL="285750" lvl="1" indent="-285750" algn="l" defTabSz="1822450">
            <a:lnSpc>
              <a:spcPct val="90000"/>
            </a:lnSpc>
            <a:spcBef>
              <a:spcPct val="0"/>
            </a:spcBef>
            <a:spcAft>
              <a:spcPct val="20000"/>
            </a:spcAft>
            <a:buChar char="••"/>
          </a:pPr>
          <a:endParaRPr lang="en-US" sz="4100" kern="1200"/>
        </a:p>
      </dsp:txBody>
      <dsp:txXfrm>
        <a:off x="0" y="1401861"/>
        <a:ext cx="8229600" cy="861120"/>
      </dsp:txXfrm>
    </dsp:sp>
    <dsp:sp modelId="{8DD51B63-C862-4DF9-A50D-BA0C9752141B}">
      <dsp:nvSpPr>
        <dsp:cNvPr id="0" name=""/>
        <dsp:cNvSpPr/>
      </dsp:nvSpPr>
      <dsp:spPr>
        <a:xfrm>
          <a:off x="0" y="2262981"/>
          <a:ext cx="8229600" cy="1399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sr-Cyrl-RS" sz="3200" kern="1200" dirty="0" smtClean="0">
              <a:latin typeface="Arial" pitchFamily="34" charset="0"/>
              <a:cs typeface="Arial" pitchFamily="34" charset="0"/>
            </a:rPr>
            <a:t>Егзистенцијални статус човјека</a:t>
          </a:r>
          <a:endParaRPr lang="en-US" sz="3200" kern="1200" dirty="0">
            <a:latin typeface="Arial" pitchFamily="34" charset="0"/>
            <a:cs typeface="Arial" pitchFamily="34" charset="0"/>
          </a:endParaRPr>
        </a:p>
      </dsp:txBody>
      <dsp:txXfrm>
        <a:off x="68309" y="2331290"/>
        <a:ext cx="8092982" cy="1262702"/>
      </dsp:txXfrm>
    </dsp:sp>
    <dsp:sp modelId="{D98AF55D-CE1D-4A0D-93CB-9B6093520BAD}">
      <dsp:nvSpPr>
        <dsp:cNvPr id="0" name=""/>
        <dsp:cNvSpPr/>
      </dsp:nvSpPr>
      <dsp:spPr>
        <a:xfrm>
          <a:off x="0" y="3662301"/>
          <a:ext cx="8229600" cy="861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6040" rIns="369824" bIns="66040" numCol="1" spcCol="1270" anchor="t" anchorCtr="0">
          <a:noAutofit/>
        </a:bodyPr>
        <a:lstStyle/>
        <a:p>
          <a:pPr marL="285750" lvl="1" indent="-285750" algn="l" defTabSz="1822450">
            <a:lnSpc>
              <a:spcPct val="90000"/>
            </a:lnSpc>
            <a:spcBef>
              <a:spcPct val="0"/>
            </a:spcBef>
            <a:spcAft>
              <a:spcPct val="20000"/>
            </a:spcAft>
            <a:buChar char="••"/>
          </a:pPr>
          <a:endParaRPr lang="en-US" sz="4100" kern="1200"/>
        </a:p>
      </dsp:txBody>
      <dsp:txXfrm>
        <a:off x="0" y="3662301"/>
        <a:ext cx="8229600" cy="861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8288-D734-493C-B1D7-316000A31E98}">
      <dsp:nvSpPr>
        <dsp:cNvPr id="0" name=""/>
        <dsp:cNvSpPr/>
      </dsp:nvSpPr>
      <dsp:spPr>
        <a:xfrm rot="21065313">
          <a:off x="109404" y="1393579"/>
          <a:ext cx="2238226" cy="9901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Поучна кулиса</a:t>
          </a:r>
          <a:endParaRPr lang="en-US" sz="3200" kern="1200" dirty="0">
            <a:latin typeface="Arial" pitchFamily="34" charset="0"/>
            <a:cs typeface="Arial" pitchFamily="34" charset="0"/>
          </a:endParaRPr>
        </a:p>
      </dsp:txBody>
      <dsp:txXfrm>
        <a:off x="138405" y="1422580"/>
        <a:ext cx="2180224" cy="932164"/>
      </dsp:txXfrm>
    </dsp:sp>
    <dsp:sp modelId="{41CF4DAB-4F42-41C2-9E22-A1F9E26FE4E2}">
      <dsp:nvSpPr>
        <dsp:cNvPr id="0" name=""/>
        <dsp:cNvSpPr/>
      </dsp:nvSpPr>
      <dsp:spPr>
        <a:xfrm>
          <a:off x="2208" y="2631893"/>
          <a:ext cx="307734" cy="30773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8F70D8-38D3-4818-BB65-2381DB28E67C}">
      <dsp:nvSpPr>
        <dsp:cNvPr id="0" name=""/>
        <dsp:cNvSpPr/>
      </dsp:nvSpPr>
      <dsp:spPr>
        <a:xfrm rot="20163074">
          <a:off x="2282776" y="3130974"/>
          <a:ext cx="2223707" cy="69596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Спознаја</a:t>
          </a:r>
          <a:endParaRPr lang="en-US" sz="3200" kern="1200" dirty="0">
            <a:latin typeface="Arial" pitchFamily="34" charset="0"/>
            <a:cs typeface="Arial" pitchFamily="34" charset="0"/>
          </a:endParaRPr>
        </a:p>
      </dsp:txBody>
      <dsp:txXfrm>
        <a:off x="2316756" y="3164954"/>
        <a:ext cx="2155747" cy="628006"/>
      </dsp:txXfrm>
    </dsp:sp>
    <dsp:sp modelId="{174482A0-316A-498E-84DB-708422D2C812}">
      <dsp:nvSpPr>
        <dsp:cNvPr id="0" name=""/>
        <dsp:cNvSpPr/>
      </dsp:nvSpPr>
      <dsp:spPr>
        <a:xfrm rot="864300">
          <a:off x="2580861" y="344182"/>
          <a:ext cx="2903650" cy="12378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Перманентно присутни у свијести</a:t>
          </a:r>
          <a:endParaRPr lang="en-US" sz="3200" kern="1200" dirty="0">
            <a:latin typeface="Arial" pitchFamily="34" charset="0"/>
            <a:cs typeface="Arial" pitchFamily="34" charset="0"/>
          </a:endParaRPr>
        </a:p>
      </dsp:txBody>
      <dsp:txXfrm>
        <a:off x="2617117" y="380438"/>
        <a:ext cx="2831138" cy="1165365"/>
      </dsp:txXfrm>
    </dsp:sp>
    <dsp:sp modelId="{64E74558-B014-4697-88B3-86AB90DF9010}">
      <dsp:nvSpPr>
        <dsp:cNvPr id="0" name=""/>
        <dsp:cNvSpPr/>
      </dsp:nvSpPr>
      <dsp:spPr>
        <a:xfrm rot="537497">
          <a:off x="5753882" y="1384971"/>
          <a:ext cx="2479820" cy="10566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Преображај</a:t>
          </a:r>
          <a:endParaRPr lang="en-US" sz="3200" kern="1200" dirty="0">
            <a:latin typeface="Arial" pitchFamily="34" charset="0"/>
            <a:cs typeface="Arial" pitchFamily="34" charset="0"/>
          </a:endParaRPr>
        </a:p>
      </dsp:txBody>
      <dsp:txXfrm>
        <a:off x="5784830" y="1415919"/>
        <a:ext cx="2417924" cy="9947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CB013-E637-4369-A51F-1416470E3BAE}">
      <dsp:nvSpPr>
        <dsp:cNvPr id="0" name=""/>
        <dsp:cNvSpPr/>
      </dsp:nvSpPr>
      <dsp:spPr>
        <a:xfrm>
          <a:off x="393799" y="2435"/>
          <a:ext cx="7442001" cy="146428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Сњежни предјели код Хандкеа</a:t>
          </a:r>
          <a:endParaRPr lang="en-US" sz="3200" kern="1200" dirty="0">
            <a:latin typeface="Arial" pitchFamily="34" charset="0"/>
            <a:cs typeface="Arial" pitchFamily="34" charset="0"/>
          </a:endParaRPr>
        </a:p>
      </dsp:txBody>
      <dsp:txXfrm>
        <a:off x="436686" y="45322"/>
        <a:ext cx="7356227" cy="1378508"/>
      </dsp:txXfrm>
    </dsp:sp>
    <dsp:sp modelId="{957E0782-B9B8-4F0F-9DB7-552C58C70944}">
      <dsp:nvSpPr>
        <dsp:cNvPr id="0" name=""/>
        <dsp:cNvSpPr/>
      </dsp:nvSpPr>
      <dsp:spPr>
        <a:xfrm>
          <a:off x="393799" y="1730288"/>
          <a:ext cx="1464282" cy="146428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C7F7C2-6A8B-4C0D-82D5-CDA51CF91191}">
      <dsp:nvSpPr>
        <dsp:cNvPr id="0" name=""/>
        <dsp:cNvSpPr/>
      </dsp:nvSpPr>
      <dsp:spPr>
        <a:xfrm>
          <a:off x="1945938" y="1800662"/>
          <a:ext cx="5889861" cy="132353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Контемплативни оквир и коректив за људску историју</a:t>
          </a:r>
          <a:endParaRPr lang="en-US" sz="3200" kern="1200" dirty="0">
            <a:latin typeface="Arial" pitchFamily="34" charset="0"/>
            <a:cs typeface="Arial" pitchFamily="34" charset="0"/>
          </a:endParaRPr>
        </a:p>
      </dsp:txBody>
      <dsp:txXfrm>
        <a:off x="2010559" y="1865283"/>
        <a:ext cx="5760619" cy="1194293"/>
      </dsp:txXfrm>
    </dsp:sp>
    <dsp:sp modelId="{17334C08-1616-48F6-94E0-51DAFFF215DA}">
      <dsp:nvSpPr>
        <dsp:cNvPr id="0" name=""/>
        <dsp:cNvSpPr/>
      </dsp:nvSpPr>
      <dsp:spPr>
        <a:xfrm>
          <a:off x="393799" y="3370285"/>
          <a:ext cx="1464282" cy="146428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78A9C4-685D-48C9-9AC2-0189F90467B6}">
      <dsp:nvSpPr>
        <dsp:cNvPr id="0" name=""/>
        <dsp:cNvSpPr/>
      </dsp:nvSpPr>
      <dsp:spPr>
        <a:xfrm>
          <a:off x="1978686" y="3352801"/>
          <a:ext cx="5889861" cy="1533719"/>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sr-Cyrl-RS" sz="2800" kern="1200" dirty="0" smtClean="0">
              <a:latin typeface="Arial" pitchFamily="34" charset="0"/>
              <a:cs typeface="Arial" pitchFamily="34" charset="0"/>
            </a:rPr>
            <a:t>Вјечно присутна љепота у свеколикој садашњости</a:t>
          </a:r>
          <a:r>
            <a:rPr lang="de-DE" sz="2800" kern="1200" dirty="0" smtClean="0">
              <a:latin typeface="Arial" pitchFamily="34" charset="0"/>
              <a:cs typeface="Arial" pitchFamily="34" charset="0"/>
            </a:rPr>
            <a:t>– </a:t>
          </a:r>
          <a:r>
            <a:rPr lang="sr-Cyrl-RS" sz="2800" kern="1200" dirty="0" smtClean="0">
              <a:latin typeface="Arial" pitchFamily="34" charset="0"/>
              <a:cs typeface="Arial" pitchFamily="34" charset="0"/>
            </a:rPr>
            <a:t>безбројне могућности развоја властите форме егзистенције</a:t>
          </a:r>
          <a:endParaRPr lang="en-US" sz="2800" kern="1200" dirty="0">
            <a:latin typeface="Arial" pitchFamily="34" charset="0"/>
            <a:cs typeface="Arial" pitchFamily="34" charset="0"/>
          </a:endParaRPr>
        </a:p>
      </dsp:txBody>
      <dsp:txXfrm>
        <a:off x="2053569" y="3427684"/>
        <a:ext cx="5740095" cy="1383953"/>
      </dsp:txXfrm>
    </dsp:sp>
    <dsp:sp modelId="{4ED9AF25-7DE6-405F-871A-37636C126388}">
      <dsp:nvSpPr>
        <dsp:cNvPr id="0" name=""/>
        <dsp:cNvSpPr/>
      </dsp:nvSpPr>
      <dsp:spPr>
        <a:xfrm>
          <a:off x="393799" y="5010282"/>
          <a:ext cx="1464282" cy="146428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9C3127-2D5F-4AA6-AC9E-C1D067F846B1}">
      <dsp:nvSpPr>
        <dsp:cNvPr id="0" name=""/>
        <dsp:cNvSpPr/>
      </dsp:nvSpPr>
      <dsp:spPr>
        <a:xfrm>
          <a:off x="1978686" y="5195477"/>
          <a:ext cx="5889861" cy="112836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Потенцијална будућност за мирни саживот</a:t>
          </a:r>
          <a:endParaRPr lang="en-US" sz="3200" kern="1200" dirty="0">
            <a:latin typeface="Arial" pitchFamily="34" charset="0"/>
            <a:cs typeface="Arial" pitchFamily="34" charset="0"/>
          </a:endParaRPr>
        </a:p>
      </dsp:txBody>
      <dsp:txXfrm>
        <a:off x="2033778" y="5250569"/>
        <a:ext cx="5779677" cy="10181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8288-D734-493C-B1D7-316000A31E98}">
      <dsp:nvSpPr>
        <dsp:cNvPr id="0" name=""/>
        <dsp:cNvSpPr/>
      </dsp:nvSpPr>
      <dsp:spPr>
        <a:xfrm rot="21065313">
          <a:off x="224021" y="751523"/>
          <a:ext cx="2406997" cy="9826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Паралелна кулиса</a:t>
          </a:r>
          <a:endParaRPr lang="en-US" sz="3200" kern="1200" dirty="0">
            <a:latin typeface="Arial" pitchFamily="34" charset="0"/>
            <a:cs typeface="Arial" pitchFamily="34" charset="0"/>
          </a:endParaRPr>
        </a:p>
      </dsp:txBody>
      <dsp:txXfrm>
        <a:off x="252801" y="780303"/>
        <a:ext cx="2349437" cy="925060"/>
      </dsp:txXfrm>
    </dsp:sp>
    <dsp:sp modelId="{41CF4DAB-4F42-41C2-9E22-A1F9E26FE4E2}">
      <dsp:nvSpPr>
        <dsp:cNvPr id="0" name=""/>
        <dsp:cNvSpPr/>
      </dsp:nvSpPr>
      <dsp:spPr>
        <a:xfrm>
          <a:off x="17140" y="2618606"/>
          <a:ext cx="330938" cy="33093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8F70D8-38D3-4818-BB65-2381DB28E67C}">
      <dsp:nvSpPr>
        <dsp:cNvPr id="0" name=""/>
        <dsp:cNvSpPr/>
      </dsp:nvSpPr>
      <dsp:spPr>
        <a:xfrm rot="20163074">
          <a:off x="2302862" y="2550809"/>
          <a:ext cx="2782082" cy="198365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sr-Cyrl-RS" sz="2800" kern="1200" dirty="0" smtClean="0">
              <a:latin typeface="Arial" pitchFamily="34" charset="0"/>
              <a:cs typeface="Arial" pitchFamily="34" charset="0"/>
            </a:rPr>
            <a:t>Изолована кружна историја човјечанства</a:t>
          </a:r>
          <a:endParaRPr lang="en-US" sz="2800" kern="1200" dirty="0">
            <a:latin typeface="Arial" pitchFamily="34" charset="0"/>
            <a:cs typeface="Arial" pitchFamily="34" charset="0"/>
          </a:endParaRPr>
        </a:p>
      </dsp:txBody>
      <dsp:txXfrm>
        <a:off x="2399713" y="2647660"/>
        <a:ext cx="2588380" cy="1789949"/>
      </dsp:txXfrm>
    </dsp:sp>
    <dsp:sp modelId="{174482A0-316A-498E-84DB-708422D2C812}">
      <dsp:nvSpPr>
        <dsp:cNvPr id="0" name=""/>
        <dsp:cNvSpPr/>
      </dsp:nvSpPr>
      <dsp:spPr>
        <a:xfrm rot="864300">
          <a:off x="2985582" y="291882"/>
          <a:ext cx="2549130" cy="16029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sr-Cyrl-RS" sz="2800" kern="1200" dirty="0" smtClean="0">
              <a:latin typeface="Arial" pitchFamily="34" charset="0"/>
              <a:cs typeface="Arial" pitchFamily="34" charset="0"/>
            </a:rPr>
            <a:t>Надређен положај у односу на људски живот</a:t>
          </a:r>
          <a:endParaRPr lang="en-US" sz="2800" kern="1200" dirty="0">
            <a:latin typeface="Arial" pitchFamily="34" charset="0"/>
            <a:cs typeface="Arial" pitchFamily="34" charset="0"/>
          </a:endParaRPr>
        </a:p>
      </dsp:txBody>
      <dsp:txXfrm>
        <a:off x="3032530" y="338830"/>
        <a:ext cx="2455234" cy="1509020"/>
      </dsp:txXfrm>
    </dsp:sp>
    <dsp:sp modelId="{64E74558-B014-4697-88B3-86AB90DF9010}">
      <dsp:nvSpPr>
        <dsp:cNvPr id="0" name=""/>
        <dsp:cNvSpPr/>
      </dsp:nvSpPr>
      <dsp:spPr>
        <a:xfrm rot="537497">
          <a:off x="5824395" y="742267"/>
          <a:ext cx="2406997" cy="23955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sr-Cyrl-RS" sz="2800" kern="1200" dirty="0" smtClean="0">
              <a:latin typeface="Arial" pitchFamily="34" charset="0"/>
              <a:cs typeface="Arial" pitchFamily="34" charset="0"/>
            </a:rPr>
            <a:t>Отуђење између људске историје и историје природе</a:t>
          </a:r>
          <a:endParaRPr lang="en-US" sz="2800" kern="1200" dirty="0">
            <a:latin typeface="Arial" pitchFamily="34" charset="0"/>
            <a:cs typeface="Arial" pitchFamily="34" charset="0"/>
          </a:endParaRPr>
        </a:p>
      </dsp:txBody>
      <dsp:txXfrm>
        <a:off x="5894559" y="812431"/>
        <a:ext cx="2266669" cy="22552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80076-6B52-44DA-81D1-6D7D29C0460B}">
      <dsp:nvSpPr>
        <dsp:cNvPr id="0" name=""/>
        <dsp:cNvSpPr/>
      </dsp:nvSpPr>
      <dsp:spPr>
        <a:xfrm rot="16200000">
          <a:off x="-151280" y="304031"/>
          <a:ext cx="4221145" cy="3917900"/>
        </a:xfrm>
        <a:prstGeom prst="up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Појединац као проповједник</a:t>
          </a:r>
          <a:endParaRPr lang="en-US" sz="3200" kern="1200" dirty="0">
            <a:latin typeface="Arial" pitchFamily="34" charset="0"/>
            <a:cs typeface="Arial" pitchFamily="34" charset="0"/>
          </a:endParaRPr>
        </a:p>
      </dsp:txBody>
      <dsp:txXfrm rot="5400000">
        <a:off x="685976" y="1207695"/>
        <a:ext cx="3232267" cy="2110573"/>
      </dsp:txXfrm>
    </dsp:sp>
    <dsp:sp modelId="{3F2190F7-917B-469D-822B-37383B930976}">
      <dsp:nvSpPr>
        <dsp:cNvPr id="0" name=""/>
        <dsp:cNvSpPr/>
      </dsp:nvSpPr>
      <dsp:spPr>
        <a:xfrm rot="5400000">
          <a:off x="4159734" y="31267"/>
          <a:ext cx="4221145" cy="4463428"/>
        </a:xfrm>
        <a:prstGeom prst="up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Освијешћен појединац</a:t>
          </a:r>
          <a:r>
            <a:rPr lang="de-DE" sz="3200" kern="1200" dirty="0" smtClean="0">
              <a:latin typeface="Arial" pitchFamily="34" charset="0"/>
              <a:cs typeface="Arial" pitchFamily="34" charset="0"/>
            </a:rPr>
            <a:t>, </a:t>
          </a:r>
          <a:r>
            <a:rPr lang="sr-Cyrl-RS" sz="3200" kern="1200" dirty="0" smtClean="0">
              <a:latin typeface="Arial" pitchFamily="34" charset="0"/>
              <a:cs typeface="Arial" pitchFamily="34" charset="0"/>
            </a:rPr>
            <a:t>немоћан у односу на точак историје</a:t>
          </a:r>
          <a:endParaRPr lang="en-US" sz="3200" kern="1200" dirty="0">
            <a:latin typeface="Arial" pitchFamily="34" charset="0"/>
            <a:cs typeface="Arial" pitchFamily="34" charset="0"/>
          </a:endParaRPr>
        </a:p>
      </dsp:txBody>
      <dsp:txXfrm rot="-5400000">
        <a:off x="4038593" y="1207694"/>
        <a:ext cx="3724728" cy="21105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307C0-BB1F-4008-8C6F-D3B9DD83AD77}">
      <dsp:nvSpPr>
        <dsp:cNvPr id="0" name=""/>
        <dsp:cNvSpPr/>
      </dsp:nvSpPr>
      <dsp:spPr>
        <a:xfrm>
          <a:off x="2438396" y="-582316"/>
          <a:ext cx="3352806" cy="35067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Извјесност да постоји утопијска потенцијална будућност унутар историје природе</a:t>
          </a:r>
          <a:endParaRPr lang="en-US" sz="3200" kern="1200" dirty="0">
            <a:latin typeface="Arial" pitchFamily="34" charset="0"/>
            <a:cs typeface="Arial" pitchFamily="34" charset="0"/>
          </a:endParaRPr>
        </a:p>
      </dsp:txBody>
      <dsp:txXfrm>
        <a:off x="2536596" y="-484116"/>
        <a:ext cx="3156406" cy="3310334"/>
      </dsp:txXfrm>
    </dsp:sp>
    <dsp:sp modelId="{F08D0637-7A55-4EED-BDD9-EA5EDCEC12FF}">
      <dsp:nvSpPr>
        <dsp:cNvPr id="0" name=""/>
        <dsp:cNvSpPr/>
      </dsp:nvSpPr>
      <dsp:spPr>
        <a:xfrm rot="3600000">
          <a:off x="4951735" y="3225686"/>
          <a:ext cx="935316"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5074727" y="3307681"/>
        <a:ext cx="689332" cy="245983"/>
      </dsp:txXfrm>
    </dsp:sp>
    <dsp:sp modelId="{63563A08-1F69-4ACF-82C2-28F7EC66AF9C}">
      <dsp:nvSpPr>
        <dsp:cNvPr id="0" name=""/>
        <dsp:cNvSpPr/>
      </dsp:nvSpPr>
      <dsp:spPr>
        <a:xfrm>
          <a:off x="4878468" y="3936927"/>
          <a:ext cx="2342703" cy="1171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Андрић</a:t>
          </a:r>
          <a:endParaRPr lang="en-US" sz="3200" kern="1200" dirty="0">
            <a:latin typeface="Arial" pitchFamily="34" charset="0"/>
            <a:cs typeface="Arial" pitchFamily="34" charset="0"/>
          </a:endParaRPr>
        </a:p>
      </dsp:txBody>
      <dsp:txXfrm>
        <a:off x="4912776" y="3971235"/>
        <a:ext cx="2274087" cy="1102735"/>
      </dsp:txXfrm>
    </dsp:sp>
    <dsp:sp modelId="{E5F73A1A-421B-4BEA-9639-7AC9AEAFD6EB}">
      <dsp:nvSpPr>
        <dsp:cNvPr id="0" name=""/>
        <dsp:cNvSpPr/>
      </dsp:nvSpPr>
      <dsp:spPr>
        <a:xfrm rot="10800000">
          <a:off x="3647141" y="4317617"/>
          <a:ext cx="935316"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3770133" y="4399612"/>
        <a:ext cx="689332" cy="245983"/>
      </dsp:txXfrm>
    </dsp:sp>
    <dsp:sp modelId="{9A1B8075-02FB-4731-A407-6D61011E1C40}">
      <dsp:nvSpPr>
        <dsp:cNvPr id="0" name=""/>
        <dsp:cNvSpPr/>
      </dsp:nvSpPr>
      <dsp:spPr>
        <a:xfrm>
          <a:off x="1008428" y="3936927"/>
          <a:ext cx="2342703" cy="1171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sr-Cyrl-RS" sz="3200" kern="1200" dirty="0" smtClean="0">
              <a:latin typeface="Arial" pitchFamily="34" charset="0"/>
              <a:cs typeface="Arial" pitchFamily="34" charset="0"/>
            </a:rPr>
            <a:t>Хандке</a:t>
          </a:r>
          <a:endParaRPr lang="en-US" sz="3200" kern="1200" dirty="0">
            <a:latin typeface="Arial" pitchFamily="34" charset="0"/>
            <a:cs typeface="Arial" pitchFamily="34" charset="0"/>
          </a:endParaRPr>
        </a:p>
      </dsp:txBody>
      <dsp:txXfrm>
        <a:off x="1042736" y="3971235"/>
        <a:ext cx="2274087" cy="1102735"/>
      </dsp:txXfrm>
    </dsp:sp>
    <dsp:sp modelId="{32E1E9DB-D04C-44A6-9843-36B22C5452DB}">
      <dsp:nvSpPr>
        <dsp:cNvPr id="0" name=""/>
        <dsp:cNvSpPr/>
      </dsp:nvSpPr>
      <dsp:spPr>
        <a:xfrm rot="18000000">
          <a:off x="2342548" y="3225686"/>
          <a:ext cx="935316" cy="409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465540" y="3307681"/>
        <a:ext cx="689332" cy="245983"/>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F9D002-B026-4D00-A75B-2937FE92C3D9}" type="datetimeFigureOut">
              <a:rPr lang="en-US" smtClean="0"/>
              <a:t>10/3/2019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37E3C0-A2FC-4428-A740-2D79367B6B42}" type="slidenum">
              <a:rPr lang="en-US" smtClean="0"/>
              <a:t>‹#›</a:t>
            </a:fld>
            <a:endParaRPr lang="en-US"/>
          </a:p>
        </p:txBody>
      </p:sp>
    </p:spTree>
    <p:extLst>
      <p:ext uri="{BB962C8B-B14F-4D97-AF65-F5344CB8AC3E}">
        <p14:creationId xmlns:p14="http://schemas.microsoft.com/office/powerpoint/2010/main" val="506936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37E3C0-A2FC-4428-A740-2D79367B6B42}" type="slidenum">
              <a:rPr lang="en-US" smtClean="0"/>
              <a:t>2</a:t>
            </a:fld>
            <a:endParaRPr lang="en-US"/>
          </a:p>
        </p:txBody>
      </p:sp>
    </p:spTree>
    <p:extLst>
      <p:ext uri="{BB962C8B-B14F-4D97-AF65-F5344CB8AC3E}">
        <p14:creationId xmlns:p14="http://schemas.microsoft.com/office/powerpoint/2010/main" val="168876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24C512-D62E-4C9B-BFEA-34AF9CF468AC}"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4194803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24C512-D62E-4C9B-BFEA-34AF9CF468AC}"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1058721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24C512-D62E-4C9B-BFEA-34AF9CF468AC}"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300960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24C512-D62E-4C9B-BFEA-34AF9CF468AC}"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378271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24C512-D62E-4C9B-BFEA-34AF9CF468AC}"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1912247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24C512-D62E-4C9B-BFEA-34AF9CF468AC}"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346961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24C512-D62E-4C9B-BFEA-34AF9CF468AC}"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3358607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24C512-D62E-4C9B-BFEA-34AF9CF468AC}"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417902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4C512-D62E-4C9B-BFEA-34AF9CF468AC}"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3838154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24C512-D62E-4C9B-BFEA-34AF9CF468AC}"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2319949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24C512-D62E-4C9B-BFEA-34AF9CF468AC}"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B06EA5-50A8-45B0-BD13-D3950BBA7009}" type="slidenum">
              <a:rPr lang="en-US" smtClean="0"/>
              <a:t>‹#›</a:t>
            </a:fld>
            <a:endParaRPr lang="en-US"/>
          </a:p>
        </p:txBody>
      </p:sp>
    </p:spTree>
    <p:extLst>
      <p:ext uri="{BB962C8B-B14F-4D97-AF65-F5344CB8AC3E}">
        <p14:creationId xmlns:p14="http://schemas.microsoft.com/office/powerpoint/2010/main" val="199433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4C512-D62E-4C9B-BFEA-34AF9CF468AC}" type="datetimeFigureOut">
              <a:rPr lang="en-US" smtClean="0"/>
              <a:t>10/3/2019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06EA5-50A8-45B0-BD13-D3950BBA7009}" type="slidenum">
              <a:rPr lang="en-US" smtClean="0"/>
              <a:t>‹#›</a:t>
            </a:fld>
            <a:endParaRPr lang="en-US"/>
          </a:p>
        </p:txBody>
      </p:sp>
    </p:spTree>
    <p:extLst>
      <p:ext uri="{BB962C8B-B14F-4D97-AF65-F5344CB8AC3E}">
        <p14:creationId xmlns:p14="http://schemas.microsoft.com/office/powerpoint/2010/main" val="2616247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djelka.krstanovic-jankovic@flf.unibl.or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6200" y="304800"/>
            <a:ext cx="8915400" cy="6477000"/>
          </a:xfrm>
        </p:spPr>
        <p:txBody>
          <a:bodyPr>
            <a:normAutofit fontScale="92500" lnSpcReduction="20000"/>
          </a:bodyPr>
          <a:lstStyle/>
          <a:p>
            <a:pPr marL="0" indent="0" algn="ctr">
              <a:buNone/>
            </a:pPr>
            <a:r>
              <a:rPr lang="sr-Cyrl-RS" sz="5100" b="1" dirty="0" smtClean="0">
                <a:latin typeface="Arial" pitchFamily="34" charset="0"/>
                <a:cs typeface="Arial" pitchFamily="34" charset="0"/>
              </a:rPr>
              <a:t>Анђелка Крстановић (Бања Лука)</a:t>
            </a:r>
            <a:endParaRPr lang="en-US" sz="5100" b="1" dirty="0" smtClean="0">
              <a:latin typeface="Arial" pitchFamily="34" charset="0"/>
              <a:cs typeface="Arial" pitchFamily="34" charset="0"/>
            </a:endParaRPr>
          </a:p>
          <a:p>
            <a:pPr marL="0" indent="0" algn="ctr">
              <a:buNone/>
            </a:pPr>
            <a:endParaRPr lang="sr-Latn-RS" sz="3600" b="1" dirty="0">
              <a:latin typeface="Arial" pitchFamily="34" charset="0"/>
              <a:cs typeface="Arial" pitchFamily="34" charset="0"/>
            </a:endParaRPr>
          </a:p>
          <a:p>
            <a:pPr marL="0" indent="0" algn="ctr">
              <a:buNone/>
            </a:pPr>
            <a:r>
              <a:rPr lang="sr-Cyrl-RS" sz="2300" b="1" dirty="0" smtClean="0">
                <a:latin typeface="Arial" pitchFamily="34" charset="0"/>
                <a:cs typeface="Arial" pitchFamily="34" charset="0"/>
              </a:rPr>
              <a:t>Филолошки факултет</a:t>
            </a:r>
            <a:endParaRPr lang="de-DE" sz="2300" b="1" dirty="0" smtClean="0">
              <a:latin typeface="Arial" pitchFamily="34" charset="0"/>
              <a:cs typeface="Arial" pitchFamily="34" charset="0"/>
            </a:endParaRPr>
          </a:p>
          <a:p>
            <a:pPr marL="0" indent="0" algn="ctr">
              <a:buNone/>
            </a:pPr>
            <a:r>
              <a:rPr lang="sr-Cyrl-RS" sz="2300" b="1" dirty="0" smtClean="0">
                <a:latin typeface="Arial" pitchFamily="34" charset="0"/>
                <a:cs typeface="Arial" pitchFamily="34" charset="0"/>
              </a:rPr>
              <a:t>Универзитет у Бањој Луци</a:t>
            </a:r>
            <a:endParaRPr lang="de-DE" sz="2300" b="1" dirty="0" smtClean="0">
              <a:latin typeface="Arial" pitchFamily="34" charset="0"/>
              <a:cs typeface="Arial" pitchFamily="34" charset="0"/>
            </a:endParaRPr>
          </a:p>
          <a:p>
            <a:pPr marL="0" indent="0" algn="ctr">
              <a:buNone/>
            </a:pPr>
            <a:endParaRPr lang="de-DE" sz="1600" b="1" dirty="0">
              <a:latin typeface="Arial" pitchFamily="34" charset="0"/>
              <a:cs typeface="Arial" pitchFamily="34" charset="0"/>
            </a:endParaRPr>
          </a:p>
          <a:p>
            <a:pPr marL="0" indent="0" algn="ctr">
              <a:buNone/>
            </a:pPr>
            <a:r>
              <a:rPr lang="de-DE" sz="2000" b="1" dirty="0">
                <a:latin typeface="Arial" pitchFamily="34" charset="0"/>
                <a:cs typeface="Arial" pitchFamily="34" charset="0"/>
                <a:hlinkClick r:id="rId2"/>
              </a:rPr>
              <a:t>a</a:t>
            </a:r>
            <a:r>
              <a:rPr lang="de-DE" sz="2000" b="1" dirty="0" smtClean="0">
                <a:latin typeface="Arial" pitchFamily="34" charset="0"/>
                <a:cs typeface="Arial" pitchFamily="34" charset="0"/>
                <a:hlinkClick r:id="rId2"/>
              </a:rPr>
              <a:t>ndjelka.krstanovic-jankovic</a:t>
            </a:r>
            <a:r>
              <a:rPr lang="en-US" sz="2000" b="1" dirty="0" smtClean="0">
                <a:latin typeface="Arial" pitchFamily="34" charset="0"/>
                <a:cs typeface="Arial" pitchFamily="34" charset="0"/>
                <a:hlinkClick r:id="rId2"/>
              </a:rPr>
              <a:t>@flf.unibl.org</a:t>
            </a:r>
            <a:endParaRPr lang="en-US" sz="2000" b="1" dirty="0" smtClean="0">
              <a:latin typeface="Arial" pitchFamily="34" charset="0"/>
              <a:cs typeface="Arial" pitchFamily="34" charset="0"/>
            </a:endParaRPr>
          </a:p>
          <a:p>
            <a:pPr marL="0" indent="0" algn="ctr">
              <a:buNone/>
            </a:pPr>
            <a:endParaRPr lang="de-DE" sz="1400" b="1" dirty="0" smtClean="0">
              <a:latin typeface="Arial" pitchFamily="34" charset="0"/>
              <a:cs typeface="Arial" pitchFamily="34" charset="0"/>
            </a:endParaRPr>
          </a:p>
          <a:p>
            <a:pPr marL="0" indent="0" algn="ctr">
              <a:buNone/>
            </a:pPr>
            <a:r>
              <a:rPr lang="sr-Cyrl-RS" sz="5200" b="1" dirty="0" smtClean="0">
                <a:latin typeface="Arial" pitchFamily="34" charset="0"/>
                <a:cs typeface="Arial" pitchFamily="34" charset="0"/>
              </a:rPr>
              <a:t>П</a:t>
            </a:r>
            <a:r>
              <a:rPr lang="sr-Cyrl-RS" sz="5200" b="1" dirty="0" smtClean="0">
                <a:latin typeface="Arial" pitchFamily="34" charset="0"/>
                <a:cs typeface="Arial" pitchFamily="34" charset="0"/>
              </a:rPr>
              <a:t>ерцепција </a:t>
            </a:r>
            <a:r>
              <a:rPr lang="sr-Cyrl-RS" sz="5200" b="1" dirty="0" smtClean="0">
                <a:latin typeface="Arial" pitchFamily="34" charset="0"/>
                <a:cs typeface="Arial" pitchFamily="34" charset="0"/>
              </a:rPr>
              <a:t>зимских предјела и </a:t>
            </a:r>
            <a:r>
              <a:rPr lang="sr-Cyrl-RS" sz="5200" b="1" dirty="0" smtClean="0">
                <a:latin typeface="Arial" pitchFamily="34" charset="0"/>
                <a:cs typeface="Arial" pitchFamily="34" charset="0"/>
              </a:rPr>
              <a:t>криогених </a:t>
            </a:r>
            <a:r>
              <a:rPr lang="sr-Cyrl-RS" sz="5200" b="1" dirty="0" smtClean="0">
                <a:latin typeface="Arial" pitchFamily="34" charset="0"/>
                <a:cs typeface="Arial" pitchFamily="34" charset="0"/>
              </a:rPr>
              <a:t>маркера код Ива Андрића и Петера Хандкеа</a:t>
            </a:r>
            <a:endParaRPr lang="de-DE" sz="5200" b="1" dirty="0" smtClean="0">
              <a:latin typeface="Arial" pitchFamily="34" charset="0"/>
              <a:cs typeface="Arial" pitchFamily="34" charset="0"/>
            </a:endParaRPr>
          </a:p>
          <a:p>
            <a:pPr marL="0" indent="0" algn="ctr">
              <a:buNone/>
            </a:pPr>
            <a:r>
              <a:rPr lang="sr-Cyrl-RS" sz="3400" b="1" dirty="0" smtClean="0">
                <a:latin typeface="Arial" pitchFamily="34" charset="0"/>
                <a:cs typeface="Arial" pitchFamily="34" charset="0"/>
              </a:rPr>
              <a:t>Москва</a:t>
            </a:r>
            <a:r>
              <a:rPr lang="de-DE" sz="3400" b="1" dirty="0" smtClean="0">
                <a:latin typeface="Arial" pitchFamily="34" charset="0"/>
                <a:cs typeface="Arial" pitchFamily="34" charset="0"/>
              </a:rPr>
              <a:t>, 18.10.2019</a:t>
            </a:r>
            <a:r>
              <a:rPr lang="sr-Cyrl-RS" sz="3400" b="1" dirty="0" smtClean="0">
                <a:latin typeface="Arial" pitchFamily="34" charset="0"/>
                <a:cs typeface="Arial" pitchFamily="34" charset="0"/>
              </a:rPr>
              <a:t>.</a:t>
            </a:r>
            <a:endParaRPr lang="en-US" sz="3400" dirty="0">
              <a:latin typeface="Arial" pitchFamily="34" charset="0"/>
              <a:cs typeface="Arial" pitchFamily="34" charset="0"/>
            </a:endParaRPr>
          </a:p>
          <a:p>
            <a:pPr marL="0" indent="0" algn="ctr">
              <a:buNone/>
            </a:pPr>
            <a:endParaRPr lang="de-DE" sz="4800" b="1" dirty="0">
              <a:latin typeface="Arial" pitchFamily="34" charset="0"/>
              <a:cs typeface="Arial" pitchFamily="34" charset="0"/>
            </a:endParaRPr>
          </a:p>
          <a:p>
            <a:pPr marL="0" indent="0" algn="ctr">
              <a:buNone/>
            </a:pPr>
            <a:endParaRPr lang="en-US" sz="3600" b="1" dirty="0"/>
          </a:p>
        </p:txBody>
      </p:sp>
    </p:spTree>
    <p:extLst>
      <p:ext uri="{BB962C8B-B14F-4D97-AF65-F5344CB8AC3E}">
        <p14:creationId xmlns:p14="http://schemas.microsoft.com/office/powerpoint/2010/main" val="2159861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Егзистенцијална раван</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just"/>
            <a:r>
              <a:rPr lang="de-DE" dirty="0" smtClean="0">
                <a:latin typeface="Arial" pitchFamily="34" charset="0"/>
                <a:cs typeface="Arial" pitchFamily="34" charset="0"/>
              </a:rPr>
              <a:t>“</a:t>
            </a:r>
            <a:r>
              <a:rPr lang="sr-Cyrl-RS" dirty="0" smtClean="0">
                <a:latin typeface="Arial" pitchFamily="34" charset="0"/>
                <a:cs typeface="Arial" pitchFamily="34" charset="0"/>
              </a:rPr>
              <a:t>Травник и цео тај крај оковала је зла, дуга и необично оштра зима, најгора од свих зима које је Давил провео овде</a:t>
            </a:r>
            <a:r>
              <a:rPr lang="de-DE" dirty="0" smtClean="0">
                <a:latin typeface="Arial" pitchFamily="34" charset="0"/>
                <a:cs typeface="Arial" pitchFamily="34" charset="0"/>
              </a:rPr>
              <a:t> </a:t>
            </a:r>
            <a:r>
              <a:rPr lang="de-DE" dirty="0" smtClean="0">
                <a:latin typeface="Arial" pitchFamily="34" charset="0"/>
                <a:cs typeface="Arial" pitchFamily="34" charset="0"/>
              </a:rPr>
              <a:t>[...]</a:t>
            </a:r>
            <a:r>
              <a:rPr lang="sr-Cyrl-RS" dirty="0" smtClean="0">
                <a:latin typeface="Arial" pitchFamily="34" charset="0"/>
                <a:cs typeface="Arial" pitchFamily="34" charset="0"/>
              </a:rPr>
              <a:t>“</a:t>
            </a:r>
            <a:r>
              <a:rPr lang="de-DE" dirty="0" smtClean="0">
                <a:latin typeface="Arial" pitchFamily="34" charset="0"/>
                <a:cs typeface="Arial" pitchFamily="34" charset="0"/>
              </a:rPr>
              <a:t> </a:t>
            </a:r>
            <a:r>
              <a:rPr lang="de-DE" dirty="0" smtClean="0">
                <a:latin typeface="Arial" pitchFamily="34" charset="0"/>
                <a:cs typeface="Arial" pitchFamily="34" charset="0"/>
              </a:rPr>
              <a:t>(</a:t>
            </a:r>
            <a:r>
              <a:rPr lang="sr-Cyrl-RS" dirty="0" smtClean="0">
                <a:latin typeface="Arial" pitchFamily="34" charset="0"/>
                <a:cs typeface="Arial" pitchFamily="34" charset="0"/>
              </a:rPr>
              <a:t>369</a:t>
            </a:r>
            <a:r>
              <a:rPr lang="de-DE" dirty="0" smtClean="0">
                <a:latin typeface="Arial" pitchFamily="34" charset="0"/>
                <a:cs typeface="Arial" pitchFamily="34" charset="0"/>
              </a:rPr>
              <a:t>): </a:t>
            </a:r>
            <a:r>
              <a:rPr lang="sr-Cyrl-RS" dirty="0" smtClean="0">
                <a:latin typeface="Arial" pitchFamily="34" charset="0"/>
                <a:cs typeface="Arial" pitchFamily="34" charset="0"/>
              </a:rPr>
              <a:t>размишљања </a:t>
            </a:r>
            <a:r>
              <a:rPr lang="sr-Cyrl-RS" dirty="0" smtClean="0">
                <a:latin typeface="Arial" pitchFamily="34" charset="0"/>
                <a:cs typeface="Arial" pitchFamily="34" charset="0"/>
              </a:rPr>
              <a:t>ка општем увиду да је човјек окован у бесмисленој егзистенцијалној тамници</a:t>
            </a:r>
          </a:p>
          <a:p>
            <a:pPr algn="just"/>
            <a:r>
              <a:rPr lang="sr-Cyrl-RS" dirty="0" smtClean="0">
                <a:latin typeface="Arial" pitchFamily="34" charset="0"/>
                <a:cs typeface="Arial" pitchFamily="34" charset="0"/>
              </a:rPr>
              <a:t>Давилова размишљања након одласка Давне</a:t>
            </a:r>
            <a:r>
              <a:rPr lang="de-DE" dirty="0" smtClean="0">
                <a:latin typeface="Arial" pitchFamily="34" charset="0"/>
                <a:cs typeface="Arial" pitchFamily="34" charset="0"/>
              </a:rPr>
              <a:t>: </a:t>
            </a:r>
            <a:r>
              <a:rPr lang="sr-Cyrl-RS" dirty="0" smtClean="0">
                <a:latin typeface="Arial" pitchFamily="34" charset="0"/>
                <a:cs typeface="Arial" pitchFamily="34" charset="0"/>
              </a:rPr>
              <a:t>човјек је </a:t>
            </a:r>
            <a:r>
              <a:rPr lang="sr-Cyrl-RS" dirty="0" smtClean="0">
                <a:latin typeface="Arial" pitchFamily="34" charset="0"/>
                <a:cs typeface="Arial" pitchFamily="34" charset="0"/>
              </a:rPr>
              <a:t>заточен у </a:t>
            </a:r>
            <a:r>
              <a:rPr lang="sr-Cyrl-RS" dirty="0" smtClean="0">
                <a:latin typeface="Arial" pitchFamily="34" charset="0"/>
                <a:cs typeface="Arial" pitchFamily="34" charset="0"/>
              </a:rPr>
              <a:t>свом егзистенцијалном статусу</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10</a:t>
            </a:fld>
            <a:endParaRPr lang="en-US"/>
          </a:p>
        </p:txBody>
      </p:sp>
    </p:spTree>
    <p:extLst>
      <p:ext uri="{BB962C8B-B14F-4D97-AF65-F5344CB8AC3E}">
        <p14:creationId xmlns:p14="http://schemas.microsoft.com/office/powerpoint/2010/main" val="126313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Егзистенцијална раван</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a:latin typeface="Arial" pitchFamily="34" charset="0"/>
                <a:cs typeface="Arial" pitchFamily="34" charset="0"/>
              </a:rPr>
              <a:t>н</a:t>
            </a:r>
            <a:r>
              <a:rPr lang="sr-Cyrl-RS" dirty="0" smtClean="0">
                <a:latin typeface="Arial" pitchFamily="34" charset="0"/>
                <a:cs typeface="Arial" pitchFamily="34" charset="0"/>
              </a:rPr>
              <a:t>адређен положај природе</a:t>
            </a:r>
            <a:r>
              <a:rPr lang="de-DE" dirty="0" smtClean="0">
                <a:latin typeface="Arial" pitchFamily="34" charset="0"/>
                <a:cs typeface="Arial" pitchFamily="34" charset="0"/>
              </a:rPr>
              <a:t>, </a:t>
            </a:r>
            <a:r>
              <a:rPr lang="sr-Cyrl-RS" dirty="0" smtClean="0">
                <a:latin typeface="Arial" pitchFamily="34" charset="0"/>
                <a:cs typeface="Arial" pitchFamily="34" charset="0"/>
              </a:rPr>
              <a:t>рефлектује се кроз зимски предио</a:t>
            </a:r>
            <a:endParaRPr lang="de-DE" dirty="0" smtClean="0">
              <a:latin typeface="Arial" pitchFamily="34" charset="0"/>
              <a:cs typeface="Arial" pitchFamily="34" charset="0"/>
            </a:endParaRPr>
          </a:p>
          <a:p>
            <a:pPr algn="just"/>
            <a:r>
              <a:rPr lang="sr-Cyrl-RS" dirty="0">
                <a:latin typeface="Arial" pitchFamily="34" charset="0"/>
                <a:cs typeface="Arial" pitchFamily="34" charset="0"/>
              </a:rPr>
              <a:t>н</a:t>
            </a:r>
            <a:r>
              <a:rPr lang="sr-Cyrl-RS" dirty="0" smtClean="0">
                <a:latin typeface="Arial" pitchFamily="34" charset="0"/>
                <a:cs typeface="Arial" pitchFamily="34" charset="0"/>
              </a:rPr>
              <a:t>адмоћна позиција природе наспрам људске историје </a:t>
            </a:r>
            <a:r>
              <a:rPr lang="de-DE" dirty="0" smtClean="0">
                <a:latin typeface="Arial" pitchFamily="34" charset="0"/>
                <a:cs typeface="Arial" pitchFamily="34" charset="0"/>
              </a:rPr>
              <a:t> (</a:t>
            </a:r>
            <a:r>
              <a:rPr lang="sr-Cyrl-RS" dirty="0">
                <a:latin typeface="Arial" pitchFamily="34" charset="0"/>
                <a:cs typeface="Arial" pitchFamily="34" charset="0"/>
              </a:rPr>
              <a:t>п</a:t>
            </a:r>
            <a:r>
              <a:rPr lang="sr-Cyrl-RS" dirty="0" smtClean="0">
                <a:latin typeface="Arial" pitchFamily="34" charset="0"/>
                <a:cs typeface="Arial" pitchFamily="34" charset="0"/>
              </a:rPr>
              <a:t>ерсонификација природе</a:t>
            </a:r>
            <a:r>
              <a:rPr lang="de-DE" dirty="0" smtClean="0">
                <a:latin typeface="Arial" pitchFamily="34" charset="0"/>
                <a:cs typeface="Arial" pitchFamily="34" charset="0"/>
              </a:rPr>
              <a:t>)</a:t>
            </a:r>
          </a:p>
          <a:p>
            <a:pPr algn="just"/>
            <a:r>
              <a:rPr lang="sr-Cyrl-RS" dirty="0" smtClean="0">
                <a:latin typeface="Arial" pitchFamily="34" charset="0"/>
                <a:cs typeface="Arial" pitchFamily="34" charset="0"/>
              </a:rPr>
              <a:t>Нонсенс- статус човјека у овоземаљском свијету</a:t>
            </a:r>
            <a:endParaRPr lang="de-DE" dirty="0" smtClean="0">
              <a:latin typeface="Arial" pitchFamily="34" charset="0"/>
              <a:cs typeface="Arial" pitchFamily="34" charset="0"/>
            </a:endParaRPr>
          </a:p>
          <a:p>
            <a:pPr algn="just"/>
            <a:r>
              <a:rPr lang="sr-Cyrl-RS" dirty="0">
                <a:latin typeface="Arial" pitchFamily="34" charset="0"/>
                <a:cs typeface="Arial" pitchFamily="34" charset="0"/>
              </a:rPr>
              <a:t>п</a:t>
            </a:r>
            <a:r>
              <a:rPr lang="sr-Cyrl-RS" dirty="0" smtClean="0">
                <a:latin typeface="Arial" pitchFamily="34" charset="0"/>
                <a:cs typeface="Arial" pitchFamily="34" charset="0"/>
              </a:rPr>
              <a:t>рирода као протагонист</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11</a:t>
            </a:fld>
            <a:endParaRPr lang="en-US"/>
          </a:p>
        </p:txBody>
      </p:sp>
    </p:spTree>
    <p:extLst>
      <p:ext uri="{BB962C8B-B14F-4D97-AF65-F5344CB8AC3E}">
        <p14:creationId xmlns:p14="http://schemas.microsoft.com/office/powerpoint/2010/main" val="302226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sr-Cyrl-RS" sz="3200" i="1" dirty="0" smtClean="0">
                <a:latin typeface="Arial" pitchFamily="34" charset="0"/>
                <a:cs typeface="Arial" pitchFamily="34" charset="0"/>
              </a:rPr>
              <a:t>Спори повратак кући</a:t>
            </a:r>
            <a:r>
              <a:rPr lang="en-US" sz="3200" dirty="0"/>
              <a:t/>
            </a:r>
            <a:br>
              <a:rPr lang="en-US" sz="3200" dirty="0"/>
            </a:b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smtClean="0">
                <a:latin typeface="Arial" pitchFamily="34" charset="0"/>
                <a:cs typeface="Arial" pitchFamily="34" charset="0"/>
              </a:rPr>
              <a:t>Зоргер, запослен на једном америчком универзитету као геолог, одлази на сјевер у Аљаску да би проучавао форме предјела</a:t>
            </a:r>
          </a:p>
          <a:p>
            <a:pPr algn="just"/>
            <a:r>
              <a:rPr lang="de-DE" dirty="0" smtClean="0">
                <a:latin typeface="Arial" pitchFamily="34" charset="0"/>
                <a:cs typeface="Arial" pitchFamily="34" charset="0"/>
              </a:rPr>
              <a:t> </a:t>
            </a:r>
            <a:r>
              <a:rPr lang="sr-Cyrl-RS" dirty="0" smtClean="0">
                <a:latin typeface="Arial" pitchFamily="34" charset="0"/>
                <a:cs typeface="Arial" pitchFamily="34" charset="0"/>
              </a:rPr>
              <a:t>његов позив је у непосредној вези са развојем идентитета</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12</a:t>
            </a:fld>
            <a:endParaRPr lang="en-US"/>
          </a:p>
        </p:txBody>
      </p:sp>
    </p:spTree>
    <p:extLst>
      <p:ext uri="{BB962C8B-B14F-4D97-AF65-F5344CB8AC3E}">
        <p14:creationId xmlns:p14="http://schemas.microsoft.com/office/powerpoint/2010/main" val="987907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200" i="1" dirty="0" smtClean="0">
                <a:latin typeface="Arial" pitchFamily="34" charset="0"/>
                <a:cs typeface="Arial" pitchFamily="34" charset="0"/>
              </a:rPr>
              <a:t>Спори повратак кући</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sr-Cyrl-RS" dirty="0">
                <a:latin typeface="Arial" pitchFamily="34" charset="0"/>
                <a:cs typeface="Arial" pitchFamily="34" charset="0"/>
              </a:rPr>
              <a:t>с</a:t>
            </a:r>
            <a:r>
              <a:rPr lang="sr-Cyrl-RS" dirty="0" smtClean="0">
                <a:latin typeface="Arial" pitchFamily="34" charset="0"/>
                <a:cs typeface="Arial" pitchFamily="34" charset="0"/>
              </a:rPr>
              <a:t>лике предјела Аљаске као слике пра-љепоте</a:t>
            </a:r>
            <a:endParaRPr lang="de-DE" dirty="0" smtClean="0">
              <a:latin typeface="Arial" pitchFamily="34" charset="0"/>
              <a:cs typeface="Arial" pitchFamily="34" charset="0"/>
            </a:endParaRPr>
          </a:p>
          <a:p>
            <a:r>
              <a:rPr lang="sr-Cyrl-RS" dirty="0">
                <a:latin typeface="Arial" pitchFamily="34" charset="0"/>
                <a:cs typeface="Arial" pitchFamily="34" charset="0"/>
              </a:rPr>
              <a:t>н</a:t>
            </a:r>
            <a:r>
              <a:rPr lang="sr-Cyrl-RS" dirty="0" smtClean="0">
                <a:latin typeface="Arial" pitchFamily="34" charset="0"/>
                <a:cs typeface="Arial" pitchFamily="34" charset="0"/>
              </a:rPr>
              <a:t>аративна функција хладноће</a:t>
            </a:r>
            <a:r>
              <a:rPr lang="de-DE" dirty="0" smtClean="0">
                <a:latin typeface="Arial" pitchFamily="34" charset="0"/>
                <a:cs typeface="Arial" pitchFamily="34" charset="0"/>
              </a:rPr>
              <a:t>: </a:t>
            </a:r>
            <a:r>
              <a:rPr lang="sr-Cyrl-RS" b="1" dirty="0">
                <a:latin typeface="Arial" pitchFamily="34" charset="0"/>
                <a:cs typeface="Arial" pitchFamily="34" charset="0"/>
              </a:rPr>
              <a:t>п</a:t>
            </a:r>
            <a:r>
              <a:rPr lang="sr-Cyrl-RS" b="1" dirty="0" smtClean="0">
                <a:latin typeface="Arial" pitchFamily="34" charset="0"/>
                <a:cs typeface="Arial" pitchFamily="34" charset="0"/>
              </a:rPr>
              <a:t>реображај</a:t>
            </a:r>
            <a:r>
              <a:rPr lang="de-DE" dirty="0" smtClean="0">
                <a:latin typeface="Arial" pitchFamily="34" charset="0"/>
                <a:cs typeface="Arial" pitchFamily="34" charset="0"/>
              </a:rPr>
              <a:t> </a:t>
            </a:r>
            <a:r>
              <a:rPr lang="sr-Cyrl-RS" dirty="0" smtClean="0">
                <a:latin typeface="Arial" pitchFamily="34" charset="0"/>
                <a:cs typeface="Arial" pitchFamily="34" charset="0"/>
              </a:rPr>
              <a:t>перспективе свијести и</a:t>
            </a:r>
            <a:r>
              <a:rPr lang="de-DE" dirty="0" smtClean="0">
                <a:latin typeface="Arial" pitchFamily="34" charset="0"/>
                <a:cs typeface="Arial" pitchFamily="34" charset="0"/>
              </a:rPr>
              <a:t> </a:t>
            </a:r>
            <a:r>
              <a:rPr lang="sr-Cyrl-RS" b="1" dirty="0" smtClean="0">
                <a:latin typeface="Arial" pitchFamily="34" charset="0"/>
                <a:cs typeface="Arial" pitchFamily="34" charset="0"/>
              </a:rPr>
              <a:t>спознаја</a:t>
            </a:r>
            <a:endParaRPr lang="de-DE" b="1" dirty="0" smtClean="0">
              <a:latin typeface="Arial" pitchFamily="34" charset="0"/>
              <a:cs typeface="Arial" pitchFamily="34" charset="0"/>
            </a:endParaRPr>
          </a:p>
          <a:p>
            <a:r>
              <a:rPr lang="sr-Cyrl-RS" dirty="0">
                <a:latin typeface="Arial" pitchFamily="34" charset="0"/>
                <a:cs typeface="Arial" pitchFamily="34" charset="0"/>
              </a:rPr>
              <a:t>п</a:t>
            </a:r>
            <a:r>
              <a:rPr lang="sr-Cyrl-RS" dirty="0" smtClean="0">
                <a:latin typeface="Arial" pitchFamily="34" charset="0"/>
                <a:cs typeface="Arial" pitchFamily="34" charset="0"/>
              </a:rPr>
              <a:t>реображај</a:t>
            </a:r>
            <a:r>
              <a:rPr lang="de-DE" dirty="0" smtClean="0">
                <a:latin typeface="Arial" pitchFamily="34" charset="0"/>
                <a:cs typeface="Arial" pitchFamily="34" charset="0"/>
              </a:rPr>
              <a:t>: </a:t>
            </a:r>
            <a:r>
              <a:rPr lang="sr-Cyrl-RS" dirty="0" smtClean="0">
                <a:latin typeface="Arial" pitchFamily="34" charset="0"/>
                <a:cs typeface="Arial" pitchFamily="34" charset="0"/>
              </a:rPr>
              <a:t>Зоргер прави отклон од историчности и ужива у вјечним законима природе</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13</a:t>
            </a:fld>
            <a:endParaRPr lang="en-US"/>
          </a:p>
        </p:txBody>
      </p:sp>
    </p:spTree>
    <p:extLst>
      <p:ext uri="{BB962C8B-B14F-4D97-AF65-F5344CB8AC3E}">
        <p14:creationId xmlns:p14="http://schemas.microsoft.com/office/powerpoint/2010/main" val="192752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smtClean="0">
                <a:latin typeface="Arial" pitchFamily="34" charset="0"/>
                <a:cs typeface="Arial" pitchFamily="34" charset="0"/>
              </a:rPr>
              <a:t>„[...] Зоргер осети хладноћу и ветар споља као доброчинство у плућним крилима</a:t>
            </a:r>
            <a:r>
              <a:rPr lang="de-DE" dirty="0" smtClean="0">
                <a:latin typeface="Arial" pitchFamily="34" charset="0"/>
                <a:cs typeface="Arial" pitchFamily="34" charset="0"/>
              </a:rPr>
              <a:t>“ </a:t>
            </a:r>
            <a:r>
              <a:rPr lang="de-DE" dirty="0" smtClean="0"/>
              <a:t>(</a:t>
            </a:r>
            <a:r>
              <a:rPr lang="sr-Cyrl-RS" sz="2800" dirty="0" smtClean="0">
                <a:latin typeface="Arial" pitchFamily="34" charset="0"/>
                <a:cs typeface="Arial" pitchFamily="34" charset="0"/>
              </a:rPr>
              <a:t>СПОРИ ПОВРАТАК КУЋИ</a:t>
            </a:r>
            <a:r>
              <a:rPr lang="de-DE" sz="2000" dirty="0" smtClean="0">
                <a:latin typeface="Arial" pitchFamily="34" charset="0"/>
                <a:cs typeface="Arial" pitchFamily="34" charset="0"/>
              </a:rPr>
              <a:t>: </a:t>
            </a:r>
            <a:r>
              <a:rPr lang="sr-Cyrl-RS" dirty="0" smtClean="0">
                <a:latin typeface="Arial" pitchFamily="34" charset="0"/>
                <a:cs typeface="Arial" pitchFamily="34" charset="0"/>
              </a:rPr>
              <a:t>27</a:t>
            </a:r>
            <a:r>
              <a:rPr lang="de-DE" dirty="0" smtClean="0"/>
              <a:t>).</a:t>
            </a:r>
            <a:endParaRPr lang="de-DE" dirty="0" smtClean="0"/>
          </a:p>
          <a:p>
            <a:r>
              <a:rPr lang="de-DE" dirty="0" smtClean="0">
                <a:latin typeface="Arial" pitchFamily="34" charset="0"/>
                <a:cs typeface="Arial" pitchFamily="34" charset="0"/>
              </a:rPr>
              <a:t>„</a:t>
            </a:r>
            <a:r>
              <a:rPr lang="sr-Cyrl-RS" dirty="0" smtClean="0">
                <a:latin typeface="Arial" pitchFamily="34" charset="0"/>
                <a:cs typeface="Arial" pitchFamily="34" charset="0"/>
              </a:rPr>
              <a:t>Било је хладно, али није мрзло; било какво време га је оживљавало, само ако је могао бити напољу на ваздуху и ако му се својом сопственом снагом у потпуности излагао</a:t>
            </a:r>
            <a:r>
              <a:rPr lang="de-DE" dirty="0" smtClean="0">
                <a:latin typeface="Arial" pitchFamily="34" charset="0"/>
                <a:cs typeface="Arial" pitchFamily="34" charset="0"/>
              </a:rPr>
              <a:t>“ (</a:t>
            </a:r>
            <a:r>
              <a:rPr lang="sr-Cyrl-RS" dirty="0" smtClean="0">
                <a:latin typeface="Arial" pitchFamily="34" charset="0"/>
                <a:cs typeface="Arial" pitchFamily="34" charset="0"/>
              </a:rPr>
              <a:t>34</a:t>
            </a:r>
            <a:r>
              <a:rPr lang="de-DE" dirty="0" smtClean="0">
                <a:latin typeface="Arial" pitchFamily="34" charset="0"/>
                <a:cs typeface="Arial" pitchFamily="34" charset="0"/>
              </a:rPr>
              <a:t>).</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14</a:t>
            </a:fld>
            <a:endParaRPr lang="en-US"/>
          </a:p>
        </p:txBody>
      </p:sp>
    </p:spTree>
    <p:extLst>
      <p:ext uri="{BB962C8B-B14F-4D97-AF65-F5344CB8AC3E}">
        <p14:creationId xmlns:p14="http://schemas.microsoft.com/office/powerpoint/2010/main" val="208598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sr-Cyrl-RS" sz="3200" dirty="0" smtClean="0">
                <a:latin typeface="Arial" pitchFamily="34" charset="0"/>
                <a:cs typeface="Arial" pitchFamily="34" charset="0"/>
              </a:rPr>
              <a:t>Зоргерова метода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endParaRPr lang="de-DE" dirty="0" smtClean="0"/>
          </a:p>
          <a:p>
            <a:pPr algn="just"/>
            <a:r>
              <a:rPr lang="sr-Cyrl-RS" dirty="0" smtClean="0">
                <a:latin typeface="Arial" pitchFamily="34" charset="0"/>
                <a:cs typeface="Arial" pitchFamily="34" charset="0"/>
              </a:rPr>
              <a:t>Стапање са сликама </a:t>
            </a:r>
            <a:r>
              <a:rPr lang="sr-Cyrl-RS" dirty="0">
                <a:latin typeface="Arial" pitchFamily="34" charset="0"/>
                <a:cs typeface="Arial" pitchFamily="34" charset="0"/>
              </a:rPr>
              <a:t>природе у свеколикој садашњости снагом маште и </a:t>
            </a:r>
            <a:r>
              <a:rPr lang="sr-Cyrl-RS" dirty="0" smtClean="0">
                <a:latin typeface="Arial" pitchFamily="34" charset="0"/>
                <a:cs typeface="Arial" pitchFamily="34" charset="0"/>
              </a:rPr>
              <a:t>језичка артикулација усвојених слика</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15</a:t>
            </a:fld>
            <a:endParaRPr lang="en-US"/>
          </a:p>
        </p:txBody>
      </p:sp>
    </p:spTree>
    <p:extLst>
      <p:ext uri="{BB962C8B-B14F-4D97-AF65-F5344CB8AC3E}">
        <p14:creationId xmlns:p14="http://schemas.microsoft.com/office/powerpoint/2010/main" val="2743041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Закон</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r>
              <a:rPr lang="sr-Cyrl-RS" dirty="0" smtClean="0"/>
              <a:t>Вјечни повратак ствари и шанса која се на овај начин увијек изнова указује човјеку да је могуће обликовати другачију историју</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16</a:t>
            </a:fld>
            <a:endParaRPr lang="en-US"/>
          </a:p>
        </p:txBody>
      </p:sp>
    </p:spTree>
    <p:extLst>
      <p:ext uri="{BB962C8B-B14F-4D97-AF65-F5344CB8AC3E}">
        <p14:creationId xmlns:p14="http://schemas.microsoft.com/office/powerpoint/2010/main" val="2956166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ctr"/>
            <a:r>
              <a:rPr lang="sr-Cyrl-RS" i="1" dirty="0" smtClean="0">
                <a:latin typeface="Arial" pitchFamily="34" charset="0"/>
                <a:cs typeface="Arial" pitchFamily="34" charset="0"/>
              </a:rPr>
              <a:t>Зимско путовање до река  Дунава, Саве, Мораве и Дрине </a:t>
            </a:r>
          </a:p>
          <a:p>
            <a:pPr marL="0" lvl="0" indent="0" algn="ctr">
              <a:buNone/>
            </a:pPr>
            <a:r>
              <a:rPr lang="sr-Cyrl-RS" i="1" dirty="0" smtClean="0">
                <a:latin typeface="Arial" pitchFamily="34" charset="0"/>
                <a:cs typeface="Arial" pitchFamily="34" charset="0"/>
              </a:rPr>
              <a:t>или </a:t>
            </a:r>
          </a:p>
          <a:p>
            <a:pPr marL="0" lvl="0" indent="0" algn="ctr">
              <a:buNone/>
            </a:pPr>
            <a:r>
              <a:rPr lang="sr-Cyrl-RS" i="1" dirty="0" smtClean="0">
                <a:latin typeface="Arial" pitchFamily="34" charset="0"/>
                <a:cs typeface="Arial" pitchFamily="34" charset="0"/>
              </a:rPr>
              <a:t>Правда за Србију</a:t>
            </a:r>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17</a:t>
            </a:fld>
            <a:endParaRPr lang="en-US"/>
          </a:p>
        </p:txBody>
      </p:sp>
    </p:spTree>
    <p:extLst>
      <p:ext uri="{BB962C8B-B14F-4D97-AF65-F5344CB8AC3E}">
        <p14:creationId xmlns:p14="http://schemas.microsoft.com/office/powerpoint/2010/main" val="925815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Сњежни предио</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de-DE" dirty="0" smtClean="0">
                <a:latin typeface="Arial" pitchFamily="34" charset="0"/>
                <a:cs typeface="Arial" pitchFamily="34" charset="0"/>
              </a:rPr>
              <a:t>„[</a:t>
            </a:r>
            <a:r>
              <a:rPr lang="sr-Cyrl-RS" dirty="0" smtClean="0">
                <a:latin typeface="Arial" pitchFamily="34" charset="0"/>
                <a:cs typeface="Arial" pitchFamily="34" charset="0"/>
              </a:rPr>
              <a:t>...], сада могу да кажем да сам се ретко кад осећао толико непрекидно или трајно увучен? </a:t>
            </a:r>
            <a:r>
              <a:rPr lang="sr-Cyrl-RS" dirty="0">
                <a:latin typeface="Arial" pitchFamily="34" charset="0"/>
                <a:cs typeface="Arial" pitchFamily="34" charset="0"/>
              </a:rPr>
              <a:t>у</a:t>
            </a:r>
            <a:r>
              <a:rPr lang="sr-Cyrl-RS" dirty="0" smtClean="0">
                <a:latin typeface="Arial" pitchFamily="34" charset="0"/>
                <a:cs typeface="Arial" pitchFamily="34" charset="0"/>
              </a:rPr>
              <a:t>прегнут? </a:t>
            </a:r>
            <a:r>
              <a:rPr lang="sr-Cyrl-RS" dirty="0">
                <a:latin typeface="Arial" pitchFamily="34" charset="0"/>
                <a:cs typeface="Arial" pitchFamily="34" charset="0"/>
              </a:rPr>
              <a:t>у</a:t>
            </a:r>
            <a:r>
              <a:rPr lang="sr-Cyrl-RS" dirty="0" smtClean="0">
                <a:latin typeface="Arial" pitchFamily="34" charset="0"/>
                <a:cs typeface="Arial" pitchFamily="34" charset="0"/>
              </a:rPr>
              <a:t> светска збивања као током ових, догађајима богатим снежних и магловитих дана ту, у околини Бајине Баште, на босанско-српској пограничној реци</a:t>
            </a:r>
            <a:r>
              <a:rPr lang="de-DE" dirty="0" smtClean="0">
                <a:latin typeface="Arial" pitchFamily="34" charset="0"/>
                <a:cs typeface="Arial" pitchFamily="34" charset="0"/>
              </a:rPr>
              <a:t>“ (</a:t>
            </a:r>
            <a:r>
              <a:rPr lang="sr-Cyrl-RS" sz="2800" dirty="0" smtClean="0">
                <a:latin typeface="Arial" pitchFamily="34" charset="0"/>
                <a:cs typeface="Arial" pitchFamily="34" charset="0"/>
              </a:rPr>
              <a:t>ЗИМСКО ПУТОВАЊЕ</a:t>
            </a:r>
            <a:r>
              <a:rPr lang="de-DE" sz="2800" dirty="0" smtClean="0">
                <a:latin typeface="Arial" pitchFamily="34" charset="0"/>
                <a:cs typeface="Arial" pitchFamily="34" charset="0"/>
              </a:rPr>
              <a:t>: </a:t>
            </a:r>
            <a:r>
              <a:rPr lang="sr-Cyrl-RS" dirty="0" smtClean="0">
                <a:latin typeface="Arial" pitchFamily="34" charset="0"/>
                <a:cs typeface="Arial" pitchFamily="34" charset="0"/>
              </a:rPr>
              <a:t>60</a:t>
            </a:r>
            <a:r>
              <a:rPr lang="de-DE" dirty="0" smtClean="0">
                <a:latin typeface="Arial" pitchFamily="34" charset="0"/>
                <a:cs typeface="Arial" pitchFamily="34" charset="0"/>
              </a:rPr>
              <a:t>).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18</a:t>
            </a:fld>
            <a:endParaRPr lang="en-US"/>
          </a:p>
        </p:txBody>
      </p:sp>
    </p:spTree>
    <p:extLst>
      <p:ext uri="{BB962C8B-B14F-4D97-AF65-F5344CB8AC3E}">
        <p14:creationId xmlns:p14="http://schemas.microsoft.com/office/powerpoint/2010/main" val="1183741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Сњежни предио </a:t>
            </a:r>
            <a:r>
              <a:rPr lang="de-DE" sz="3200" dirty="0" smtClean="0">
                <a:latin typeface="Arial" pitchFamily="34" charset="0"/>
                <a:cs typeface="Arial" pitchFamily="34" charset="0"/>
              </a:rPr>
              <a:t>(</a:t>
            </a:r>
            <a:r>
              <a:rPr lang="sr-Cyrl-RS" sz="3200" dirty="0" smtClean="0">
                <a:latin typeface="Arial" pitchFamily="34" charset="0"/>
                <a:cs typeface="Arial" pitchFamily="34" charset="0"/>
              </a:rPr>
              <a:t>наративне функције</a:t>
            </a:r>
            <a:r>
              <a:rPr lang="de-DE" sz="3200" dirty="0" smtClean="0">
                <a:latin typeface="Arial" pitchFamily="34" charset="0"/>
                <a:cs typeface="Arial" pitchFamily="34" charset="0"/>
              </a:rPr>
              <a:t>)</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a:buFont typeface="Wingdings" pitchFamily="2" charset="2"/>
              <a:buChar char="Ø"/>
            </a:pPr>
            <a:r>
              <a:rPr lang="sr-Cyrl-RS" b="1" dirty="0" smtClean="0">
                <a:latin typeface="Arial" pitchFamily="34" charset="0"/>
                <a:cs typeface="Arial" pitchFamily="34" charset="0"/>
              </a:rPr>
              <a:t>Контемплативни оквир</a:t>
            </a:r>
            <a:r>
              <a:rPr lang="sr-Cyrl-RS" dirty="0">
                <a:latin typeface="Arial" pitchFamily="34" charset="0"/>
                <a:cs typeface="Arial" pitchFamily="34" charset="0"/>
              </a:rPr>
              <a:t>:</a:t>
            </a:r>
            <a:r>
              <a:rPr lang="sr-Cyrl-RS" dirty="0" smtClean="0">
                <a:latin typeface="Arial" pitchFamily="34" charset="0"/>
                <a:cs typeface="Arial" pitchFamily="34" charset="0"/>
              </a:rPr>
              <a:t> код путника иницира размишљања о току људске историје </a:t>
            </a:r>
          </a:p>
          <a:p>
            <a:pPr>
              <a:buFont typeface="Wingdings" pitchFamily="2" charset="2"/>
              <a:buChar char="Ø"/>
            </a:pPr>
            <a:r>
              <a:rPr lang="sr-Cyrl-RS" b="1" dirty="0" smtClean="0">
                <a:latin typeface="Arial" pitchFamily="34" charset="0"/>
                <a:cs typeface="Arial" pitchFamily="34" charset="0"/>
              </a:rPr>
              <a:t>Симболика</a:t>
            </a:r>
            <a:r>
              <a:rPr lang="sr-Cyrl-RS" dirty="0">
                <a:latin typeface="Arial" pitchFamily="34" charset="0"/>
                <a:cs typeface="Arial" pitchFamily="34" charset="0"/>
              </a:rPr>
              <a:t>:</a:t>
            </a:r>
            <a:r>
              <a:rPr lang="sr-Cyrl-RS" dirty="0" smtClean="0">
                <a:latin typeface="Arial" pitchFamily="34" charset="0"/>
                <a:cs typeface="Arial" pitchFamily="34" charset="0"/>
              </a:rPr>
              <a:t> рефлектује општа егзистенцијална стања у земљи</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19</a:t>
            </a:fld>
            <a:endParaRPr lang="en-US"/>
          </a:p>
        </p:txBody>
      </p:sp>
    </p:spTree>
    <p:extLst>
      <p:ext uri="{BB962C8B-B14F-4D97-AF65-F5344CB8AC3E}">
        <p14:creationId xmlns:p14="http://schemas.microsoft.com/office/powerpoint/2010/main" val="1447339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sr-Cyrl-RS" sz="3200" b="1" dirty="0" smtClean="0">
                <a:latin typeface="Arial" pitchFamily="34" charset="0"/>
                <a:cs typeface="Arial" pitchFamily="34" charset="0"/>
              </a:rPr>
              <a:t>Садржај</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457200" y="1219200"/>
            <a:ext cx="8229600" cy="5638800"/>
          </a:xfrm>
        </p:spPr>
        <p:txBody>
          <a:bodyPr>
            <a:normAutofit fontScale="25000" lnSpcReduction="20000"/>
          </a:bodyPr>
          <a:lstStyle/>
          <a:p>
            <a:pPr marL="514350" indent="-514350">
              <a:buAutoNum type="arabicParenR"/>
            </a:pPr>
            <a:r>
              <a:rPr lang="sr-Cyrl-RS" sz="9600" dirty="0" smtClean="0">
                <a:latin typeface="Arial" pitchFamily="34" charset="0"/>
                <a:cs typeface="Arial" pitchFamily="34" charset="0"/>
              </a:rPr>
              <a:t>Увод</a:t>
            </a:r>
            <a:endParaRPr lang="en-US" sz="9600" dirty="0" smtClean="0">
              <a:latin typeface="Arial" pitchFamily="34" charset="0"/>
              <a:cs typeface="Arial" pitchFamily="34" charset="0"/>
            </a:endParaRPr>
          </a:p>
          <a:p>
            <a:pPr marL="514350" indent="-514350">
              <a:buAutoNum type="arabicParenR"/>
            </a:pPr>
            <a:endParaRPr lang="en-US" sz="9600" dirty="0" smtClean="0">
              <a:latin typeface="Arial" pitchFamily="34" charset="0"/>
              <a:cs typeface="Arial" pitchFamily="34" charset="0"/>
            </a:endParaRPr>
          </a:p>
          <a:p>
            <a:pPr marL="514350" lvl="0" indent="-514350">
              <a:buFont typeface="Arial" pitchFamily="34" charset="0"/>
              <a:buAutoNum type="arabicParenR"/>
            </a:pPr>
            <a:r>
              <a:rPr lang="sr-Cyrl-RS" sz="9600" dirty="0" smtClean="0">
                <a:latin typeface="Arial" pitchFamily="34" charset="0"/>
                <a:cs typeface="Arial" pitchFamily="34" charset="0"/>
              </a:rPr>
              <a:t>Перцепција </a:t>
            </a:r>
            <a:r>
              <a:rPr lang="sr-Cyrl-RS" sz="9600" dirty="0" smtClean="0">
                <a:latin typeface="Arial" pitchFamily="34" charset="0"/>
                <a:cs typeface="Arial" pitchFamily="34" charset="0"/>
              </a:rPr>
              <a:t>зимских предјела и </a:t>
            </a:r>
            <a:r>
              <a:rPr lang="sr-Cyrl-RS" sz="9600" dirty="0" smtClean="0">
                <a:latin typeface="Arial" pitchFamily="34" charset="0"/>
                <a:cs typeface="Arial" pitchFamily="34" charset="0"/>
              </a:rPr>
              <a:t>криогених </a:t>
            </a:r>
            <a:r>
              <a:rPr lang="sr-Cyrl-RS" sz="9600" dirty="0" smtClean="0">
                <a:latin typeface="Arial" pitchFamily="34" charset="0"/>
                <a:cs typeface="Arial" pitchFamily="34" charset="0"/>
              </a:rPr>
              <a:t>маркера у </a:t>
            </a:r>
            <a:r>
              <a:rPr lang="sr-Cyrl-RS" sz="9600" i="1" dirty="0" smtClean="0">
                <a:latin typeface="Arial" pitchFamily="34" charset="0"/>
                <a:cs typeface="Arial" pitchFamily="34" charset="0"/>
              </a:rPr>
              <a:t>Травничкој </a:t>
            </a:r>
            <a:r>
              <a:rPr lang="sr-Cyrl-RS" sz="9600" i="1" dirty="0" smtClean="0">
                <a:latin typeface="Arial" pitchFamily="34" charset="0"/>
                <a:cs typeface="Arial" pitchFamily="34" charset="0"/>
              </a:rPr>
              <a:t>хроници</a:t>
            </a:r>
            <a:endParaRPr lang="de-DE" sz="9600" i="1" dirty="0" smtClean="0">
              <a:latin typeface="Arial" pitchFamily="34" charset="0"/>
              <a:cs typeface="Arial" pitchFamily="34" charset="0"/>
            </a:endParaRPr>
          </a:p>
          <a:p>
            <a:pPr marL="514350" lvl="0" indent="-514350">
              <a:buFont typeface="Arial" pitchFamily="34" charset="0"/>
              <a:buAutoNum type="arabicParenR"/>
            </a:pPr>
            <a:endParaRPr lang="en-US" sz="9600" dirty="0">
              <a:latin typeface="Arial" pitchFamily="34" charset="0"/>
              <a:cs typeface="Arial" pitchFamily="34" charset="0"/>
            </a:endParaRPr>
          </a:p>
          <a:p>
            <a:pPr marL="514350" lvl="0" indent="-514350">
              <a:buFont typeface="Arial" pitchFamily="34" charset="0"/>
              <a:buAutoNum type="arabicParenR"/>
            </a:pPr>
            <a:r>
              <a:rPr lang="sr-Cyrl-RS" sz="9600" dirty="0" smtClean="0">
                <a:latin typeface="Arial" pitchFamily="34" charset="0"/>
                <a:cs typeface="Arial" pitchFamily="34" charset="0"/>
              </a:rPr>
              <a:t> </a:t>
            </a:r>
            <a:r>
              <a:rPr lang="sr-Cyrl-RS" sz="9600" dirty="0">
                <a:latin typeface="Arial" pitchFamily="34" charset="0"/>
                <a:cs typeface="Arial" pitchFamily="34" charset="0"/>
              </a:rPr>
              <a:t>П</a:t>
            </a:r>
            <a:r>
              <a:rPr lang="sr-Cyrl-RS" sz="9600" dirty="0" smtClean="0">
                <a:latin typeface="Arial" pitchFamily="34" charset="0"/>
                <a:cs typeface="Arial" pitchFamily="34" charset="0"/>
              </a:rPr>
              <a:t>ерцепција </a:t>
            </a:r>
            <a:r>
              <a:rPr lang="sr-Cyrl-RS" sz="9600" dirty="0">
                <a:latin typeface="Arial" pitchFamily="34" charset="0"/>
                <a:cs typeface="Arial" pitchFamily="34" charset="0"/>
              </a:rPr>
              <a:t>зимских предјела и </a:t>
            </a:r>
            <a:r>
              <a:rPr lang="sr-Cyrl-RS" sz="9600" dirty="0" smtClean="0">
                <a:latin typeface="Arial" pitchFamily="34" charset="0"/>
                <a:cs typeface="Arial" pitchFamily="34" charset="0"/>
              </a:rPr>
              <a:t>криогених </a:t>
            </a:r>
            <a:r>
              <a:rPr lang="sr-Cyrl-RS" sz="9600" dirty="0">
                <a:latin typeface="Arial" pitchFamily="34" charset="0"/>
                <a:cs typeface="Arial" pitchFamily="34" charset="0"/>
              </a:rPr>
              <a:t>маркера </a:t>
            </a:r>
            <a:r>
              <a:rPr lang="sr-Cyrl-RS" sz="9600" dirty="0" smtClean="0">
                <a:latin typeface="Arial" pitchFamily="34" charset="0"/>
                <a:cs typeface="Arial" pitchFamily="34" charset="0"/>
              </a:rPr>
              <a:t>у </a:t>
            </a:r>
            <a:r>
              <a:rPr lang="sr-Cyrl-RS" sz="9600" i="1" dirty="0" smtClean="0">
                <a:latin typeface="Arial" pitchFamily="34" charset="0"/>
                <a:cs typeface="Arial" pitchFamily="34" charset="0"/>
              </a:rPr>
              <a:t>Спором повратку кући</a:t>
            </a:r>
            <a:endParaRPr lang="en-US" sz="9600" dirty="0">
              <a:latin typeface="Arial" pitchFamily="34" charset="0"/>
              <a:cs typeface="Arial" pitchFamily="34" charset="0"/>
            </a:endParaRPr>
          </a:p>
          <a:p>
            <a:pPr marL="514350" lvl="0" indent="-514350">
              <a:buFont typeface="Arial" pitchFamily="34" charset="0"/>
              <a:buAutoNum type="arabicParenR"/>
            </a:pPr>
            <a:r>
              <a:rPr lang="sr-Cyrl-RS" sz="9600" dirty="0">
                <a:latin typeface="Arial" pitchFamily="34" charset="0"/>
                <a:cs typeface="Arial" pitchFamily="34" charset="0"/>
              </a:rPr>
              <a:t>П</a:t>
            </a:r>
            <a:r>
              <a:rPr lang="sr-Cyrl-RS" sz="9600" dirty="0" smtClean="0">
                <a:latin typeface="Arial" pitchFamily="34" charset="0"/>
                <a:cs typeface="Arial" pitchFamily="34" charset="0"/>
              </a:rPr>
              <a:t>ерцепција </a:t>
            </a:r>
            <a:r>
              <a:rPr lang="sr-Cyrl-RS" sz="9600" dirty="0">
                <a:latin typeface="Arial" pitchFamily="34" charset="0"/>
                <a:cs typeface="Arial" pitchFamily="34" charset="0"/>
              </a:rPr>
              <a:t>зимских предјела и </a:t>
            </a:r>
            <a:r>
              <a:rPr lang="sr-Cyrl-RS" sz="9600" dirty="0" smtClean="0">
                <a:latin typeface="Arial" pitchFamily="34" charset="0"/>
                <a:cs typeface="Arial" pitchFamily="34" charset="0"/>
              </a:rPr>
              <a:t>криогених </a:t>
            </a:r>
            <a:r>
              <a:rPr lang="sr-Cyrl-RS" sz="9600" dirty="0">
                <a:latin typeface="Arial" pitchFamily="34" charset="0"/>
                <a:cs typeface="Arial" pitchFamily="34" charset="0"/>
              </a:rPr>
              <a:t>маркера у </a:t>
            </a:r>
            <a:r>
              <a:rPr lang="sr-Cyrl-RS" sz="9600" i="1" dirty="0" smtClean="0">
                <a:latin typeface="Arial" pitchFamily="34" charset="0"/>
                <a:cs typeface="Arial" pitchFamily="34" charset="0"/>
              </a:rPr>
              <a:t>Зимско путовање </a:t>
            </a:r>
            <a:r>
              <a:rPr lang="sr-Cyrl-RS" sz="9600" i="1" dirty="0" smtClean="0">
                <a:latin typeface="Arial" pitchFamily="34" charset="0"/>
                <a:cs typeface="Arial" pitchFamily="34" charset="0"/>
              </a:rPr>
              <a:t>до</a:t>
            </a:r>
            <a:r>
              <a:rPr lang="sr-Cyrl-RS" sz="9600" i="1" dirty="0" smtClean="0">
                <a:latin typeface="Arial" pitchFamily="34" charset="0"/>
                <a:cs typeface="Arial" pitchFamily="34" charset="0"/>
              </a:rPr>
              <a:t> река Дунава, Саве, Мораве </a:t>
            </a:r>
            <a:r>
              <a:rPr lang="sr-Cyrl-RS" sz="9600" i="1" dirty="0" smtClean="0">
                <a:latin typeface="Arial" pitchFamily="34" charset="0"/>
                <a:cs typeface="Arial" pitchFamily="34" charset="0"/>
              </a:rPr>
              <a:t>и </a:t>
            </a:r>
            <a:r>
              <a:rPr lang="sr-Cyrl-RS" sz="9600" i="1" dirty="0" smtClean="0">
                <a:latin typeface="Arial" pitchFamily="34" charset="0"/>
                <a:cs typeface="Arial" pitchFamily="34" charset="0"/>
              </a:rPr>
              <a:t>Дрине </a:t>
            </a:r>
            <a:r>
              <a:rPr lang="sr-Cyrl-RS" sz="9600" i="1" dirty="0" smtClean="0">
                <a:latin typeface="Arial" pitchFamily="34" charset="0"/>
                <a:cs typeface="Arial" pitchFamily="34" charset="0"/>
              </a:rPr>
              <a:t>или Правда за Србију</a:t>
            </a:r>
            <a:endParaRPr lang="en-US" sz="9600" i="1" dirty="0">
              <a:latin typeface="Arial" pitchFamily="34" charset="0"/>
              <a:cs typeface="Arial" pitchFamily="34" charset="0"/>
            </a:endParaRPr>
          </a:p>
          <a:p>
            <a:pPr marL="514350" lvl="0" indent="-514350">
              <a:buFont typeface="Arial" pitchFamily="34" charset="0"/>
              <a:buAutoNum type="arabicParenR"/>
            </a:pPr>
            <a:r>
              <a:rPr lang="sr-Cyrl-RS" sz="9600" dirty="0" smtClean="0">
                <a:latin typeface="Arial" pitchFamily="34" charset="0"/>
                <a:cs typeface="Arial" pitchFamily="34" charset="0"/>
              </a:rPr>
              <a:t>Зимски предјели </a:t>
            </a:r>
            <a:r>
              <a:rPr lang="sr-Cyrl-RS" sz="9600" dirty="0" smtClean="0">
                <a:latin typeface="Arial" pitchFamily="34" charset="0"/>
                <a:cs typeface="Arial" pitchFamily="34" charset="0"/>
              </a:rPr>
              <a:t>и </a:t>
            </a:r>
            <a:r>
              <a:rPr lang="sr-Cyrl-RS" sz="9600" dirty="0" smtClean="0">
                <a:latin typeface="Arial" pitchFamily="34" charset="0"/>
                <a:cs typeface="Arial" pitchFamily="34" charset="0"/>
              </a:rPr>
              <a:t>криогени </a:t>
            </a:r>
            <a:r>
              <a:rPr lang="sr-Cyrl-RS" sz="9600" dirty="0" smtClean="0">
                <a:latin typeface="Arial" pitchFamily="34" charset="0"/>
                <a:cs typeface="Arial" pitchFamily="34" charset="0"/>
              </a:rPr>
              <a:t>маркери код Ива Андрића и Петера Хандкеа. Контрастивни </a:t>
            </a:r>
            <a:r>
              <a:rPr lang="sr-Cyrl-RS" sz="9600" dirty="0" smtClean="0">
                <a:latin typeface="Arial" pitchFamily="34" charset="0"/>
                <a:cs typeface="Arial" pitchFamily="34" charset="0"/>
              </a:rPr>
              <a:t>осврт</a:t>
            </a:r>
            <a:endParaRPr lang="en-US" sz="9600" dirty="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a:t>
            </a:fld>
            <a:endParaRPr lang="en-US"/>
          </a:p>
        </p:txBody>
      </p:sp>
    </p:spTree>
    <p:extLst>
      <p:ext uri="{BB962C8B-B14F-4D97-AF65-F5344CB8AC3E}">
        <p14:creationId xmlns:p14="http://schemas.microsoft.com/office/powerpoint/2010/main" val="3451060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Егзистенцијална стања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a:buFont typeface="Wingdings" pitchFamily="2" charset="2"/>
              <a:buChar char="Ø"/>
            </a:pPr>
            <a:r>
              <a:rPr lang="sr-Cyrl-RS" dirty="0">
                <a:latin typeface="Arial" pitchFamily="34" charset="0"/>
                <a:cs typeface="Arial" pitchFamily="34" charset="0"/>
              </a:rPr>
              <a:t>с</a:t>
            </a:r>
            <a:r>
              <a:rPr lang="sr-Cyrl-RS" dirty="0" smtClean="0">
                <a:latin typeface="Arial" pitchFamily="34" charset="0"/>
                <a:cs typeface="Arial" pitchFamily="34" charset="0"/>
              </a:rPr>
              <a:t>усретљивост и срдачност у опхођењу</a:t>
            </a:r>
            <a:endParaRPr lang="de-DE" dirty="0" smtClean="0">
              <a:latin typeface="Arial" pitchFamily="34" charset="0"/>
              <a:cs typeface="Arial" pitchFamily="34" charset="0"/>
            </a:endParaRPr>
          </a:p>
          <a:p>
            <a:pPr>
              <a:buFont typeface="Wingdings" pitchFamily="2" charset="2"/>
              <a:buChar char="Ø"/>
            </a:pPr>
            <a:r>
              <a:rPr lang="sr-Cyrl-RS" dirty="0">
                <a:latin typeface="Arial" pitchFamily="34" charset="0"/>
                <a:cs typeface="Arial" pitchFamily="34" charset="0"/>
              </a:rPr>
              <a:t>а</a:t>
            </a:r>
            <a:r>
              <a:rPr lang="sr-Cyrl-RS" dirty="0" smtClean="0">
                <a:latin typeface="Arial" pitchFamily="34" charset="0"/>
                <a:cs typeface="Arial" pitchFamily="34" charset="0"/>
              </a:rPr>
              <a:t>рхаични начин живота</a:t>
            </a:r>
            <a:endParaRPr lang="de-DE" dirty="0" smtClean="0">
              <a:latin typeface="Arial" pitchFamily="34" charset="0"/>
              <a:cs typeface="Arial" pitchFamily="34" charset="0"/>
            </a:endParaRPr>
          </a:p>
          <a:p>
            <a:pPr>
              <a:buFont typeface="Wingdings" pitchFamily="2" charset="2"/>
              <a:buChar char="Ø"/>
            </a:pPr>
            <a:r>
              <a:rPr lang="sr-Cyrl-RS" dirty="0" smtClean="0">
                <a:latin typeface="Arial" pitchFamily="34" charset="0"/>
                <a:cs typeface="Arial" pitchFamily="34" charset="0"/>
              </a:rPr>
              <a:t>присност</a:t>
            </a:r>
            <a:endParaRPr lang="de-DE" dirty="0" smtClean="0">
              <a:latin typeface="Arial" pitchFamily="34" charset="0"/>
              <a:cs typeface="Arial" pitchFamily="34" charset="0"/>
            </a:endParaRPr>
          </a:p>
          <a:p>
            <a:pPr>
              <a:buFont typeface="Wingdings" pitchFamily="2" charset="2"/>
              <a:buChar char="Ø"/>
            </a:pPr>
            <a:r>
              <a:rPr lang="sr-Cyrl-RS" dirty="0" smtClean="0">
                <a:latin typeface="Arial" pitchFamily="34" charset="0"/>
                <a:cs typeface="Arial" pitchFamily="34" charset="0"/>
              </a:rPr>
              <a:t>изолација</a:t>
            </a:r>
            <a:endParaRPr lang="de-DE" dirty="0" smtClean="0">
              <a:latin typeface="Arial" pitchFamily="34" charset="0"/>
              <a:cs typeface="Arial" pitchFamily="34" charset="0"/>
            </a:endParaRPr>
          </a:p>
          <a:p>
            <a:pPr>
              <a:buFont typeface="Wingdings" pitchFamily="2" charset="2"/>
              <a:buChar char="Ø"/>
            </a:pPr>
            <a:r>
              <a:rPr lang="sr-Cyrl-RS" dirty="0" smtClean="0">
                <a:latin typeface="Arial" pitchFamily="34" charset="0"/>
                <a:cs typeface="Arial" pitchFamily="34" charset="0"/>
              </a:rPr>
              <a:t>дезорјентисаност</a:t>
            </a:r>
            <a:endParaRPr lang="de-DE" dirty="0" smtClean="0">
              <a:latin typeface="Arial" pitchFamily="34" charset="0"/>
              <a:cs typeface="Arial" pitchFamily="34" charset="0"/>
            </a:endParaRPr>
          </a:p>
          <a:p>
            <a:pPr>
              <a:buFont typeface="Wingdings" pitchFamily="2" charset="2"/>
              <a:buChar char="Ø"/>
            </a:pPr>
            <a:r>
              <a:rPr lang="sr-Cyrl-RS" dirty="0" smtClean="0">
                <a:latin typeface="Arial" pitchFamily="34" charset="0"/>
                <a:cs typeface="Arial" pitchFamily="34" charset="0"/>
              </a:rPr>
              <a:t>к</a:t>
            </a:r>
            <a:r>
              <a:rPr lang="sr-Cyrl-RS" dirty="0" smtClean="0">
                <a:latin typeface="Arial" pitchFamily="34" charset="0"/>
                <a:cs typeface="Arial" pitchFamily="34" charset="0"/>
              </a:rPr>
              <a:t>олективна усамљеност сваког појединца</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20</a:t>
            </a:fld>
            <a:endParaRPr lang="en-US"/>
          </a:p>
        </p:txBody>
      </p:sp>
    </p:spTree>
    <p:extLst>
      <p:ext uri="{BB962C8B-B14F-4D97-AF65-F5344CB8AC3E}">
        <p14:creationId xmlns:p14="http://schemas.microsoft.com/office/powerpoint/2010/main" val="591897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sr-Cyrl-RS" sz="3200" dirty="0" smtClean="0">
                <a:latin typeface="Arial" pitchFamily="34" charset="0"/>
                <a:cs typeface="Arial" pitchFamily="34" charset="0"/>
              </a:rPr>
              <a:t>Опречност (конкретна стварност и наметнуте слике медија</a:t>
            </a:r>
            <a:r>
              <a:rPr lang="de-DE" sz="3200" dirty="0" smtClean="0">
                <a:latin typeface="Arial" pitchFamily="34" charset="0"/>
                <a:cs typeface="Arial" pitchFamily="34" charset="0"/>
              </a:rPr>
              <a:t>)</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r>
              <a:rPr lang="de-DE" dirty="0" smtClean="0">
                <a:latin typeface="Arial" pitchFamily="34" charset="0"/>
                <a:cs typeface="Arial" pitchFamily="34" charset="0"/>
              </a:rPr>
              <a:t>„</a:t>
            </a:r>
            <a:r>
              <a:rPr lang="sr-Cyrl-RS" dirty="0" smtClean="0">
                <a:latin typeface="Arial" pitchFamily="34" charset="0"/>
                <a:cs typeface="Arial" pitchFamily="34" charset="0"/>
              </a:rPr>
              <a:t>Овде се, истина, повремено појављују новинари са Запада – што у овом случају вреди и за Босну – али они све знају унапред и у складу са тим су и њихова питања; нико није показао ни најмање интересовање за живот људи у овом пограничном граду; </a:t>
            </a:r>
            <a:r>
              <a:rPr lang="de-DE" dirty="0" smtClean="0">
                <a:latin typeface="Arial" pitchFamily="34" charset="0"/>
                <a:cs typeface="Arial" pitchFamily="34" charset="0"/>
              </a:rPr>
              <a:t>[...]“ (</a:t>
            </a:r>
            <a:r>
              <a:rPr lang="sr-Cyrl-RS" dirty="0" smtClean="0">
                <a:latin typeface="Arial" pitchFamily="34" charset="0"/>
                <a:cs typeface="Arial" pitchFamily="34" charset="0"/>
              </a:rPr>
              <a:t>5</a:t>
            </a:r>
            <a:r>
              <a:rPr lang="de-DE" dirty="0" smtClean="0">
                <a:latin typeface="Arial" pitchFamily="34" charset="0"/>
                <a:cs typeface="Arial" pitchFamily="34" charset="0"/>
              </a:rPr>
              <a:t>6</a:t>
            </a:r>
            <a:r>
              <a:rPr lang="de-DE" dirty="0">
                <a:latin typeface="Arial" pitchFamily="34" charset="0"/>
                <a:cs typeface="Arial" pitchFamily="34" charset="0"/>
              </a:rPr>
              <a:t>).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21</a:t>
            </a:fld>
            <a:endParaRPr lang="en-US"/>
          </a:p>
        </p:txBody>
      </p:sp>
    </p:spTree>
    <p:extLst>
      <p:ext uri="{BB962C8B-B14F-4D97-AF65-F5344CB8AC3E}">
        <p14:creationId xmlns:p14="http://schemas.microsoft.com/office/powerpoint/2010/main" val="2468649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01000" cy="381000"/>
          </a:xfrm>
        </p:spPr>
        <p:txBody>
          <a:bodyPr>
            <a:noAutofit/>
          </a:bodyPr>
          <a:lstStyle/>
          <a:p>
            <a:r>
              <a:rPr lang="sr-Cyrl-RS" sz="3200" dirty="0" smtClean="0">
                <a:latin typeface="Arial" pitchFamily="34" charset="0"/>
                <a:cs typeface="Arial" pitchFamily="34" charset="0"/>
              </a:rPr>
              <a:t>Размишљања о Андрићу</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76200" y="609600"/>
            <a:ext cx="9067800" cy="6248400"/>
          </a:xfrm>
        </p:spPr>
        <p:txBody>
          <a:bodyPr>
            <a:noAutofit/>
          </a:bodyPr>
          <a:lstStyle/>
          <a:p>
            <a:pPr algn="just"/>
            <a:r>
              <a:rPr lang="sr-Latn-RS" dirty="0" smtClean="0">
                <a:latin typeface="Arial" pitchFamily="34" charset="0"/>
                <a:cs typeface="Arial" pitchFamily="34" charset="0"/>
              </a:rPr>
              <a:t>„</a:t>
            </a:r>
            <a:r>
              <a:rPr lang="sr-Cyrl-RS" dirty="0" smtClean="0">
                <a:latin typeface="Arial" pitchFamily="34" charset="0"/>
                <a:cs typeface="Arial" pitchFamily="34" charset="0"/>
              </a:rPr>
              <a:t>И гурнух руке у ледену воду Дрине и помислих [...], да ли је у питању нека моја болест што не могу да будем тако мрачно видовит као Иво Андрић у свом трајно поучном епу о Дрини, неспособан за његову тачну слику о ратној катастрофи која природном нужношћу избија у сваком веку међу босанским народима. Није ли Андрић био зналац људи, тако проницљив, да су му због тога понекад бледели њихови ликови? Зар ће са Дрином одавде па до краја времена тећи и безизгледност?“ </a:t>
            </a:r>
            <a:r>
              <a:rPr lang="de-DE" dirty="0" smtClean="0">
                <a:latin typeface="Arial" pitchFamily="34" charset="0"/>
                <a:cs typeface="Arial" pitchFamily="34" charset="0"/>
              </a:rPr>
              <a:t>(</a:t>
            </a:r>
            <a:r>
              <a:rPr lang="sr-Cyrl-RS" dirty="0" smtClean="0">
                <a:latin typeface="Arial" pitchFamily="34" charset="0"/>
                <a:cs typeface="Arial" pitchFamily="34" charset="0"/>
              </a:rPr>
              <a:t>76</a:t>
            </a:r>
            <a:r>
              <a:rPr lang="de-DE" dirty="0" smtClean="0">
                <a:latin typeface="Arial" pitchFamily="34" charset="0"/>
                <a:cs typeface="Arial" pitchFamily="34" charset="0"/>
              </a:rPr>
              <a:t>, </a:t>
            </a:r>
            <a:r>
              <a:rPr lang="sr-Cyrl-RS" dirty="0" smtClean="0">
                <a:latin typeface="Arial" pitchFamily="34" charset="0"/>
                <a:cs typeface="Arial" pitchFamily="34" charset="0"/>
              </a:rPr>
              <a:t>77</a:t>
            </a:r>
            <a:r>
              <a:rPr lang="de-DE" dirty="0" smtClean="0">
                <a:latin typeface="Arial" pitchFamily="34" charset="0"/>
                <a:cs typeface="Arial" pitchFamily="34" charset="0"/>
              </a:rPr>
              <a:t>).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22</a:t>
            </a:fld>
            <a:endParaRPr lang="en-US"/>
          </a:p>
        </p:txBody>
      </p:sp>
    </p:spTree>
    <p:extLst>
      <p:ext uri="{BB962C8B-B14F-4D97-AF65-F5344CB8AC3E}">
        <p14:creationId xmlns:p14="http://schemas.microsoft.com/office/powerpoint/2010/main" val="1064196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Размишљања о властитом народу</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457200" y="1219200"/>
            <a:ext cx="8229600" cy="5410200"/>
          </a:xfrm>
        </p:spPr>
        <p:txBody>
          <a:bodyPr>
            <a:noAutofit/>
          </a:bodyPr>
          <a:lstStyle/>
          <a:p>
            <a:pPr algn="just"/>
            <a:r>
              <a:rPr lang="sr-Latn-RS" dirty="0" smtClean="0">
                <a:latin typeface="Arial" pitchFamily="34" charset="0"/>
                <a:cs typeface="Arial" pitchFamily="34" charset="0"/>
              </a:rPr>
              <a:t>„</a:t>
            </a:r>
            <a:r>
              <a:rPr lang="sr-Cyrl-RS" dirty="0" smtClean="0">
                <a:latin typeface="Arial" pitchFamily="34" charset="0"/>
                <a:cs typeface="Arial" pitchFamily="34" charset="0"/>
              </a:rPr>
              <a:t>И мишљах, посматрајући Дрину [...]: није ли моја генерација суочена са ратовима у Југославији пропустила да одрасте? Да одрасте, не као они тако бројни самоуверени, сасвим готови, кастински, моделираног мишљења, некако увек у току, а притом ипак духом патуљасти чланови генерације очева и стричева, већ одрасли како?</a:t>
            </a:r>
            <a:r>
              <a:rPr lang="sr-Latn-RS" dirty="0" smtClean="0">
                <a:latin typeface="Arial" pitchFamily="34" charset="0"/>
                <a:cs typeface="Arial" pitchFamily="34" charset="0"/>
              </a:rPr>
              <a:t>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23</a:t>
            </a:fld>
            <a:endParaRPr lang="en-US"/>
          </a:p>
        </p:txBody>
      </p:sp>
    </p:spTree>
    <p:extLst>
      <p:ext uri="{BB962C8B-B14F-4D97-AF65-F5344CB8AC3E}">
        <p14:creationId xmlns:p14="http://schemas.microsoft.com/office/powerpoint/2010/main" val="2724110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66800"/>
            <a:ext cx="8229600" cy="5410200"/>
          </a:xfrm>
        </p:spPr>
        <p:txBody>
          <a:bodyPr>
            <a:noAutofit/>
          </a:bodyPr>
          <a:lstStyle/>
          <a:p>
            <a:pPr algn="just"/>
            <a:r>
              <a:rPr lang="sr-Cyrl-RS" dirty="0" smtClean="0">
                <a:latin typeface="Arial" pitchFamily="34" charset="0"/>
                <a:cs typeface="Arial" pitchFamily="34" charset="0"/>
              </a:rPr>
              <a:t>Рецимо овако: чврсти, а ипак отворени, или пропустљиви, или како би то Гете рекао: </a:t>
            </a:r>
            <a:r>
              <a:rPr lang="de-DE" dirty="0" smtClean="0">
                <a:latin typeface="Arial" pitchFamily="34" charset="0"/>
                <a:cs typeface="Arial" pitchFamily="34" charset="0"/>
              </a:rPr>
              <a:t>`</a:t>
            </a:r>
            <a:r>
              <a:rPr lang="sr-Cyrl-RS" dirty="0" smtClean="0">
                <a:latin typeface="Arial" pitchFamily="34" charset="0"/>
                <a:cs typeface="Arial" pitchFamily="34" charset="0"/>
              </a:rPr>
              <a:t>прилагодљиви</a:t>
            </a:r>
            <a:r>
              <a:rPr lang="de-DE" dirty="0" smtClean="0">
                <a:latin typeface="Arial" pitchFamily="34" charset="0"/>
                <a:cs typeface="Arial" pitchFamily="34" charset="0"/>
              </a:rPr>
              <a:t>`</a:t>
            </a:r>
            <a:r>
              <a:rPr lang="sr-Cyrl-RS" dirty="0" smtClean="0">
                <a:latin typeface="Arial" pitchFamily="34" charset="0"/>
                <a:cs typeface="Arial" pitchFamily="34" charset="0"/>
              </a:rPr>
              <a:t>и да искористимо још један мото великог песника: </a:t>
            </a:r>
            <a:r>
              <a:rPr lang="de-DE" dirty="0" smtClean="0">
                <a:latin typeface="Arial" pitchFamily="34" charset="0"/>
                <a:cs typeface="Arial" pitchFamily="34" charset="0"/>
              </a:rPr>
              <a:t>`</a:t>
            </a:r>
            <a:r>
              <a:rPr lang="sr-Cyrl-RS" dirty="0" smtClean="0">
                <a:latin typeface="Arial" pitchFamily="34" charset="0"/>
                <a:cs typeface="Arial" pitchFamily="34" charset="0"/>
              </a:rPr>
              <a:t>Детињасто / ненадмашно</a:t>
            </a:r>
            <a:r>
              <a:rPr lang="de-DE" dirty="0" smtClean="0">
                <a:latin typeface="Arial" pitchFamily="34" charset="0"/>
                <a:cs typeface="Arial" pitchFamily="34" charset="0"/>
              </a:rPr>
              <a:t>´</a:t>
            </a:r>
            <a:r>
              <a:rPr lang="sr-Cyrl-RS" dirty="0" smtClean="0">
                <a:latin typeface="Arial" pitchFamily="34" charset="0"/>
                <a:cs typeface="Arial" pitchFamily="34" charset="0"/>
              </a:rPr>
              <a:t>, али у варијанти: дете које себе треба да прерасте. И са овим начином одрастања, мислио сам, ја син једног Немца, побећи из ове столетне историје, из овог зачараног круга, побећи у једну нову историју“ (77).</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24</a:t>
            </a:fld>
            <a:endParaRPr lang="en-US"/>
          </a:p>
        </p:txBody>
      </p:sp>
    </p:spTree>
    <p:extLst>
      <p:ext uri="{BB962C8B-B14F-4D97-AF65-F5344CB8AC3E}">
        <p14:creationId xmlns:p14="http://schemas.microsoft.com/office/powerpoint/2010/main" val="3618992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r>
              <a:rPr lang="sr-Cyrl-RS" sz="3200" dirty="0" smtClean="0">
                <a:latin typeface="Arial" pitchFamily="34" charset="0"/>
                <a:cs typeface="Arial" pitchFamily="34" charset="0"/>
              </a:rPr>
              <a:t>Излаз из безизгледности досадашње људске историје</a:t>
            </a:r>
            <a:r>
              <a:rPr lang="de-DE" sz="3200" dirty="0" smtClean="0">
                <a:latin typeface="Arial" pitchFamily="34" charset="0"/>
                <a:cs typeface="Arial" pitchFamily="34" charset="0"/>
              </a:rPr>
              <a:t>– </a:t>
            </a:r>
            <a:r>
              <a:rPr lang="sr-Cyrl-RS" sz="3200" b="1" dirty="0" smtClean="0">
                <a:latin typeface="Arial" pitchFamily="34" charset="0"/>
                <a:cs typeface="Arial" pitchFamily="34" charset="0"/>
              </a:rPr>
              <a:t>поетско као копча</a:t>
            </a:r>
            <a:endParaRPr lang="en-US" sz="32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endParaRPr lang="de-DE" dirty="0" smtClean="0">
              <a:latin typeface="Arial" pitchFamily="34" charset="0"/>
              <a:cs typeface="Arial" pitchFamily="34" charset="0"/>
            </a:endParaRPr>
          </a:p>
          <a:p>
            <a:pPr algn="just"/>
            <a:r>
              <a:rPr lang="sr-Cyrl-RS" dirty="0">
                <a:latin typeface="Arial" pitchFamily="34" charset="0"/>
                <a:cs typeface="Arial" pitchFamily="34" charset="0"/>
              </a:rPr>
              <a:t>с</a:t>
            </a:r>
            <a:r>
              <a:rPr lang="sr-Cyrl-RS" dirty="0" smtClean="0">
                <a:latin typeface="Arial" pitchFamily="34" charset="0"/>
                <a:cs typeface="Arial" pitchFamily="34" charset="0"/>
              </a:rPr>
              <a:t>вијет не чине фиксне догме и представе</a:t>
            </a:r>
            <a:r>
              <a:rPr lang="de-DE" dirty="0" smtClean="0">
                <a:latin typeface="Arial" pitchFamily="34" charset="0"/>
                <a:cs typeface="Arial" pitchFamily="34" charset="0"/>
              </a:rPr>
              <a:t>, </a:t>
            </a:r>
            <a:r>
              <a:rPr lang="sr-Cyrl-RS" dirty="0" smtClean="0">
                <a:latin typeface="Arial" pitchFamily="34" charset="0"/>
                <a:cs typeface="Arial" pitchFamily="34" charset="0"/>
              </a:rPr>
              <a:t>него појединачни живи људи и њихове судбине </a:t>
            </a:r>
            <a:r>
              <a:rPr lang="de-DE" dirty="0" smtClean="0">
                <a:latin typeface="Arial" pitchFamily="34" charset="0"/>
                <a:cs typeface="Arial" pitchFamily="34" charset="0"/>
              </a:rPr>
              <a:t>– </a:t>
            </a:r>
            <a:r>
              <a:rPr lang="sr-Cyrl-RS" dirty="0" smtClean="0">
                <a:latin typeface="Arial" pitchFamily="34" charset="0"/>
                <a:cs typeface="Arial" pitchFamily="34" charset="0"/>
              </a:rPr>
              <a:t>људске слике</a:t>
            </a:r>
            <a:endParaRPr lang="de-DE"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25</a:t>
            </a:fld>
            <a:endParaRPr lang="en-US"/>
          </a:p>
        </p:txBody>
      </p:sp>
    </p:spTree>
    <p:extLst>
      <p:ext uri="{BB962C8B-B14F-4D97-AF65-F5344CB8AC3E}">
        <p14:creationId xmlns:p14="http://schemas.microsoft.com/office/powerpoint/2010/main" val="539350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Путопис као позив на мир</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just"/>
            <a:r>
              <a:rPr lang="sr-Cyrl-RS" dirty="0" smtClean="0">
                <a:latin typeface="Arial" pitchFamily="34" charset="0"/>
                <a:cs typeface="Arial" pitchFamily="34" charset="0"/>
              </a:rPr>
              <a:t>„Можда је боље ако уместо </a:t>
            </a:r>
            <a:r>
              <a:rPr lang="de-DE" dirty="0" smtClean="0">
                <a:latin typeface="Arial" pitchFamily="34" charset="0"/>
                <a:cs typeface="Arial" pitchFamily="34" charset="0"/>
              </a:rPr>
              <a:t>´</a:t>
            </a:r>
            <a:r>
              <a:rPr lang="sr-Cyrl-RS" dirty="0" smtClean="0">
                <a:latin typeface="Arial" pitchFamily="34" charset="0"/>
                <a:cs typeface="Arial" pitchFamily="34" charset="0"/>
              </a:rPr>
              <a:t>поетско</a:t>
            </a:r>
            <a:r>
              <a:rPr lang="de-DE" dirty="0" smtClean="0">
                <a:latin typeface="Arial" pitchFamily="34" charset="0"/>
                <a:cs typeface="Arial" pitchFamily="34" charset="0"/>
              </a:rPr>
              <a:t>´</a:t>
            </a:r>
            <a:r>
              <a:rPr lang="sr-Cyrl-RS" dirty="0" smtClean="0">
                <a:latin typeface="Arial" pitchFamily="34" charset="0"/>
                <a:cs typeface="Arial" pitchFamily="34" charset="0"/>
              </a:rPr>
              <a:t> кажеш</a:t>
            </a:r>
            <a:r>
              <a:rPr lang="de-DE" dirty="0" smtClean="0">
                <a:latin typeface="Arial" pitchFamily="34" charset="0"/>
                <a:cs typeface="Arial" pitchFamily="34" charset="0"/>
              </a:rPr>
              <a:t>: </a:t>
            </a:r>
            <a:r>
              <a:rPr lang="sr-Cyrl-RS" dirty="0" smtClean="0">
                <a:latin typeface="Arial" pitchFamily="34" charset="0"/>
                <a:cs typeface="Arial" pitchFamily="34" charset="0"/>
              </a:rPr>
              <a:t>оно што повезује, оно што обухвата – подстицај за заједничко сећање, као једине могућности измирења, за друго, заједничко детињство [...] [које се] може пробудити једино заобилазним путем и то бележењем одређених споредних ствари, у сваком случају трајније него укуцавањем главних чињеница</a:t>
            </a:r>
            <a:r>
              <a:rPr lang="de-DE" dirty="0" smtClean="0">
                <a:latin typeface="Arial" pitchFamily="34" charset="0"/>
                <a:cs typeface="Arial" pitchFamily="34" charset="0"/>
              </a:rPr>
              <a:t>“ (</a:t>
            </a:r>
            <a:r>
              <a:rPr lang="sr-Cyrl-RS" dirty="0" smtClean="0">
                <a:latin typeface="Arial" pitchFamily="34" charset="0"/>
                <a:cs typeface="Arial" pitchFamily="34" charset="0"/>
              </a:rPr>
              <a:t>79</a:t>
            </a:r>
            <a:r>
              <a:rPr lang="de-DE" dirty="0" smtClean="0">
                <a:latin typeface="Arial" pitchFamily="34" charset="0"/>
                <a:cs typeface="Arial" pitchFamily="34" charset="0"/>
              </a:rPr>
              <a:t>). </a:t>
            </a:r>
            <a:endParaRPr lang="en-US" dirty="0" smtClean="0">
              <a:latin typeface="Arial" pitchFamily="34" charset="0"/>
              <a:cs typeface="Arial"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26</a:t>
            </a:fld>
            <a:endParaRPr lang="en-US"/>
          </a:p>
        </p:txBody>
      </p:sp>
    </p:spTree>
    <p:extLst>
      <p:ext uri="{BB962C8B-B14F-4D97-AF65-F5344CB8AC3E}">
        <p14:creationId xmlns:p14="http://schemas.microsoft.com/office/powerpoint/2010/main" val="2982893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Сњежни предио</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smtClean="0">
                <a:latin typeface="Arial" pitchFamily="34" charset="0"/>
                <a:cs typeface="Arial" pitchFamily="34" charset="0"/>
              </a:rPr>
              <a:t>Позив на преокрет историје</a:t>
            </a:r>
            <a:endParaRPr lang="en-US" dirty="0" smtClean="0">
              <a:latin typeface="Arial" pitchFamily="34" charset="0"/>
              <a:cs typeface="Arial" pitchFamily="34" charset="0"/>
            </a:endParaRPr>
          </a:p>
          <a:p>
            <a:pPr algn="just"/>
            <a:r>
              <a:rPr lang="sr-Cyrl-RS" dirty="0" smtClean="0">
                <a:latin typeface="Arial" pitchFamily="34" charset="0"/>
                <a:cs typeface="Arial" pitchFamily="34" charset="0"/>
              </a:rPr>
              <a:t>Кулиса природе рефлектује стално присутну шансу за човјечанство</a:t>
            </a:r>
            <a:r>
              <a:rPr lang="de-DE" dirty="0" smtClean="0">
                <a:latin typeface="Arial" pitchFamily="34" charset="0"/>
                <a:cs typeface="Arial" pitchFamily="34" charset="0"/>
              </a:rPr>
              <a:t>, </a:t>
            </a:r>
            <a:r>
              <a:rPr lang="sr-Cyrl-RS" dirty="0" smtClean="0">
                <a:latin typeface="Arial" pitchFamily="34" charset="0"/>
                <a:cs typeface="Arial" pitchFamily="34" charset="0"/>
              </a:rPr>
              <a:t>потенцијалну могућност</a:t>
            </a:r>
            <a:r>
              <a:rPr lang="sr-Cyrl-RS" dirty="0">
                <a:latin typeface="Arial" pitchFamily="34" charset="0"/>
                <a:cs typeface="Arial" pitchFamily="34" charset="0"/>
              </a:rPr>
              <a:t> </a:t>
            </a:r>
            <a:r>
              <a:rPr lang="sr-Cyrl-RS" dirty="0" smtClean="0">
                <a:latin typeface="Arial" pitchFamily="34" charset="0"/>
                <a:cs typeface="Arial" pitchFamily="34" charset="0"/>
              </a:rPr>
              <a:t>да се изгради другачије усмјерена – повезујућа и мирнодопска - историја човјечанства</a:t>
            </a:r>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27</a:t>
            </a:fld>
            <a:endParaRPr lang="en-US"/>
          </a:p>
        </p:txBody>
      </p:sp>
    </p:spTree>
    <p:extLst>
      <p:ext uri="{BB962C8B-B14F-4D97-AF65-F5344CB8AC3E}">
        <p14:creationId xmlns:p14="http://schemas.microsoft.com/office/powerpoint/2010/main" val="1180150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lgn="ctr">
              <a:buNone/>
            </a:pPr>
            <a:r>
              <a:rPr lang="sr-Cyrl-RS" dirty="0" smtClean="0">
                <a:latin typeface="Arial" pitchFamily="34" charset="0"/>
                <a:cs typeface="Arial" pitchFamily="34" charset="0"/>
              </a:rPr>
              <a:t>Зимски предјели и криогени маркери код Ива Андрића и Петера Хандкеа</a:t>
            </a:r>
          </a:p>
          <a:p>
            <a:pPr marL="0" lvl="0" indent="0" algn="ctr">
              <a:buNone/>
            </a:pPr>
            <a:endParaRPr lang="de-DE" dirty="0" smtClean="0">
              <a:latin typeface="Arial" pitchFamily="34" charset="0"/>
              <a:cs typeface="Arial" pitchFamily="34" charset="0"/>
            </a:endParaRPr>
          </a:p>
          <a:p>
            <a:pPr marL="0" lvl="0" indent="0" algn="ctr">
              <a:buNone/>
            </a:pPr>
            <a:r>
              <a:rPr lang="sr-Cyrl-RS" dirty="0" smtClean="0">
                <a:latin typeface="Arial" pitchFamily="34" charset="0"/>
                <a:cs typeface="Arial" pitchFamily="34" charset="0"/>
              </a:rPr>
              <a:t>Контрастивни осврт</a:t>
            </a:r>
            <a:endParaRPr lang="en-US" dirty="0">
              <a:latin typeface="Arial" pitchFamily="34" charset="0"/>
              <a:cs typeface="Arial"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28</a:t>
            </a:fld>
            <a:endParaRPr lang="en-US"/>
          </a:p>
        </p:txBody>
      </p:sp>
    </p:spTree>
    <p:extLst>
      <p:ext uri="{BB962C8B-B14F-4D97-AF65-F5344CB8AC3E}">
        <p14:creationId xmlns:p14="http://schemas.microsoft.com/office/powerpoint/2010/main" val="2765195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1209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29</a:t>
            </a:fld>
            <a:endParaRPr lang="en-US"/>
          </a:p>
        </p:txBody>
      </p:sp>
    </p:spTree>
    <p:extLst>
      <p:ext uri="{BB962C8B-B14F-4D97-AF65-F5344CB8AC3E}">
        <p14:creationId xmlns:p14="http://schemas.microsoft.com/office/powerpoint/2010/main" val="386173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sr-Cyrl-RS" sz="3600" i="1" dirty="0" smtClean="0">
                <a:latin typeface="Arial" pitchFamily="34" charset="0"/>
                <a:cs typeface="Arial" pitchFamily="34" charset="0"/>
              </a:rPr>
              <a:t>Травничка хроника</a:t>
            </a:r>
            <a:r>
              <a:rPr lang="en-US" sz="3600" dirty="0"/>
              <a:t/>
            </a:r>
            <a:br>
              <a:rPr lang="en-US" sz="3600" dirty="0"/>
            </a:br>
            <a:endParaRPr lang="en-US" sz="3600" dirty="0"/>
          </a:p>
        </p:txBody>
      </p:sp>
      <p:sp>
        <p:nvSpPr>
          <p:cNvPr id="3" name="Content Placeholder 2"/>
          <p:cNvSpPr>
            <a:spLocks noGrp="1"/>
          </p:cNvSpPr>
          <p:nvPr>
            <p:ph idx="1"/>
          </p:nvPr>
        </p:nvSpPr>
        <p:spPr/>
        <p:txBody>
          <a:bodyPr/>
          <a:lstStyle/>
          <a:p>
            <a:r>
              <a:rPr lang="sr-Cyrl-RS" dirty="0">
                <a:latin typeface="Arial" pitchFamily="34" charset="0"/>
                <a:cs typeface="Arial" pitchFamily="34" charset="0"/>
              </a:rPr>
              <a:t>з</a:t>
            </a:r>
            <a:r>
              <a:rPr lang="sr-Cyrl-RS" dirty="0" smtClean="0">
                <a:latin typeface="Arial" pitchFamily="34" charset="0"/>
                <a:cs typeface="Arial" pitchFamily="34" charset="0"/>
              </a:rPr>
              <a:t>има као доминантно годишње доба</a:t>
            </a:r>
            <a:endParaRPr lang="en-US" dirty="0" smtClean="0">
              <a:latin typeface="Arial" pitchFamily="34" charset="0"/>
              <a:cs typeface="Arial" pitchFamily="34" charset="0"/>
            </a:endParaRPr>
          </a:p>
          <a:p>
            <a:r>
              <a:rPr lang="sr-Cyrl-RS" dirty="0">
                <a:latin typeface="Arial" pitchFamily="34" charset="0"/>
                <a:cs typeface="Arial" pitchFamily="34" charset="0"/>
              </a:rPr>
              <a:t>н</a:t>
            </a:r>
            <a:r>
              <a:rPr lang="sr-Cyrl-RS" dirty="0" smtClean="0">
                <a:latin typeface="Arial" pitchFamily="34" charset="0"/>
                <a:cs typeface="Arial" pitchFamily="34" charset="0"/>
              </a:rPr>
              <a:t>егативна конотација</a:t>
            </a:r>
            <a:endParaRPr lang="de-DE" dirty="0" smtClean="0">
              <a:latin typeface="Arial" pitchFamily="34" charset="0"/>
              <a:cs typeface="Arial" pitchFamily="34" charset="0"/>
            </a:endParaRPr>
          </a:p>
          <a:p>
            <a:r>
              <a:rPr lang="sr-Cyrl-RS" dirty="0" smtClean="0">
                <a:latin typeface="Arial" pitchFamily="34" charset="0"/>
                <a:cs typeface="Arial" pitchFamily="34" charset="0"/>
              </a:rPr>
              <a:t>Четири наративне функције</a:t>
            </a:r>
            <a:r>
              <a:rPr lang="de-DE" dirty="0" smtClean="0">
                <a:latin typeface="Arial" pitchFamily="34" charset="0"/>
                <a:cs typeface="Arial" pitchFamily="34" charset="0"/>
              </a:rPr>
              <a:t>:</a:t>
            </a:r>
          </a:p>
          <a:p>
            <a:pPr>
              <a:buFont typeface="Wingdings" pitchFamily="2" charset="2"/>
              <a:buChar char="Ø"/>
            </a:pPr>
            <a:r>
              <a:rPr lang="de-DE" dirty="0" smtClean="0"/>
              <a:t> </a:t>
            </a:r>
            <a:r>
              <a:rPr lang="sr-Cyrl-RS" dirty="0">
                <a:latin typeface="Arial" pitchFamily="34" charset="0"/>
                <a:cs typeface="Arial" pitchFamily="34" charset="0"/>
              </a:rPr>
              <a:t>к</a:t>
            </a:r>
            <a:r>
              <a:rPr lang="sr-Cyrl-RS" dirty="0" smtClean="0">
                <a:latin typeface="Arial" pitchFamily="34" charset="0"/>
                <a:cs typeface="Arial" pitchFamily="34" charset="0"/>
              </a:rPr>
              <a:t>арактеризација ликова</a:t>
            </a:r>
            <a:r>
              <a:rPr lang="de-DE" dirty="0" smtClean="0">
                <a:latin typeface="Arial" pitchFamily="34" charset="0"/>
                <a:cs typeface="Arial" pitchFamily="34" charset="0"/>
              </a:rPr>
              <a:t>, </a:t>
            </a:r>
          </a:p>
          <a:p>
            <a:pPr>
              <a:buFont typeface="Wingdings" pitchFamily="2" charset="2"/>
              <a:buChar char="Ø"/>
            </a:pPr>
            <a:r>
              <a:rPr lang="sr-Cyrl-RS" dirty="0">
                <a:latin typeface="Arial" pitchFamily="34" charset="0"/>
                <a:cs typeface="Arial" pitchFamily="34" charset="0"/>
              </a:rPr>
              <a:t>м</a:t>
            </a:r>
            <a:r>
              <a:rPr lang="sr-Cyrl-RS" dirty="0" smtClean="0">
                <a:latin typeface="Arial" pitchFamily="34" charset="0"/>
                <a:cs typeface="Arial" pitchFamily="34" charset="0"/>
              </a:rPr>
              <a:t>еђуљудски односи</a:t>
            </a:r>
            <a:r>
              <a:rPr lang="de-DE" dirty="0" smtClean="0">
                <a:latin typeface="Arial" pitchFamily="34" charset="0"/>
                <a:cs typeface="Arial" pitchFamily="34" charset="0"/>
              </a:rPr>
              <a:t>,</a:t>
            </a:r>
          </a:p>
          <a:p>
            <a:pPr>
              <a:buFont typeface="Wingdings" pitchFamily="2" charset="2"/>
              <a:buChar char="Ø"/>
            </a:pPr>
            <a:r>
              <a:rPr lang="de-DE" dirty="0" smtClean="0">
                <a:latin typeface="Arial" pitchFamily="34" charset="0"/>
                <a:cs typeface="Arial" pitchFamily="34" charset="0"/>
              </a:rPr>
              <a:t> </a:t>
            </a:r>
            <a:r>
              <a:rPr lang="sr-Cyrl-RS" dirty="0" smtClean="0">
                <a:latin typeface="Arial" pitchFamily="34" charset="0"/>
                <a:cs typeface="Arial" pitchFamily="34" charset="0"/>
              </a:rPr>
              <a:t>друштвено-политичка позадина</a:t>
            </a:r>
            <a:endParaRPr lang="de-DE" dirty="0" smtClean="0">
              <a:latin typeface="Arial" pitchFamily="34" charset="0"/>
              <a:cs typeface="Arial" pitchFamily="34" charset="0"/>
            </a:endParaRPr>
          </a:p>
          <a:p>
            <a:pPr>
              <a:buFont typeface="Wingdings" pitchFamily="2" charset="2"/>
              <a:buChar char="Ø"/>
            </a:pPr>
            <a:r>
              <a:rPr lang="de-DE" dirty="0" smtClean="0">
                <a:latin typeface="Arial" pitchFamily="34" charset="0"/>
                <a:cs typeface="Arial" pitchFamily="34" charset="0"/>
              </a:rPr>
              <a:t> </a:t>
            </a:r>
            <a:r>
              <a:rPr lang="sr-Cyrl-RS" dirty="0" smtClean="0">
                <a:latin typeface="Arial" pitchFamily="34" charset="0"/>
                <a:cs typeface="Arial" pitchFamily="34" charset="0"/>
              </a:rPr>
              <a:t>егзистенцијална раван</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3</a:t>
            </a:fld>
            <a:endParaRPr lang="en-US"/>
          </a:p>
        </p:txBody>
      </p:sp>
    </p:spTree>
    <p:extLst>
      <p:ext uri="{BB962C8B-B14F-4D97-AF65-F5344CB8AC3E}">
        <p14:creationId xmlns:p14="http://schemas.microsoft.com/office/powerpoint/2010/main" val="39545853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425035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30</a:t>
            </a:fld>
            <a:endParaRPr lang="en-US"/>
          </a:p>
        </p:txBody>
      </p:sp>
    </p:spTree>
    <p:extLst>
      <p:ext uri="{BB962C8B-B14F-4D97-AF65-F5344CB8AC3E}">
        <p14:creationId xmlns:p14="http://schemas.microsoft.com/office/powerpoint/2010/main" val="2164321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Зимски предјели код Хандкеа</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08822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31</a:t>
            </a:fld>
            <a:endParaRPr lang="en-US"/>
          </a:p>
        </p:txBody>
      </p:sp>
    </p:spTree>
    <p:extLst>
      <p:ext uri="{BB962C8B-B14F-4D97-AF65-F5344CB8AC3E}">
        <p14:creationId xmlns:p14="http://schemas.microsoft.com/office/powerpoint/2010/main" val="12132542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27794399"/>
              </p:ext>
            </p:extLst>
          </p:nvPr>
        </p:nvGraphicFramePr>
        <p:xfrm>
          <a:off x="457200" y="304800"/>
          <a:ext cx="82296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32</a:t>
            </a:fld>
            <a:endParaRPr lang="en-US"/>
          </a:p>
        </p:txBody>
      </p:sp>
    </p:spTree>
    <p:extLst>
      <p:ext uri="{BB962C8B-B14F-4D97-AF65-F5344CB8AC3E}">
        <p14:creationId xmlns:p14="http://schemas.microsoft.com/office/powerpoint/2010/main" val="22648455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latin typeface="Arial" pitchFamily="34" charset="0"/>
                <a:cs typeface="Arial" pitchFamily="34" charset="0"/>
              </a:rPr>
              <a:t>Зимски предјели код Андрића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1564006211"/>
              </p:ext>
            </p:extLst>
          </p:nvPr>
        </p:nvGraphicFramePr>
        <p:xfrm>
          <a:off x="6096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2CB06EA5-50A8-45B0-BD13-D3950BBA7009}" type="slidenum">
              <a:rPr lang="en-US" smtClean="0"/>
              <a:t>33</a:t>
            </a:fld>
            <a:endParaRPr lang="en-US"/>
          </a:p>
        </p:txBody>
      </p:sp>
    </p:spTree>
    <p:extLst>
      <p:ext uri="{BB962C8B-B14F-4D97-AF65-F5344CB8AC3E}">
        <p14:creationId xmlns:p14="http://schemas.microsoft.com/office/powerpoint/2010/main" val="1373855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Хандке - Андрић</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60327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34</a:t>
            </a:fld>
            <a:endParaRPr lang="en-US"/>
          </a:p>
        </p:txBody>
      </p:sp>
    </p:spTree>
    <p:extLst>
      <p:ext uri="{BB962C8B-B14F-4D97-AF65-F5344CB8AC3E}">
        <p14:creationId xmlns:p14="http://schemas.microsoft.com/office/powerpoint/2010/main" val="1775128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endParaRPr lang="en-US" sz="3200" dirty="0">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3677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CB06EA5-50A8-45B0-BD13-D3950BBA7009}" type="slidenum">
              <a:rPr lang="en-US" smtClean="0"/>
              <a:t>35</a:t>
            </a:fld>
            <a:endParaRPr lang="en-US"/>
          </a:p>
        </p:txBody>
      </p:sp>
    </p:spTree>
    <p:extLst>
      <p:ext uri="{BB962C8B-B14F-4D97-AF65-F5344CB8AC3E}">
        <p14:creationId xmlns:p14="http://schemas.microsoft.com/office/powerpoint/2010/main" val="643556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normAutofit fontScale="90000"/>
          </a:bodyPr>
          <a:lstStyle/>
          <a:p>
            <a:r>
              <a:rPr lang="en-US" dirty="0"/>
              <a:t/>
            </a:r>
            <a:br>
              <a:rPr lang="en-US" dirty="0"/>
            </a:br>
            <a:r>
              <a:rPr lang="sr-Cyrl-RS" sz="3600" dirty="0" smtClean="0">
                <a:latin typeface="Arial" pitchFamily="34" charset="0"/>
                <a:cs typeface="Arial" pitchFamily="34" charset="0"/>
              </a:rPr>
              <a:t>Литература и извори</a:t>
            </a:r>
            <a:r>
              <a:rPr lang="en-US" dirty="0"/>
              <a:t/>
            </a:r>
            <a:br>
              <a:rPr lang="en-US" dirty="0"/>
            </a:br>
            <a:endParaRPr lang="en-US" dirty="0"/>
          </a:p>
        </p:txBody>
      </p:sp>
      <p:sp>
        <p:nvSpPr>
          <p:cNvPr id="3" name="Content Placeholder 2"/>
          <p:cNvSpPr>
            <a:spLocks noGrp="1"/>
          </p:cNvSpPr>
          <p:nvPr>
            <p:ph idx="1"/>
          </p:nvPr>
        </p:nvSpPr>
        <p:spPr>
          <a:xfrm>
            <a:off x="457200" y="1600200"/>
            <a:ext cx="8229600" cy="5181600"/>
          </a:xfrm>
        </p:spPr>
        <p:txBody>
          <a:bodyPr>
            <a:normAutofit fontScale="25000" lnSpcReduction="20000"/>
          </a:bodyPr>
          <a:lstStyle/>
          <a:p>
            <a:pPr marL="0" indent="0">
              <a:buNone/>
            </a:pPr>
            <a:r>
              <a:rPr lang="de-DE" dirty="0"/>
              <a:t> </a:t>
            </a:r>
            <a:endParaRPr lang="en-US" dirty="0"/>
          </a:p>
          <a:p>
            <a:r>
              <a:rPr lang="sr-Latn-RS" sz="4800" dirty="0" smtClean="0">
                <a:latin typeface="Arial" pitchFamily="34" charset="0"/>
                <a:cs typeface="Arial" pitchFamily="34" charset="0"/>
              </a:rPr>
              <a:t>Andrić 2016: Andrić, Ivo. </a:t>
            </a:r>
            <a:r>
              <a:rPr lang="sr-Latn-RS" sz="4800" i="1" dirty="0" smtClean="0">
                <a:latin typeface="Arial" pitchFamily="34" charset="0"/>
                <a:cs typeface="Arial" pitchFamily="34" charset="0"/>
              </a:rPr>
              <a:t>Travnička hronika</a:t>
            </a:r>
            <a:r>
              <a:rPr lang="sr-Latn-RS" sz="4800" dirty="0" smtClean="0">
                <a:latin typeface="Arial" pitchFamily="34" charset="0"/>
                <a:cs typeface="Arial" pitchFamily="34" charset="0"/>
              </a:rPr>
              <a:t>. Beograd.</a:t>
            </a:r>
          </a:p>
          <a:p>
            <a:pPr marL="0" indent="0">
              <a:buNone/>
            </a:pPr>
            <a:endParaRPr lang="sr-Latn-RS" sz="4800" dirty="0" smtClean="0">
              <a:latin typeface="Arial" pitchFamily="34" charset="0"/>
              <a:cs typeface="Arial" pitchFamily="34" charset="0"/>
            </a:endParaRPr>
          </a:p>
          <a:p>
            <a:r>
              <a:rPr lang="sr-Latn-RS" sz="4800" dirty="0">
                <a:latin typeface="Arial" pitchFamily="34" charset="0"/>
                <a:cs typeface="Arial" pitchFamily="34" charset="0"/>
              </a:rPr>
              <a:t>Bartmann 1984: Bartmann, Christoph. </a:t>
            </a:r>
            <a:r>
              <a:rPr lang="sr-Latn-RS" sz="4800" i="1" dirty="0">
                <a:latin typeface="Arial" pitchFamily="34" charset="0"/>
                <a:cs typeface="Arial" pitchFamily="34" charset="0"/>
              </a:rPr>
              <a:t>Suche nach Zusammenhang. Handkes Werk als Prozess. </a:t>
            </a:r>
            <a:r>
              <a:rPr lang="sr-Latn-RS" sz="4800" dirty="0">
                <a:latin typeface="Arial" pitchFamily="34" charset="0"/>
                <a:cs typeface="Arial" pitchFamily="34" charset="0"/>
              </a:rPr>
              <a:t>Wien</a:t>
            </a:r>
            <a:r>
              <a:rPr lang="sr-Latn-RS" sz="4800" dirty="0" smtClean="0">
                <a:latin typeface="Arial" pitchFamily="34" charset="0"/>
                <a:cs typeface="Arial" pitchFamily="34" charset="0"/>
              </a:rPr>
              <a:t>.</a:t>
            </a:r>
          </a:p>
          <a:p>
            <a:pPr marL="0" indent="0">
              <a:buNone/>
            </a:pPr>
            <a:endParaRPr lang="en-US" sz="4800" dirty="0">
              <a:latin typeface="Arial" pitchFamily="34" charset="0"/>
              <a:cs typeface="Arial" pitchFamily="34" charset="0"/>
            </a:endParaRPr>
          </a:p>
          <a:p>
            <a:r>
              <a:rPr lang="sr-Latn-RS" sz="4800" dirty="0">
                <a:latin typeface="Arial" pitchFamily="34" charset="0"/>
                <a:cs typeface="Arial" pitchFamily="34" charset="0"/>
              </a:rPr>
              <a:t>Čeh Steger 2014: Čeh Steger, Jožica. Die Feuchtigkeit und Kälte als Motiv und Metapher in Andrićs Roman `Wesire und Konsuln`. In: Tošović, Branko (Hg). </a:t>
            </a:r>
            <a:r>
              <a:rPr lang="sr-Latn-RS" sz="4800" i="1" dirty="0">
                <a:latin typeface="Arial" pitchFamily="34" charset="0"/>
                <a:cs typeface="Arial" pitchFamily="34" charset="0"/>
              </a:rPr>
              <a:t>Andrićeva hronika </a:t>
            </a:r>
            <a:r>
              <a:rPr lang="sr-Latn-RS" sz="4800" dirty="0">
                <a:latin typeface="Arial" pitchFamily="34" charset="0"/>
                <a:cs typeface="Arial" pitchFamily="34" charset="0"/>
              </a:rPr>
              <a:t>(</a:t>
            </a:r>
            <a:r>
              <a:rPr lang="sr-Latn-RS" sz="4800" i="1" dirty="0">
                <a:latin typeface="Arial" pitchFamily="34" charset="0"/>
                <a:cs typeface="Arial" pitchFamily="34" charset="0"/>
              </a:rPr>
              <a:t>Andrićs Chronik</a:t>
            </a:r>
            <a:r>
              <a:rPr lang="sr-Latn-RS" sz="4800" dirty="0">
                <a:latin typeface="Arial" pitchFamily="34" charset="0"/>
                <a:cs typeface="Arial" pitchFamily="34" charset="0"/>
              </a:rPr>
              <a:t>). </a:t>
            </a:r>
            <a:r>
              <a:rPr lang="de-DE" sz="4800" dirty="0">
                <a:latin typeface="Arial" pitchFamily="34" charset="0"/>
                <a:cs typeface="Arial" pitchFamily="34" charset="0"/>
              </a:rPr>
              <a:t>Universität Graz, Banja Luka. S. 141‒152.</a:t>
            </a:r>
            <a:r>
              <a:rPr lang="sr-Latn-RS" sz="4800" dirty="0">
                <a:latin typeface="Arial" pitchFamily="34" charset="0"/>
                <a:cs typeface="Arial" pitchFamily="34" charset="0"/>
              </a:rPr>
              <a:t>    </a:t>
            </a:r>
            <a:endParaRPr lang="sr-Latn-RS" sz="4800" dirty="0" smtClean="0">
              <a:latin typeface="Arial" pitchFamily="34" charset="0"/>
              <a:cs typeface="Arial" pitchFamily="34" charset="0"/>
            </a:endParaRPr>
          </a:p>
          <a:p>
            <a:pPr marL="0" indent="0">
              <a:buNone/>
            </a:pPr>
            <a:r>
              <a:rPr lang="sr-Latn-RS" sz="4800" dirty="0" smtClean="0">
                <a:latin typeface="Arial" pitchFamily="34" charset="0"/>
                <a:cs typeface="Arial" pitchFamily="34" charset="0"/>
              </a:rPr>
              <a:t> </a:t>
            </a:r>
            <a:endParaRPr lang="en-US" sz="4800" dirty="0">
              <a:latin typeface="Arial" pitchFamily="34" charset="0"/>
              <a:cs typeface="Arial" pitchFamily="34" charset="0"/>
            </a:endParaRPr>
          </a:p>
          <a:p>
            <a:r>
              <a:rPr lang="sr-Latn-RS" sz="4800" dirty="0">
                <a:latin typeface="Arial" pitchFamily="34" charset="0"/>
                <a:cs typeface="Arial" pitchFamily="34" charset="0"/>
              </a:rPr>
              <a:t>Handke 1990: Handke, Peter. </a:t>
            </a:r>
            <a:r>
              <a:rPr lang="sr-Latn-RS" sz="4800" i="1" dirty="0">
                <a:latin typeface="Arial" pitchFamily="34" charset="0"/>
                <a:cs typeface="Arial" pitchFamily="34" charset="0"/>
              </a:rPr>
              <a:t>Spori povratak kući </a:t>
            </a:r>
            <a:r>
              <a:rPr lang="sr-Latn-RS" sz="4800" dirty="0">
                <a:latin typeface="Arial" pitchFamily="34" charset="0"/>
                <a:cs typeface="Arial" pitchFamily="34" charset="0"/>
              </a:rPr>
              <a:t>/ Preveo Žarko Radaković. Beograd</a:t>
            </a:r>
            <a:r>
              <a:rPr lang="sr-Latn-RS" sz="4800" dirty="0" smtClean="0">
                <a:latin typeface="Arial" pitchFamily="34" charset="0"/>
                <a:cs typeface="Arial" pitchFamily="34" charset="0"/>
              </a:rPr>
              <a:t>.</a:t>
            </a:r>
          </a:p>
          <a:p>
            <a:pPr marL="0" indent="0">
              <a:buNone/>
            </a:pPr>
            <a:endParaRPr lang="en-US" sz="4800" dirty="0">
              <a:latin typeface="Arial" pitchFamily="34" charset="0"/>
              <a:cs typeface="Arial" pitchFamily="34" charset="0"/>
            </a:endParaRPr>
          </a:p>
          <a:p>
            <a:r>
              <a:rPr lang="sr-Latn-RS" sz="4800" dirty="0" smtClean="0">
                <a:latin typeface="Arial" pitchFamily="34" charset="0"/>
                <a:cs typeface="Arial" pitchFamily="34" charset="0"/>
              </a:rPr>
              <a:t>Handke </a:t>
            </a:r>
            <a:r>
              <a:rPr lang="sr-Cyrl-RS" sz="4800" dirty="0" smtClean="0">
                <a:latin typeface="Arial" pitchFamily="34" charset="0"/>
                <a:cs typeface="Arial" pitchFamily="34" charset="0"/>
              </a:rPr>
              <a:t>1996: Хандке, Петер. </a:t>
            </a:r>
            <a:r>
              <a:rPr lang="sr-Cyrl-RS" sz="4800" i="1" dirty="0" smtClean="0">
                <a:latin typeface="Arial" pitchFamily="34" charset="0"/>
                <a:cs typeface="Arial" pitchFamily="34" charset="0"/>
              </a:rPr>
              <a:t>Зимско пиутовање до река Дунава, Саве, Мораве и Дрине или Правда за Србију </a:t>
            </a:r>
            <a:r>
              <a:rPr lang="sr-Cyrl-RS" sz="4800" dirty="0" smtClean="0">
                <a:latin typeface="Arial" pitchFamily="34" charset="0"/>
                <a:cs typeface="Arial" pitchFamily="34" charset="0"/>
              </a:rPr>
              <a:t>/ Превео Златко Красни</a:t>
            </a:r>
            <a:r>
              <a:rPr lang="sr-Cyrl-RS" sz="4800" dirty="0" smtClean="0">
                <a:latin typeface="Arial" pitchFamily="34" charset="0"/>
                <a:cs typeface="Arial" pitchFamily="34" charset="0"/>
              </a:rPr>
              <a:t>. Подгорица.</a:t>
            </a:r>
            <a:endParaRPr lang="en-US" sz="4800" dirty="0">
              <a:latin typeface="Arial" pitchFamily="34" charset="0"/>
              <a:cs typeface="Arial" pitchFamily="34" charset="0"/>
            </a:endParaRPr>
          </a:p>
          <a:p>
            <a:pPr marL="0" indent="0">
              <a:buNone/>
            </a:pPr>
            <a:r>
              <a:rPr lang="sr-Latn-RS" sz="4800" dirty="0">
                <a:latin typeface="Arial" pitchFamily="34" charset="0"/>
                <a:cs typeface="Arial" pitchFamily="34" charset="0"/>
              </a:rPr>
              <a:t> </a:t>
            </a:r>
            <a:endParaRPr lang="en-US" sz="4800" dirty="0">
              <a:latin typeface="Arial" pitchFamily="34" charset="0"/>
              <a:cs typeface="Arial" pitchFamily="34" charset="0"/>
            </a:endParaRPr>
          </a:p>
          <a:p>
            <a:r>
              <a:rPr lang="sr-Latn-RS" sz="4800" dirty="0">
                <a:latin typeface="Arial" pitchFamily="34" charset="0"/>
                <a:cs typeface="Arial" pitchFamily="34" charset="0"/>
              </a:rPr>
              <a:t>Hausen – Kokoruš 2009.:Hausen – Kokoruš, Renate. Raum und Perspektive in Ivo Andrićs ’Travnička hronika’. In: Tošović, Branko (Hg). </a:t>
            </a:r>
            <a:r>
              <a:rPr lang="sr-Latn-RS" sz="4800" i="1" dirty="0">
                <a:latin typeface="Arial" pitchFamily="34" charset="0"/>
                <a:cs typeface="Arial" pitchFamily="34" charset="0"/>
              </a:rPr>
              <a:t>Ivo Andrić: Graz – </a:t>
            </a:r>
            <a:r>
              <a:rPr lang="de-DE" sz="4800" i="1" dirty="0">
                <a:latin typeface="Arial" pitchFamily="34" charset="0"/>
                <a:cs typeface="Arial" pitchFamily="34" charset="0"/>
              </a:rPr>
              <a:t>Österreich – Europa</a:t>
            </a:r>
            <a:r>
              <a:rPr lang="sr-Latn-RS" sz="4800" dirty="0">
                <a:latin typeface="Arial" pitchFamily="34" charset="0"/>
                <a:cs typeface="Arial" pitchFamily="34" charset="0"/>
              </a:rPr>
              <a:t>. Unive</a:t>
            </a:r>
            <a:r>
              <a:rPr lang="de-DE" sz="4800" dirty="0">
                <a:latin typeface="Arial" pitchFamily="34" charset="0"/>
                <a:cs typeface="Arial" pitchFamily="34" charset="0"/>
              </a:rPr>
              <a:t>rsität Graz, Beograd. S. 77–93.</a:t>
            </a:r>
            <a:r>
              <a:rPr lang="sr-Latn-RS" sz="4800" dirty="0">
                <a:latin typeface="Arial" pitchFamily="34" charset="0"/>
                <a:cs typeface="Arial" pitchFamily="34" charset="0"/>
              </a:rPr>
              <a:t>    </a:t>
            </a:r>
            <a:endParaRPr lang="sr-Latn-RS" sz="4800" dirty="0" smtClean="0">
              <a:latin typeface="Arial" pitchFamily="34" charset="0"/>
              <a:cs typeface="Arial" pitchFamily="34" charset="0"/>
            </a:endParaRPr>
          </a:p>
          <a:p>
            <a:pPr marL="0" indent="0">
              <a:buNone/>
            </a:pPr>
            <a:endParaRPr lang="en-US" sz="4800" dirty="0">
              <a:latin typeface="Arial" pitchFamily="34" charset="0"/>
              <a:cs typeface="Arial" pitchFamily="34" charset="0"/>
            </a:endParaRPr>
          </a:p>
          <a:p>
            <a:r>
              <a:rPr lang="sr-Latn-RS" sz="4800" dirty="0" smtClean="0">
                <a:latin typeface="Arial" pitchFamily="34" charset="0"/>
                <a:cs typeface="Arial" pitchFamily="34" charset="0"/>
              </a:rPr>
              <a:t>Lazarević</a:t>
            </a:r>
            <a:r>
              <a:rPr lang="sr-Latn-RS" sz="4800" dirty="0">
                <a:latin typeface="Arial" pitchFamily="34" charset="0"/>
                <a:cs typeface="Arial" pitchFamily="34" charset="0"/>
              </a:rPr>
              <a:t>, </a:t>
            </a:r>
            <a:r>
              <a:rPr lang="sr-Latn-RS" sz="4800" dirty="0" smtClean="0">
                <a:latin typeface="Arial" pitchFamily="34" charset="0"/>
                <a:cs typeface="Arial" pitchFamily="34" charset="0"/>
              </a:rPr>
              <a:t>2010: </a:t>
            </a:r>
            <a:r>
              <a:rPr lang="sr-Latn-RS" sz="4800" dirty="0">
                <a:latin typeface="Arial" pitchFamily="34" charset="0"/>
                <a:cs typeface="Arial" pitchFamily="34" charset="0"/>
              </a:rPr>
              <a:t>Lazarević, Predrag. </a:t>
            </a:r>
            <a:r>
              <a:rPr lang="sr-Latn-RS" sz="4800" i="1" dirty="0">
                <a:latin typeface="Arial" pitchFamily="34" charset="0"/>
                <a:cs typeface="Arial" pitchFamily="34" charset="0"/>
              </a:rPr>
              <a:t>Andrić o Bosni. </a:t>
            </a:r>
            <a:r>
              <a:rPr lang="sr-Latn-RS" sz="4800" dirty="0">
                <a:latin typeface="Arial" pitchFamily="34" charset="0"/>
                <a:cs typeface="Arial" pitchFamily="34" charset="0"/>
              </a:rPr>
              <a:t>Banja Luka.  </a:t>
            </a:r>
            <a:endParaRPr lang="en-US" sz="4800" dirty="0">
              <a:latin typeface="Arial" pitchFamily="34" charset="0"/>
              <a:cs typeface="Arial" pitchFamily="34" charset="0"/>
            </a:endParaRPr>
          </a:p>
          <a:p>
            <a:pPr marL="0" indent="0">
              <a:buNone/>
            </a:pPr>
            <a:r>
              <a:rPr lang="sr-Latn-RS" sz="4800" dirty="0">
                <a:latin typeface="Arial" pitchFamily="34" charset="0"/>
                <a:cs typeface="Arial" pitchFamily="34" charset="0"/>
              </a:rPr>
              <a:t>           </a:t>
            </a:r>
            <a:endParaRPr lang="en-US" sz="4800" dirty="0">
              <a:latin typeface="Arial" pitchFamily="34" charset="0"/>
              <a:cs typeface="Arial" pitchFamily="34" charset="0"/>
            </a:endParaRPr>
          </a:p>
          <a:p>
            <a:r>
              <a:rPr lang="sr-Latn-RS" sz="4800" dirty="0">
                <a:latin typeface="Arial" pitchFamily="34" charset="0"/>
                <a:cs typeface="Arial" pitchFamily="34" charset="0"/>
              </a:rPr>
              <a:t>Markolin </a:t>
            </a:r>
            <a:r>
              <a:rPr lang="sr-Latn-RS" sz="4800" dirty="0" smtClean="0">
                <a:latin typeface="Arial" pitchFamily="34" charset="0"/>
                <a:cs typeface="Arial" pitchFamily="34" charset="0"/>
              </a:rPr>
              <a:t>1991: </a:t>
            </a:r>
            <a:r>
              <a:rPr lang="sr-Latn-RS" sz="4800" dirty="0">
                <a:latin typeface="Arial" pitchFamily="34" charset="0"/>
                <a:cs typeface="Arial" pitchFamily="34" charset="0"/>
              </a:rPr>
              <a:t>Markolin, Caroline. </a:t>
            </a:r>
            <a:r>
              <a:rPr lang="sr-Latn-RS" sz="4800" i="1" dirty="0">
                <a:latin typeface="Arial" pitchFamily="34" charset="0"/>
                <a:cs typeface="Arial" pitchFamily="34" charset="0"/>
              </a:rPr>
              <a:t>Eine Geschichte vom Erzählen.</a:t>
            </a:r>
            <a:r>
              <a:rPr lang="de-DE" sz="4800" i="1" dirty="0">
                <a:latin typeface="Arial" pitchFamily="34" charset="0"/>
                <a:cs typeface="Arial" pitchFamily="34" charset="0"/>
              </a:rPr>
              <a:t> Peter Handkes poetische Verfahrensweisen am Beispiel der Erzählung ´Langsame Heimkehr´. </a:t>
            </a:r>
            <a:r>
              <a:rPr lang="de-DE" sz="4800" dirty="0">
                <a:latin typeface="Arial" pitchFamily="34" charset="0"/>
                <a:cs typeface="Arial" pitchFamily="34" charset="0"/>
              </a:rPr>
              <a:t>Frankfurt am Main / Bern.</a:t>
            </a:r>
            <a:endParaRPr lang="en-US" sz="4800" dirty="0">
              <a:latin typeface="Arial" pitchFamily="34" charset="0"/>
              <a:cs typeface="Arial" pitchFamily="34" charset="0"/>
            </a:endParaRPr>
          </a:p>
          <a:p>
            <a:pPr marL="0" indent="0">
              <a:buNone/>
            </a:pPr>
            <a:r>
              <a:rPr lang="de-DE" sz="4800" dirty="0">
                <a:latin typeface="Arial" pitchFamily="34" charset="0"/>
                <a:cs typeface="Arial" pitchFamily="34" charset="0"/>
              </a:rPr>
              <a:t> </a:t>
            </a:r>
            <a:endParaRPr lang="en-US" sz="4800" dirty="0">
              <a:latin typeface="Arial" pitchFamily="34" charset="0"/>
              <a:cs typeface="Arial" pitchFamily="34" charset="0"/>
            </a:endParaRPr>
          </a:p>
          <a:p>
            <a:r>
              <a:rPr lang="sr-Latn-RS" sz="4800" dirty="0">
                <a:latin typeface="Arial" pitchFamily="34" charset="0"/>
                <a:cs typeface="Arial" pitchFamily="34" charset="0"/>
              </a:rPr>
              <a:t>Milanović </a:t>
            </a:r>
            <a:r>
              <a:rPr lang="sr-Latn-RS" sz="4800" dirty="0" smtClean="0">
                <a:latin typeface="Arial" pitchFamily="34" charset="0"/>
                <a:cs typeface="Arial" pitchFamily="34" charset="0"/>
              </a:rPr>
              <a:t>2014.:Milanović</a:t>
            </a:r>
            <a:r>
              <a:rPr lang="sr-Latn-RS" sz="4800" dirty="0">
                <a:latin typeface="Arial" pitchFamily="34" charset="0"/>
                <a:cs typeface="Arial" pitchFamily="34" charset="0"/>
              </a:rPr>
              <a:t>, Svetlana. Domen temperature u romanu ’Travnička hronika’. In: Tošović, Branko (Hg). </a:t>
            </a:r>
            <a:r>
              <a:rPr lang="sr-Latn-RS" sz="4800" i="1" dirty="0">
                <a:latin typeface="Arial" pitchFamily="34" charset="0"/>
                <a:cs typeface="Arial" pitchFamily="34" charset="0"/>
              </a:rPr>
              <a:t>Andrićeva hronika </a:t>
            </a:r>
            <a:r>
              <a:rPr lang="sr-Latn-RS" sz="4800" dirty="0">
                <a:latin typeface="Arial" pitchFamily="34" charset="0"/>
                <a:cs typeface="Arial" pitchFamily="34" charset="0"/>
              </a:rPr>
              <a:t>(</a:t>
            </a:r>
            <a:r>
              <a:rPr lang="sr-Latn-RS" sz="4800" i="1" dirty="0">
                <a:latin typeface="Arial" pitchFamily="34" charset="0"/>
                <a:cs typeface="Arial" pitchFamily="34" charset="0"/>
              </a:rPr>
              <a:t>Andrićs Chronik</a:t>
            </a:r>
            <a:r>
              <a:rPr lang="sr-Latn-RS" sz="4800" dirty="0">
                <a:latin typeface="Arial" pitchFamily="34" charset="0"/>
                <a:cs typeface="Arial" pitchFamily="34" charset="0"/>
              </a:rPr>
              <a:t>). Universität Graz, Banja Luka. S. 325‒332.       </a:t>
            </a:r>
            <a:endParaRPr lang="en-US" sz="4800" dirty="0">
              <a:latin typeface="Arial" pitchFamily="34" charset="0"/>
              <a:cs typeface="Arial" pitchFamily="34" charset="0"/>
            </a:endParaRPr>
          </a:p>
          <a:p>
            <a:pPr marL="0" indent="0">
              <a:buNone/>
            </a:pPr>
            <a:r>
              <a:rPr lang="sr-Latn-RS" sz="4800" dirty="0">
                <a:latin typeface="Arial" pitchFamily="34" charset="0"/>
                <a:cs typeface="Arial" pitchFamily="34" charset="0"/>
              </a:rPr>
              <a:t> </a:t>
            </a:r>
            <a:endParaRPr lang="en-US" sz="4800" dirty="0">
              <a:latin typeface="Arial" pitchFamily="34" charset="0"/>
              <a:cs typeface="Arial" pitchFamily="34" charset="0"/>
            </a:endParaRPr>
          </a:p>
          <a:p>
            <a:r>
              <a:rPr lang="sr-Latn-RS" sz="4800" dirty="0">
                <a:latin typeface="Arial" pitchFamily="34" charset="0"/>
                <a:cs typeface="Arial" pitchFamily="34" charset="0"/>
              </a:rPr>
              <a:t>Petrović </a:t>
            </a:r>
            <a:r>
              <a:rPr lang="sr-Latn-RS" sz="4800" dirty="0" smtClean="0">
                <a:latin typeface="Arial" pitchFamily="34" charset="0"/>
                <a:cs typeface="Arial" pitchFamily="34" charset="0"/>
              </a:rPr>
              <a:t>2014.:Petrović</a:t>
            </a:r>
            <a:r>
              <a:rPr lang="sr-Latn-RS" sz="4800" dirty="0">
                <a:latin typeface="Arial" pitchFamily="34" charset="0"/>
                <a:cs typeface="Arial" pitchFamily="34" charset="0"/>
              </a:rPr>
              <a:t>, Vuk. Polifonija i hronotop u ’Travničkoj hronici’. In: Tošović, Branko (Hg). </a:t>
            </a:r>
            <a:r>
              <a:rPr lang="sr-Latn-RS" sz="4800" i="1" dirty="0">
                <a:latin typeface="Arial" pitchFamily="34" charset="0"/>
                <a:cs typeface="Arial" pitchFamily="34" charset="0"/>
              </a:rPr>
              <a:t>Andrićeva hronika </a:t>
            </a:r>
            <a:r>
              <a:rPr lang="sr-Latn-RS" sz="4800" dirty="0">
                <a:latin typeface="Arial" pitchFamily="34" charset="0"/>
                <a:cs typeface="Arial" pitchFamily="34" charset="0"/>
              </a:rPr>
              <a:t>(</a:t>
            </a:r>
            <a:r>
              <a:rPr lang="sr-Latn-RS" sz="4800" i="1" dirty="0">
                <a:latin typeface="Arial" pitchFamily="34" charset="0"/>
                <a:cs typeface="Arial" pitchFamily="34" charset="0"/>
              </a:rPr>
              <a:t>Andrićs Chronik</a:t>
            </a:r>
            <a:r>
              <a:rPr lang="sr-Latn-RS" sz="4800" dirty="0">
                <a:latin typeface="Arial" pitchFamily="34" charset="0"/>
                <a:cs typeface="Arial" pitchFamily="34" charset="0"/>
              </a:rPr>
              <a:t>). </a:t>
            </a:r>
            <a:r>
              <a:rPr lang="de-DE" sz="4800" dirty="0">
                <a:latin typeface="Arial" pitchFamily="34" charset="0"/>
                <a:cs typeface="Arial" pitchFamily="34" charset="0"/>
              </a:rPr>
              <a:t>Universität Graz, Banja Luka. S. 409‒428.</a:t>
            </a:r>
            <a:r>
              <a:rPr lang="sr-Latn-RS" sz="4800" dirty="0">
                <a:latin typeface="Arial" pitchFamily="34" charset="0"/>
                <a:cs typeface="Arial" pitchFamily="34" charset="0"/>
              </a:rPr>
              <a:t>            </a:t>
            </a:r>
            <a:endParaRPr lang="en-US" sz="4800" dirty="0">
              <a:latin typeface="Arial" pitchFamily="34" charset="0"/>
              <a:cs typeface="Arial" pitchFamily="34" charset="0"/>
            </a:endParaRPr>
          </a:p>
          <a:p>
            <a:pPr marL="0" indent="0">
              <a:buNone/>
            </a:pPr>
            <a:r>
              <a:rPr lang="sr-Latn-RS" sz="4800" dirty="0">
                <a:latin typeface="Arial" pitchFamily="34" charset="0"/>
                <a:cs typeface="Arial" pitchFamily="34" charset="0"/>
              </a:rPr>
              <a:t> </a:t>
            </a:r>
            <a:endParaRPr lang="en-US" sz="4800" dirty="0">
              <a:latin typeface="Arial" pitchFamily="34" charset="0"/>
              <a:cs typeface="Arial" pitchFamily="34" charset="0"/>
            </a:endParaRPr>
          </a:p>
          <a:p>
            <a:r>
              <a:rPr lang="de-DE" sz="4800" dirty="0">
                <a:latin typeface="Arial" pitchFamily="34" charset="0"/>
                <a:cs typeface="Arial" pitchFamily="34" charset="0"/>
              </a:rPr>
              <a:t>Wolf </a:t>
            </a:r>
            <a:r>
              <a:rPr lang="de-DE" sz="4800" dirty="0" smtClean="0">
                <a:latin typeface="Arial" pitchFamily="34" charset="0"/>
                <a:cs typeface="Arial" pitchFamily="34" charset="0"/>
              </a:rPr>
              <a:t>1991</a:t>
            </a:r>
            <a:r>
              <a:rPr lang="sr-Latn-RS" sz="4800" dirty="0" smtClean="0">
                <a:latin typeface="Arial" pitchFamily="34" charset="0"/>
                <a:cs typeface="Arial" pitchFamily="34" charset="0"/>
              </a:rPr>
              <a:t>:</a:t>
            </a:r>
            <a:r>
              <a:rPr lang="de-DE" sz="4800" dirty="0" smtClean="0">
                <a:latin typeface="Arial" pitchFamily="34" charset="0"/>
                <a:cs typeface="Arial" pitchFamily="34" charset="0"/>
              </a:rPr>
              <a:t> </a:t>
            </a:r>
            <a:r>
              <a:rPr lang="de-DE" sz="4800" dirty="0">
                <a:latin typeface="Arial" pitchFamily="34" charset="0"/>
                <a:cs typeface="Arial" pitchFamily="34" charset="0"/>
              </a:rPr>
              <a:t>Wolf, Jürgen. </a:t>
            </a:r>
            <a:r>
              <a:rPr lang="de-DE" sz="4800" i="1" dirty="0">
                <a:latin typeface="Arial" pitchFamily="34" charset="0"/>
                <a:cs typeface="Arial" pitchFamily="34" charset="0"/>
              </a:rPr>
              <a:t>Visualität, Form und Mythos in Peter Handkes Prosa. </a:t>
            </a:r>
            <a:r>
              <a:rPr lang="de-DE" sz="4800" dirty="0">
                <a:latin typeface="Arial" pitchFamily="34" charset="0"/>
                <a:cs typeface="Arial" pitchFamily="34" charset="0"/>
              </a:rPr>
              <a:t>Opladen.</a:t>
            </a:r>
            <a:endParaRPr lang="en-US" sz="4800" dirty="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36</a:t>
            </a:fld>
            <a:endParaRPr lang="en-US" dirty="0"/>
          </a:p>
        </p:txBody>
      </p:sp>
    </p:spTree>
    <p:extLst>
      <p:ext uri="{BB962C8B-B14F-4D97-AF65-F5344CB8AC3E}">
        <p14:creationId xmlns:p14="http://schemas.microsoft.com/office/powerpoint/2010/main" val="3978145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smtClean="0">
                <a:latin typeface="Arial" pitchFamily="34" charset="0"/>
                <a:cs typeface="Arial" pitchFamily="34" charset="0"/>
              </a:rPr>
              <a:t/>
            </a:r>
            <a:br>
              <a:rPr lang="de-DE" sz="3600" dirty="0" smtClean="0">
                <a:latin typeface="Arial" pitchFamily="34" charset="0"/>
                <a:cs typeface="Arial" pitchFamily="34" charset="0"/>
              </a:rPr>
            </a:br>
            <a:r>
              <a:rPr lang="sr-Cyrl-RS" sz="3600" dirty="0" smtClean="0">
                <a:latin typeface="Arial" pitchFamily="34" charset="0"/>
                <a:cs typeface="Arial" pitchFamily="34" charset="0"/>
              </a:rPr>
              <a:t>Карактеризација ликова</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smtClean="0">
                <a:latin typeface="Arial" pitchFamily="34" charset="0"/>
                <a:cs typeface="Arial" pitchFamily="34" charset="0"/>
              </a:rPr>
              <a:t>Ликови који фунгирају као носиоци моћи </a:t>
            </a:r>
            <a:r>
              <a:rPr lang="de-DE" dirty="0" smtClean="0">
                <a:latin typeface="Arial" pitchFamily="34" charset="0"/>
                <a:cs typeface="Arial" pitchFamily="34" charset="0"/>
              </a:rPr>
              <a:t>(</a:t>
            </a:r>
            <a:r>
              <a:rPr lang="sr-Cyrl-RS" dirty="0" smtClean="0">
                <a:latin typeface="Arial" pitchFamily="34" charset="0"/>
                <a:cs typeface="Arial" pitchFamily="34" charset="0"/>
              </a:rPr>
              <a:t>Ибрахим-паша</a:t>
            </a:r>
            <a:r>
              <a:rPr lang="de-DE" dirty="0" smtClean="0">
                <a:latin typeface="Arial" pitchFamily="34" charset="0"/>
                <a:cs typeface="Arial" pitchFamily="34" charset="0"/>
              </a:rPr>
              <a:t>, </a:t>
            </a:r>
            <a:r>
              <a:rPr lang="sr-Cyrl-RS" dirty="0" smtClean="0">
                <a:latin typeface="Arial" pitchFamily="34" charset="0"/>
                <a:cs typeface="Arial" pitchFamily="34" charset="0"/>
              </a:rPr>
              <a:t>Али-паша</a:t>
            </a:r>
            <a:r>
              <a:rPr lang="de-DE" dirty="0" smtClean="0">
                <a:latin typeface="Arial" pitchFamily="34" charset="0"/>
                <a:cs typeface="Arial" pitchFamily="34" charset="0"/>
              </a:rPr>
              <a:t>, </a:t>
            </a:r>
            <a:r>
              <a:rPr lang="sr-Cyrl-RS" dirty="0" smtClean="0">
                <a:latin typeface="Arial" pitchFamily="34" charset="0"/>
                <a:cs typeface="Arial" pitchFamily="34" charset="0"/>
              </a:rPr>
              <a:t>фон Паулич</a:t>
            </a:r>
            <a:r>
              <a:rPr lang="de-DE" dirty="0" smtClean="0">
                <a:latin typeface="Arial" pitchFamily="34" charset="0"/>
                <a:cs typeface="Arial" pitchFamily="34" charset="0"/>
              </a:rPr>
              <a:t>)  </a:t>
            </a:r>
            <a:r>
              <a:rPr lang="sr-Cyrl-RS" dirty="0" smtClean="0">
                <a:latin typeface="Arial" pitchFamily="34" charset="0"/>
                <a:cs typeface="Arial" pitchFamily="34" charset="0"/>
              </a:rPr>
              <a:t>или у равни споредних фигура </a:t>
            </a:r>
            <a:r>
              <a:rPr lang="de-DE" dirty="0" smtClean="0">
                <a:latin typeface="Arial" pitchFamily="34" charset="0"/>
                <a:cs typeface="Arial" pitchFamily="34" charset="0"/>
              </a:rPr>
              <a:t>(</a:t>
            </a:r>
            <a:r>
              <a:rPr lang="sr-Cyrl-RS" dirty="0" smtClean="0">
                <a:latin typeface="Arial" pitchFamily="34" charset="0"/>
                <a:cs typeface="Arial" pitchFamily="34" charset="0"/>
              </a:rPr>
              <a:t>брат Мусе</a:t>
            </a:r>
            <a:r>
              <a:rPr lang="de-DE" dirty="0" smtClean="0">
                <a:latin typeface="Arial" pitchFamily="34" charset="0"/>
                <a:cs typeface="Arial" pitchFamily="34" charset="0"/>
              </a:rPr>
              <a:t>, </a:t>
            </a:r>
            <a:r>
              <a:rPr lang="sr-Cyrl-RS" dirty="0" smtClean="0">
                <a:latin typeface="Arial" pitchFamily="34" charset="0"/>
                <a:cs typeface="Arial" pitchFamily="34" charset="0"/>
              </a:rPr>
              <a:t>Баки</a:t>
            </a:r>
            <a:r>
              <a:rPr lang="de-DE" dirty="0" smtClean="0">
                <a:latin typeface="Arial" pitchFamily="34" charset="0"/>
                <a:cs typeface="Arial" pitchFamily="34" charset="0"/>
              </a:rPr>
              <a:t>) </a:t>
            </a:r>
            <a:r>
              <a:rPr lang="sr-Cyrl-RS" dirty="0" smtClean="0">
                <a:latin typeface="Arial" pitchFamily="34" charset="0"/>
                <a:cs typeface="Arial" pitchFamily="34" charset="0"/>
              </a:rPr>
              <a:t>додатно акцентују </a:t>
            </a:r>
            <a:r>
              <a:rPr lang="sr-Cyrl-RS" dirty="0" smtClean="0">
                <a:latin typeface="Arial" pitchFamily="34" charset="0"/>
                <a:cs typeface="Arial" pitchFamily="34" charset="0"/>
              </a:rPr>
              <a:t>нељудско и зло</a:t>
            </a:r>
            <a:endParaRPr lang="de-DE" dirty="0" smtClean="0">
              <a:latin typeface="Arial" pitchFamily="34" charset="0"/>
              <a:cs typeface="Arial" pitchFamily="34" charset="0"/>
            </a:endParaRPr>
          </a:p>
          <a:p>
            <a:pPr algn="just"/>
            <a:r>
              <a:rPr lang="sr-Cyrl-RS" dirty="0" smtClean="0">
                <a:latin typeface="Arial" pitchFamily="34" charset="0"/>
                <a:cs typeface="Arial" pitchFamily="34" charset="0"/>
              </a:rPr>
              <a:t>Перманентно </a:t>
            </a:r>
            <a:r>
              <a:rPr lang="sr-Cyrl-RS" dirty="0" smtClean="0">
                <a:latin typeface="Arial" pitchFamily="34" charset="0"/>
                <a:cs typeface="Arial" pitchFamily="34" charset="0"/>
              </a:rPr>
              <a:t>изражена спољна </a:t>
            </a:r>
            <a:r>
              <a:rPr lang="sr-Cyrl-RS" dirty="0" smtClean="0">
                <a:latin typeface="Arial" pitchFamily="34" charset="0"/>
                <a:cs typeface="Arial" pitchFamily="34" charset="0"/>
              </a:rPr>
              <a:t>карактеризација </a:t>
            </a:r>
            <a:r>
              <a:rPr lang="sr-Cyrl-RS" dirty="0" smtClean="0">
                <a:latin typeface="Arial" pitchFamily="34" charset="0"/>
                <a:cs typeface="Arial" pitchFamily="34" charset="0"/>
              </a:rPr>
              <a:t>оних ликова </a:t>
            </a:r>
            <a:r>
              <a:rPr lang="sr-Cyrl-RS" dirty="0" smtClean="0">
                <a:latin typeface="Arial" pitchFamily="34" charset="0"/>
                <a:cs typeface="Arial" pitchFamily="34" charset="0"/>
              </a:rPr>
              <a:t>који су негативно конотирани</a:t>
            </a:r>
            <a:r>
              <a:rPr lang="de-DE" dirty="0" smtClean="0">
                <a:latin typeface="Arial" pitchFamily="34" charset="0"/>
                <a:cs typeface="Arial" pitchFamily="34" charset="0"/>
              </a:rPr>
              <a:t> (</a:t>
            </a:r>
            <a:r>
              <a:rPr lang="sr-Cyrl-RS" dirty="0" smtClean="0">
                <a:latin typeface="Arial" pitchFamily="34" charset="0"/>
                <a:cs typeface="Arial" pitchFamily="34" charset="0"/>
              </a:rPr>
              <a:t>дистанца</a:t>
            </a:r>
            <a:r>
              <a:rPr lang="de-DE" dirty="0" smtClean="0">
                <a:latin typeface="Arial" pitchFamily="34" charset="0"/>
                <a:cs typeface="Arial" pitchFamily="34" charset="0"/>
              </a:rPr>
              <a:t>)</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4</a:t>
            </a:fld>
            <a:endParaRPr lang="en-US"/>
          </a:p>
        </p:txBody>
      </p:sp>
    </p:spTree>
    <p:extLst>
      <p:ext uri="{BB962C8B-B14F-4D97-AF65-F5344CB8AC3E}">
        <p14:creationId xmlns:p14="http://schemas.microsoft.com/office/powerpoint/2010/main" val="426902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sz="3600" dirty="0" smtClean="0">
                <a:latin typeface="Arial" pitchFamily="34" charset="0"/>
                <a:cs typeface="Arial" pitchFamily="34" charset="0"/>
              </a:rPr>
              <a:t/>
            </a:r>
            <a:br>
              <a:rPr lang="de-DE" sz="3600" dirty="0" smtClean="0">
                <a:latin typeface="Arial" pitchFamily="34" charset="0"/>
                <a:cs typeface="Arial" pitchFamily="34" charset="0"/>
              </a:rPr>
            </a:br>
            <a:r>
              <a:rPr lang="sr-Cyrl-RS" sz="3600" dirty="0" smtClean="0">
                <a:latin typeface="Arial" pitchFamily="34" charset="0"/>
                <a:cs typeface="Arial" pitchFamily="34" charset="0"/>
              </a:rPr>
              <a:t>Међуљудски односи</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a:latin typeface="Arial" pitchFamily="34" charset="0"/>
                <a:cs typeface="Arial" pitchFamily="34" charset="0"/>
              </a:rPr>
              <a:t>п</a:t>
            </a:r>
            <a:r>
              <a:rPr lang="sr-Cyrl-RS" dirty="0" smtClean="0">
                <a:latin typeface="Arial" pitchFamily="34" charset="0"/>
                <a:cs typeface="Arial" pitchFamily="34" charset="0"/>
              </a:rPr>
              <a:t>рисутни најчешће у јавном дискурсу</a:t>
            </a:r>
            <a:endParaRPr lang="de-DE" dirty="0" smtClean="0">
              <a:latin typeface="Arial" pitchFamily="34" charset="0"/>
              <a:cs typeface="Arial" pitchFamily="34" charset="0"/>
            </a:endParaRPr>
          </a:p>
          <a:p>
            <a:r>
              <a:rPr lang="sr-Cyrl-RS" dirty="0">
                <a:latin typeface="Arial" pitchFamily="34" charset="0"/>
                <a:cs typeface="Arial" pitchFamily="34" charset="0"/>
              </a:rPr>
              <a:t>д</a:t>
            </a:r>
            <a:r>
              <a:rPr lang="sr-Cyrl-RS" dirty="0" smtClean="0">
                <a:latin typeface="Arial" pitchFamily="34" charset="0"/>
                <a:cs typeface="Arial" pitchFamily="34" charset="0"/>
              </a:rPr>
              <a:t>истанцираност, </a:t>
            </a:r>
            <a:r>
              <a:rPr lang="sr-Cyrl-RS" dirty="0" smtClean="0">
                <a:latin typeface="Arial" pitchFamily="34" charset="0"/>
                <a:cs typeface="Arial" pitchFamily="34" charset="0"/>
              </a:rPr>
              <a:t>патвореност, одбојност</a:t>
            </a:r>
            <a:endParaRPr lang="de-DE" dirty="0" smtClean="0">
              <a:latin typeface="Arial" pitchFamily="34" charset="0"/>
              <a:cs typeface="Arial" pitchFamily="34" charset="0"/>
            </a:endParaRPr>
          </a:p>
          <a:p>
            <a:pPr algn="just">
              <a:buFont typeface="Wingdings" pitchFamily="2" charset="2"/>
              <a:buChar char="Ø"/>
            </a:pPr>
            <a:r>
              <a:rPr lang="sr-Cyrl-RS" dirty="0">
                <a:latin typeface="Arial" pitchFamily="34" charset="0"/>
                <a:cs typeface="Arial" pitchFamily="34" charset="0"/>
              </a:rPr>
              <a:t>к</a:t>
            </a:r>
            <a:r>
              <a:rPr lang="sr-Cyrl-RS" dirty="0" smtClean="0">
                <a:latin typeface="Arial" pitchFamily="34" charset="0"/>
                <a:cs typeface="Arial" pitchFamily="34" charset="0"/>
              </a:rPr>
              <a:t>омуникација </a:t>
            </a:r>
            <a:r>
              <a:rPr lang="sr-Cyrl-RS" dirty="0" smtClean="0">
                <a:latin typeface="Arial" pitchFamily="34" charset="0"/>
                <a:cs typeface="Arial" pitchFamily="34" charset="0"/>
              </a:rPr>
              <a:t>између везира и конзула</a:t>
            </a:r>
            <a:r>
              <a:rPr lang="de-DE" dirty="0" smtClean="0">
                <a:latin typeface="Arial" pitchFamily="34" charset="0"/>
                <a:cs typeface="Arial" pitchFamily="34" charset="0"/>
              </a:rPr>
              <a:t>, </a:t>
            </a:r>
          </a:p>
          <a:p>
            <a:pPr algn="just">
              <a:buFont typeface="Wingdings" pitchFamily="2" charset="2"/>
              <a:buChar char="Ø"/>
            </a:pPr>
            <a:r>
              <a:rPr lang="sr-Cyrl-RS" dirty="0" smtClean="0">
                <a:latin typeface="Arial" pitchFamily="34" charset="0"/>
                <a:cs typeface="Arial" pitchFamily="34" charset="0"/>
              </a:rPr>
              <a:t>француски </a:t>
            </a:r>
            <a:r>
              <a:rPr lang="sr-Cyrl-RS" dirty="0">
                <a:latin typeface="Arial" pitchFamily="34" charset="0"/>
                <a:cs typeface="Arial" pitchFamily="34" charset="0"/>
              </a:rPr>
              <a:t>и</a:t>
            </a:r>
            <a:r>
              <a:rPr lang="sr-Cyrl-RS" dirty="0" smtClean="0">
                <a:latin typeface="Arial" pitchFamily="34" charset="0"/>
                <a:cs typeface="Arial" pitchFamily="34" charset="0"/>
              </a:rPr>
              <a:t> аустријски конзули</a:t>
            </a:r>
            <a:r>
              <a:rPr lang="de-DE" dirty="0" smtClean="0">
                <a:latin typeface="Arial" pitchFamily="34" charset="0"/>
                <a:cs typeface="Arial" pitchFamily="34" charset="0"/>
              </a:rPr>
              <a:t>, </a:t>
            </a:r>
          </a:p>
          <a:p>
            <a:pPr algn="just">
              <a:buFont typeface="Wingdings" pitchFamily="2" charset="2"/>
              <a:buChar char="Ø"/>
            </a:pPr>
            <a:r>
              <a:rPr lang="sr-Cyrl-RS" dirty="0" smtClean="0">
                <a:latin typeface="Arial" pitchFamily="34" charset="0"/>
                <a:cs typeface="Arial" pitchFamily="34" charset="0"/>
              </a:rPr>
              <a:t>Фрањевци наспрам француског конзулата</a:t>
            </a:r>
            <a:r>
              <a:rPr lang="de-DE" dirty="0" smtClean="0">
                <a:latin typeface="Arial" pitchFamily="34" charset="0"/>
                <a:cs typeface="Arial" pitchFamily="34" charset="0"/>
              </a:rPr>
              <a:t>, </a:t>
            </a:r>
          </a:p>
          <a:p>
            <a:pPr algn="just">
              <a:buFont typeface="Wingdings" pitchFamily="2" charset="2"/>
              <a:buChar char="Ø"/>
            </a:pPr>
            <a:r>
              <a:rPr lang="sr-Cyrl-RS" dirty="0">
                <a:latin typeface="Arial" pitchFamily="34" charset="0"/>
                <a:cs typeface="Arial" pitchFamily="34" charset="0"/>
              </a:rPr>
              <a:t>б</a:t>
            </a:r>
            <a:r>
              <a:rPr lang="sr-Cyrl-RS" dirty="0" smtClean="0">
                <a:latin typeface="Arial" pitchFamily="34" charset="0"/>
                <a:cs typeface="Arial" pitchFamily="34" charset="0"/>
              </a:rPr>
              <a:t>егови </a:t>
            </a:r>
            <a:r>
              <a:rPr lang="sr-Cyrl-RS" dirty="0" smtClean="0">
                <a:latin typeface="Arial" pitchFamily="34" charset="0"/>
                <a:cs typeface="Arial" pitchFamily="34" charset="0"/>
              </a:rPr>
              <a:t>према изасланицима Порте</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5</a:t>
            </a:fld>
            <a:endParaRPr lang="en-US"/>
          </a:p>
        </p:txBody>
      </p:sp>
    </p:spTree>
    <p:extLst>
      <p:ext uri="{BB962C8B-B14F-4D97-AF65-F5344CB8AC3E}">
        <p14:creationId xmlns:p14="http://schemas.microsoft.com/office/powerpoint/2010/main" val="382800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dirty="0" smtClean="0">
                <a:latin typeface="Arial" pitchFamily="34" charset="0"/>
                <a:cs typeface="Arial" pitchFamily="34" charset="0"/>
              </a:rPr>
              <a:t/>
            </a:r>
            <a:br>
              <a:rPr lang="de-DE" sz="3600" dirty="0" smtClean="0">
                <a:latin typeface="Arial" pitchFamily="34" charset="0"/>
                <a:cs typeface="Arial" pitchFamily="34" charset="0"/>
              </a:rPr>
            </a:br>
            <a:r>
              <a:rPr lang="sr-Cyrl-RS" sz="3600" dirty="0" smtClean="0">
                <a:latin typeface="Arial" pitchFamily="34" charset="0"/>
                <a:cs typeface="Arial" pitchFamily="34" charset="0"/>
              </a:rPr>
              <a:t>Друштвено-политичка раван</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sr-Cyrl-RS" dirty="0" smtClean="0">
                <a:latin typeface="Arial" pitchFamily="34" charset="0"/>
                <a:cs typeface="Arial" pitchFamily="34" charset="0"/>
              </a:rPr>
              <a:t>П</a:t>
            </a:r>
            <a:r>
              <a:rPr lang="sr-Cyrl-RS" dirty="0" smtClean="0">
                <a:latin typeface="Arial" pitchFamily="34" charset="0"/>
                <a:cs typeface="Arial" pitchFamily="34" charset="0"/>
              </a:rPr>
              <a:t>олитички </a:t>
            </a:r>
            <a:r>
              <a:rPr lang="sr-Cyrl-RS" dirty="0" smtClean="0">
                <a:latin typeface="Arial" pitchFamily="34" charset="0"/>
                <a:cs typeface="Arial" pitchFamily="34" charset="0"/>
              </a:rPr>
              <a:t>терор у Босни</a:t>
            </a:r>
          </a:p>
          <a:p>
            <a:pPr>
              <a:buFont typeface="Wingdings" pitchFamily="2" charset="2"/>
              <a:buChar char="Ø"/>
            </a:pPr>
            <a:r>
              <a:rPr lang="sr-Cyrl-RS" b="1" dirty="0" smtClean="0">
                <a:latin typeface="Arial" pitchFamily="34" charset="0"/>
                <a:cs typeface="Arial" pitchFamily="34" charset="0"/>
              </a:rPr>
              <a:t>Искази</a:t>
            </a:r>
            <a:r>
              <a:rPr lang="de-DE" dirty="0" smtClean="0">
                <a:latin typeface="Arial" pitchFamily="34" charset="0"/>
                <a:cs typeface="Arial" pitchFamily="34" charset="0"/>
              </a:rPr>
              <a:t>: </a:t>
            </a:r>
            <a:r>
              <a:rPr lang="sr-Cyrl-RS" dirty="0" smtClean="0">
                <a:latin typeface="Arial" pitchFamily="34" charset="0"/>
                <a:cs typeface="Arial" pitchFamily="34" charset="0"/>
              </a:rPr>
              <a:t>Дефосе о атмосфери у земљи</a:t>
            </a:r>
            <a:r>
              <a:rPr lang="de-DE" dirty="0" smtClean="0">
                <a:latin typeface="Arial" pitchFamily="34" charset="0"/>
                <a:cs typeface="Arial" pitchFamily="34" charset="0"/>
              </a:rPr>
              <a:t>: „</a:t>
            </a:r>
            <a:r>
              <a:rPr lang="sr-Cyrl-RS" dirty="0" smtClean="0">
                <a:latin typeface="Arial" pitchFamily="34" charset="0"/>
                <a:cs typeface="Arial" pitchFamily="34" charset="0"/>
              </a:rPr>
              <a:t>студена патња</a:t>
            </a:r>
            <a:r>
              <a:rPr lang="de-DE" dirty="0" smtClean="0">
                <a:latin typeface="Arial" pitchFamily="34" charset="0"/>
                <a:cs typeface="Arial" pitchFamily="34" charset="0"/>
              </a:rPr>
              <a:t>“ (</a:t>
            </a:r>
            <a:r>
              <a:rPr lang="sr-Cyrl-RS" sz="2800" dirty="0" smtClean="0">
                <a:latin typeface="Arial" pitchFamily="34" charset="0"/>
                <a:cs typeface="Arial" pitchFamily="34" charset="0"/>
              </a:rPr>
              <a:t>ТРАВНИЧКА ХРОНИКА</a:t>
            </a:r>
            <a:r>
              <a:rPr lang="sr-Latn-RS" sz="2800" dirty="0" smtClean="0">
                <a:latin typeface="Arial" pitchFamily="34" charset="0"/>
                <a:cs typeface="Arial" pitchFamily="34" charset="0"/>
              </a:rPr>
              <a:t>: </a:t>
            </a:r>
            <a:r>
              <a:rPr lang="sr-Cyrl-RS" sz="2800" dirty="0" smtClean="0">
                <a:latin typeface="Arial" pitchFamily="34" charset="0"/>
                <a:cs typeface="Arial" pitchFamily="34" charset="0"/>
              </a:rPr>
              <a:t>81</a:t>
            </a:r>
            <a:r>
              <a:rPr lang="sr-Latn-RS" dirty="0" smtClean="0">
                <a:latin typeface="Arial" pitchFamily="34" charset="0"/>
                <a:cs typeface="Arial" pitchFamily="34" charset="0"/>
              </a:rPr>
              <a:t>) </a:t>
            </a:r>
            <a:r>
              <a:rPr lang="sr-Cyrl-RS" dirty="0" smtClean="0">
                <a:latin typeface="Arial" pitchFamily="34" charset="0"/>
                <a:cs typeface="Arial" pitchFamily="34" charset="0"/>
              </a:rPr>
              <a:t>осјећала се у ваздуху</a:t>
            </a:r>
            <a:endParaRPr lang="de-DE" dirty="0" smtClean="0">
              <a:latin typeface="Arial" pitchFamily="34" charset="0"/>
              <a:cs typeface="Arial" pitchFamily="34" charset="0"/>
            </a:endParaRPr>
          </a:p>
          <a:p>
            <a:pPr>
              <a:buFont typeface="Wingdings" pitchFamily="2" charset="2"/>
              <a:buChar char="Ø"/>
            </a:pPr>
            <a:r>
              <a:rPr lang="sr-Cyrl-RS" b="1" dirty="0" smtClean="0">
                <a:latin typeface="Arial" pitchFamily="34" charset="0"/>
                <a:cs typeface="Arial" pitchFamily="34" charset="0"/>
              </a:rPr>
              <a:t>Карактеризација ликова</a:t>
            </a:r>
            <a:r>
              <a:rPr lang="de-DE" dirty="0" smtClean="0">
                <a:latin typeface="Arial" pitchFamily="34" charset="0"/>
                <a:cs typeface="Arial" pitchFamily="34" charset="0"/>
              </a:rPr>
              <a:t>: </a:t>
            </a:r>
            <a:r>
              <a:rPr lang="sr-Cyrl-RS" dirty="0" smtClean="0">
                <a:latin typeface="Arial" pitchFamily="34" charset="0"/>
                <a:cs typeface="Arial" pitchFamily="34" charset="0"/>
              </a:rPr>
              <a:t>криогени </a:t>
            </a:r>
            <a:r>
              <a:rPr lang="sr-Cyrl-RS" dirty="0" smtClean="0">
                <a:latin typeface="Arial" pitchFamily="34" charset="0"/>
                <a:cs typeface="Arial" pitchFamily="34" charset="0"/>
              </a:rPr>
              <a:t>маркери константно присутни и карактеризацији везира као највиших носиоца моћи</a:t>
            </a:r>
            <a:endParaRPr lang="de-DE"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6</a:t>
            </a:fld>
            <a:endParaRPr lang="en-US"/>
          </a:p>
        </p:txBody>
      </p:sp>
    </p:spTree>
    <p:extLst>
      <p:ext uri="{BB962C8B-B14F-4D97-AF65-F5344CB8AC3E}">
        <p14:creationId xmlns:p14="http://schemas.microsoft.com/office/powerpoint/2010/main" val="215088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200" dirty="0" smtClean="0">
                <a:latin typeface="Arial" pitchFamily="34" charset="0"/>
                <a:cs typeface="Arial" pitchFamily="34" charset="0"/>
              </a:rPr>
              <a:t/>
            </a:r>
            <a:br>
              <a:rPr lang="de-DE" sz="3200" dirty="0" smtClean="0">
                <a:latin typeface="Arial" pitchFamily="34" charset="0"/>
                <a:cs typeface="Arial" pitchFamily="34" charset="0"/>
              </a:rPr>
            </a:br>
            <a:r>
              <a:rPr lang="sr-Cyrl-RS" sz="3200" dirty="0" smtClean="0">
                <a:latin typeface="Arial" pitchFamily="34" charset="0"/>
                <a:cs typeface="Arial" pitchFamily="34" charset="0"/>
              </a:rPr>
              <a:t>Друштвено-политичка позадина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sr-Cyrl-RS" b="1" dirty="0" smtClean="0">
                <a:latin typeface="Arial" pitchFamily="34" charset="0"/>
                <a:cs typeface="Arial" pitchFamily="34" charset="0"/>
              </a:rPr>
              <a:t>Предсказање злих догађаја</a:t>
            </a:r>
            <a:r>
              <a:rPr lang="de-DE" dirty="0" smtClean="0">
                <a:latin typeface="Arial" pitchFamily="34" charset="0"/>
                <a:cs typeface="Arial" pitchFamily="34" charset="0"/>
              </a:rPr>
              <a:t>: </a:t>
            </a:r>
            <a:r>
              <a:rPr lang="sr-Cyrl-RS" dirty="0">
                <a:latin typeface="Arial" pitchFamily="34" charset="0"/>
                <a:cs typeface="Arial" pitchFamily="34" charset="0"/>
              </a:rPr>
              <a:t>п</a:t>
            </a:r>
            <a:r>
              <a:rPr lang="sr-Cyrl-RS" dirty="0" smtClean="0">
                <a:latin typeface="Arial" pitchFamily="34" charset="0"/>
                <a:cs typeface="Arial" pitchFamily="34" charset="0"/>
              </a:rPr>
              <a:t>овратак </a:t>
            </a:r>
            <a:r>
              <a:rPr lang="sr-Cyrl-RS" dirty="0" smtClean="0">
                <a:latin typeface="Arial" pitchFamily="34" charset="0"/>
                <a:cs typeface="Arial" pitchFamily="34" charset="0"/>
              </a:rPr>
              <a:t>Али-паше</a:t>
            </a:r>
            <a:endParaRPr lang="sr-Latn-RS" dirty="0" smtClean="0">
              <a:latin typeface="Arial" pitchFamily="34" charset="0"/>
              <a:cs typeface="Arial" pitchFamily="34" charset="0"/>
            </a:endParaRPr>
          </a:p>
          <a:p>
            <a:pPr algn="just">
              <a:buFont typeface="Wingdings" pitchFamily="2" charset="2"/>
              <a:buChar char="Ø"/>
            </a:pPr>
            <a:r>
              <a:rPr lang="sr-Cyrl-RS" b="1" dirty="0" smtClean="0">
                <a:latin typeface="Arial" pitchFamily="34" charset="0"/>
                <a:cs typeface="Arial" pitchFamily="34" charset="0"/>
              </a:rPr>
              <a:t>Политички ексцеси</a:t>
            </a:r>
            <a:r>
              <a:rPr lang="de-DE" dirty="0" smtClean="0">
                <a:latin typeface="Arial" pitchFamily="34" charset="0"/>
                <a:cs typeface="Arial" pitchFamily="34" charset="0"/>
              </a:rPr>
              <a:t>:</a:t>
            </a:r>
            <a:r>
              <a:rPr lang="sr-Cyrl-RS" dirty="0" smtClean="0">
                <a:latin typeface="Arial" pitchFamily="34" charset="0"/>
                <a:cs typeface="Arial" pitchFamily="34" charset="0"/>
              </a:rPr>
              <a:t> хапшење Ахмет-бега</a:t>
            </a:r>
            <a:endParaRPr lang="de-DE" dirty="0" smtClean="0">
              <a:latin typeface="Arial" pitchFamily="34" charset="0"/>
              <a:cs typeface="Arial" pitchFamily="34" charset="0"/>
            </a:endParaRPr>
          </a:p>
          <a:p>
            <a:pPr algn="just">
              <a:buFont typeface="Wingdings" pitchFamily="2" charset="2"/>
              <a:buChar char="Ø"/>
            </a:pPr>
            <a:r>
              <a:rPr lang="sr-Cyrl-RS" b="1" dirty="0" smtClean="0">
                <a:latin typeface="Arial" pitchFamily="34" charset="0"/>
                <a:cs typeface="Arial" pitchFamily="34" charset="0"/>
              </a:rPr>
              <a:t>Предмети</a:t>
            </a:r>
            <a:r>
              <a:rPr lang="de-DE" dirty="0" smtClean="0">
                <a:latin typeface="Arial" pitchFamily="34" charset="0"/>
                <a:cs typeface="Arial" pitchFamily="34" charset="0"/>
              </a:rPr>
              <a:t>: </a:t>
            </a:r>
            <a:r>
              <a:rPr lang="sr-Cyrl-RS" dirty="0" smtClean="0">
                <a:latin typeface="Arial" pitchFamily="34" charset="0"/>
                <a:cs typeface="Arial" pitchFamily="34" charset="0"/>
              </a:rPr>
              <a:t>мртви дијелови тијела </a:t>
            </a:r>
            <a:endParaRPr lang="de-DE" dirty="0" smtClean="0">
              <a:latin typeface="Arial" pitchFamily="34" charset="0"/>
              <a:cs typeface="Arial" pitchFamily="34" charset="0"/>
            </a:endParaRPr>
          </a:p>
          <a:p>
            <a:pPr algn="just">
              <a:buFont typeface="Wingdings" pitchFamily="2" charset="2"/>
              <a:buChar char="Ø"/>
            </a:pPr>
            <a:r>
              <a:rPr lang="sr-Cyrl-RS" dirty="0">
                <a:latin typeface="Arial" pitchFamily="34" charset="0"/>
                <a:cs typeface="Arial" pitchFamily="34" charset="0"/>
              </a:rPr>
              <a:t>в</a:t>
            </a:r>
            <a:r>
              <a:rPr lang="sr-Cyrl-RS" dirty="0" smtClean="0">
                <a:latin typeface="Arial" pitchFamily="34" charset="0"/>
                <a:cs typeface="Arial" pitchFamily="34" charset="0"/>
              </a:rPr>
              <a:t>еза између </a:t>
            </a:r>
            <a:r>
              <a:rPr lang="sr-Cyrl-RS" b="1" dirty="0" smtClean="0">
                <a:latin typeface="Arial" pitchFamily="34" charset="0"/>
                <a:cs typeface="Arial" pitchFamily="34" charset="0"/>
              </a:rPr>
              <a:t>хладноће</a:t>
            </a:r>
            <a:r>
              <a:rPr lang="sr-Cyrl-RS" dirty="0" smtClean="0">
                <a:latin typeface="Arial" pitchFamily="34" charset="0"/>
                <a:cs typeface="Arial" pitchFamily="34" charset="0"/>
              </a:rPr>
              <a:t> и језиве </a:t>
            </a:r>
            <a:r>
              <a:rPr lang="sr-Cyrl-RS" b="1" dirty="0" smtClean="0">
                <a:latin typeface="Arial" pitchFamily="34" charset="0"/>
                <a:cs typeface="Arial" pitchFamily="34" charset="0"/>
              </a:rPr>
              <a:t>тишине</a:t>
            </a:r>
            <a:r>
              <a:rPr lang="sr-Cyrl-RS" dirty="0" smtClean="0">
                <a:latin typeface="Arial" pitchFamily="34" charset="0"/>
                <a:cs typeface="Arial" pitchFamily="34" charset="0"/>
              </a:rPr>
              <a:t> у Босни</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7</a:t>
            </a:fld>
            <a:endParaRPr lang="en-US"/>
          </a:p>
        </p:txBody>
      </p:sp>
    </p:spTree>
    <p:extLst>
      <p:ext uri="{BB962C8B-B14F-4D97-AF65-F5344CB8AC3E}">
        <p14:creationId xmlns:p14="http://schemas.microsoft.com/office/powerpoint/2010/main" val="47863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600" dirty="0" smtClean="0">
                <a:latin typeface="Arial" pitchFamily="34" charset="0"/>
                <a:cs typeface="Arial" pitchFamily="34" charset="0"/>
              </a:rPr>
              <a:t>Егзистенцијална раван</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sr-Cyrl-RS" dirty="0">
                <a:latin typeface="Arial" pitchFamily="34" charset="0"/>
                <a:cs typeface="Arial" pitchFamily="34" charset="0"/>
              </a:rPr>
              <a:t>п</a:t>
            </a:r>
            <a:r>
              <a:rPr lang="sr-Cyrl-RS" dirty="0" smtClean="0">
                <a:latin typeface="Arial" pitchFamily="34" charset="0"/>
                <a:cs typeface="Arial" pitchFamily="34" charset="0"/>
              </a:rPr>
              <a:t>ромишљања о вјечним законима природе и статусу људске историје</a:t>
            </a:r>
            <a:r>
              <a:rPr lang="sr-Cyrl-RS" dirty="0">
                <a:latin typeface="Arial" pitchFamily="34" charset="0"/>
                <a:cs typeface="Arial" pitchFamily="34" charset="0"/>
              </a:rPr>
              <a:t> </a:t>
            </a:r>
            <a:r>
              <a:rPr lang="sr-Cyrl-RS" dirty="0" smtClean="0">
                <a:latin typeface="Arial" pitchFamily="34" charset="0"/>
                <a:cs typeface="Arial" pitchFamily="34" charset="0"/>
              </a:rPr>
              <a:t>у оквиру историје природе</a:t>
            </a:r>
          </a:p>
          <a:p>
            <a:pPr algn="just"/>
            <a:r>
              <a:rPr lang="sr-Cyrl-RS" dirty="0">
                <a:latin typeface="Arial" pitchFamily="34" charset="0"/>
                <a:cs typeface="Arial" pitchFamily="34" charset="0"/>
              </a:rPr>
              <a:t>е</a:t>
            </a:r>
            <a:r>
              <a:rPr lang="sr-Cyrl-RS" dirty="0" smtClean="0">
                <a:latin typeface="Arial" pitchFamily="34" charset="0"/>
                <a:cs typeface="Arial" pitchFamily="34" charset="0"/>
              </a:rPr>
              <a:t>гзистенцијална раван као синтеза свих равни</a:t>
            </a:r>
            <a:r>
              <a:rPr lang="de-DE" dirty="0" smtClean="0">
                <a:latin typeface="Arial" pitchFamily="34" charset="0"/>
                <a:cs typeface="Arial" pitchFamily="34" charset="0"/>
              </a:rPr>
              <a:t>, </a:t>
            </a:r>
            <a:r>
              <a:rPr lang="sr-Cyrl-RS" dirty="0" smtClean="0">
                <a:latin typeface="Arial" pitchFamily="34" charset="0"/>
                <a:cs typeface="Arial" pitchFamily="34" charset="0"/>
              </a:rPr>
              <a:t>развија се кроз лик Давила</a:t>
            </a:r>
            <a:endParaRPr lang="de-DE" dirty="0" smtClean="0">
              <a:latin typeface="Arial" pitchFamily="34" charset="0"/>
              <a:cs typeface="Arial" pitchFamily="34" charset="0"/>
            </a:endParaRPr>
          </a:p>
          <a:p>
            <a:pPr algn="just"/>
            <a:r>
              <a:rPr lang="sr-Cyrl-RS" dirty="0">
                <a:latin typeface="Arial" pitchFamily="34" charset="0"/>
                <a:cs typeface="Arial" pitchFamily="34" charset="0"/>
              </a:rPr>
              <a:t>у</a:t>
            </a:r>
            <a:r>
              <a:rPr lang="sr-Cyrl-RS" dirty="0" smtClean="0">
                <a:latin typeface="Arial" pitchFamily="34" charset="0"/>
                <a:cs typeface="Arial" pitchFamily="34" charset="0"/>
              </a:rPr>
              <a:t>вид у бесмисао земаљске </a:t>
            </a:r>
            <a:r>
              <a:rPr lang="sr-Cyrl-RS" dirty="0" smtClean="0">
                <a:latin typeface="Arial" pitchFamily="34" charset="0"/>
                <a:cs typeface="Arial" pitchFamily="34" charset="0"/>
              </a:rPr>
              <a:t>егзистенције</a:t>
            </a:r>
            <a:endParaRPr lang="de-DE" sz="3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CB06EA5-50A8-45B0-BD13-D3950BBA7009}" type="slidenum">
              <a:rPr lang="en-US" smtClean="0"/>
              <a:t>8</a:t>
            </a:fld>
            <a:endParaRPr lang="en-US"/>
          </a:p>
        </p:txBody>
      </p:sp>
    </p:spTree>
    <p:extLst>
      <p:ext uri="{BB962C8B-B14F-4D97-AF65-F5344CB8AC3E}">
        <p14:creationId xmlns:p14="http://schemas.microsoft.com/office/powerpoint/2010/main" val="189768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marL="0" indent="0" algn="just">
              <a:buNone/>
            </a:pPr>
            <a:r>
              <a:rPr lang="de-DE" dirty="0">
                <a:latin typeface="Arial" pitchFamily="34" charset="0"/>
                <a:cs typeface="Arial" pitchFamily="34" charset="0"/>
              </a:rPr>
              <a:t> </a:t>
            </a:r>
            <a:endParaRPr lang="sr-Cyrl-RS" dirty="0" smtClean="0">
              <a:latin typeface="Arial" pitchFamily="34" charset="0"/>
              <a:cs typeface="Arial" pitchFamily="34" charset="0"/>
            </a:endParaRPr>
          </a:p>
          <a:p>
            <a:pPr marL="0" indent="0" algn="just">
              <a:buNone/>
            </a:pPr>
            <a:r>
              <a:rPr lang="de-DE" dirty="0" smtClean="0">
                <a:latin typeface="Arial" pitchFamily="34" charset="0"/>
                <a:cs typeface="Arial" pitchFamily="34" charset="0"/>
              </a:rPr>
              <a:t>„[</a:t>
            </a:r>
            <a:r>
              <a:rPr lang="sr-Cyrl-RS" dirty="0" smtClean="0">
                <a:latin typeface="Arial" pitchFamily="34" charset="0"/>
                <a:cs typeface="Arial" pitchFamily="34" charset="0"/>
              </a:rPr>
              <a:t>Давил</a:t>
            </a:r>
            <a:r>
              <a:rPr lang="de-DE" dirty="0" smtClean="0">
                <a:latin typeface="Arial" pitchFamily="34" charset="0"/>
                <a:cs typeface="Arial" pitchFamily="34" charset="0"/>
              </a:rPr>
              <a:t>]</a:t>
            </a:r>
            <a:r>
              <a:rPr lang="sr-Cyrl-RS" dirty="0" smtClean="0">
                <a:latin typeface="Arial" pitchFamily="34" charset="0"/>
                <a:cs typeface="Arial" pitchFamily="34" charset="0"/>
              </a:rPr>
              <a:t> је [...]</a:t>
            </a:r>
            <a:r>
              <a:rPr lang="de-DE" dirty="0" smtClean="0">
                <a:latin typeface="Arial" pitchFamily="34" charset="0"/>
                <a:cs typeface="Arial" pitchFamily="34" charset="0"/>
              </a:rPr>
              <a:t> `</a:t>
            </a:r>
            <a:r>
              <a:rPr lang="sr-Cyrl-RS" dirty="0" smtClean="0">
                <a:latin typeface="Arial" pitchFamily="34" charset="0"/>
                <a:cs typeface="Arial" pitchFamily="34" charset="0"/>
              </a:rPr>
              <a:t>слушао</a:t>
            </a:r>
            <a:r>
              <a:rPr lang="de-DE" dirty="0" smtClean="0">
                <a:latin typeface="Arial" pitchFamily="34" charset="0"/>
                <a:cs typeface="Arial" pitchFamily="34" charset="0"/>
              </a:rPr>
              <a:t>`</a:t>
            </a:r>
            <a:r>
              <a:rPr lang="sr-Cyrl-RS" dirty="0" smtClean="0">
                <a:latin typeface="Arial" pitchFamily="34" charset="0"/>
                <a:cs typeface="Arial" pitchFamily="34" charset="0"/>
              </a:rPr>
              <a:t>како се студен увлачи у све и кида унутрашњост сваке ствари. А докле год је сезала његова мисао, било да је мислио на Исток и Турке и њихов живот без реда и </a:t>
            </a:r>
            <a:r>
              <a:rPr lang="sr-Cyrl-RS" dirty="0" smtClean="0">
                <a:latin typeface="Arial" pitchFamily="34" charset="0"/>
                <a:cs typeface="Arial" pitchFamily="34" charset="0"/>
              </a:rPr>
              <a:t>сталности</a:t>
            </a:r>
            <a:r>
              <a:rPr lang="sr-Cyrl-RS" dirty="0">
                <a:latin typeface="Arial" pitchFamily="34" charset="0"/>
                <a:cs typeface="Arial" pitchFamily="34" charset="0"/>
              </a:rPr>
              <a:t> </a:t>
            </a:r>
            <a:r>
              <a:rPr lang="sr-Cyrl-RS" dirty="0" smtClean="0">
                <a:latin typeface="Arial" pitchFamily="34" charset="0"/>
                <a:cs typeface="Arial" pitchFamily="34" charset="0"/>
              </a:rPr>
              <a:t>[...]</a:t>
            </a:r>
            <a:r>
              <a:rPr lang="sr-Cyrl-RS" dirty="0" smtClean="0">
                <a:latin typeface="Arial" pitchFamily="34" charset="0"/>
                <a:cs typeface="Arial" pitchFamily="34" charset="0"/>
              </a:rPr>
              <a:t> </a:t>
            </a:r>
            <a:r>
              <a:rPr lang="sr-Cyrl-RS" dirty="0" smtClean="0">
                <a:latin typeface="Arial" pitchFamily="34" charset="0"/>
                <a:cs typeface="Arial" pitchFamily="34" charset="0"/>
              </a:rPr>
              <a:t>било да је нагађао шта се дешава у Француској а шта са Наполеоном </a:t>
            </a:r>
            <a:r>
              <a:rPr lang="sr-Cyrl-RS" dirty="0" smtClean="0">
                <a:latin typeface="Arial" pitchFamily="34" charset="0"/>
                <a:cs typeface="Arial" pitchFamily="34" charset="0"/>
              </a:rPr>
              <a:t>[...], свуда </a:t>
            </a:r>
            <a:r>
              <a:rPr lang="sr-Cyrl-RS" dirty="0" smtClean="0">
                <a:latin typeface="Arial" pitchFamily="34" charset="0"/>
                <a:cs typeface="Arial" pitchFamily="34" charset="0"/>
              </a:rPr>
              <a:t>је наилазио на патњу, беду и злу неизвесност</a:t>
            </a:r>
            <a:r>
              <a:rPr lang="de-DE" dirty="0" smtClean="0">
                <a:latin typeface="Arial" pitchFamily="34" charset="0"/>
                <a:cs typeface="Arial" pitchFamily="34" charset="0"/>
              </a:rPr>
              <a:t>“</a:t>
            </a:r>
            <a:r>
              <a:rPr lang="de-DE" b="1" dirty="0" smtClean="0">
                <a:latin typeface="Arial" pitchFamily="34" charset="0"/>
                <a:cs typeface="Arial" pitchFamily="34" charset="0"/>
              </a:rPr>
              <a:t> </a:t>
            </a:r>
            <a:r>
              <a:rPr lang="de-DE" dirty="0" smtClean="0">
                <a:latin typeface="Arial" pitchFamily="34" charset="0"/>
                <a:cs typeface="Arial" pitchFamily="34" charset="0"/>
              </a:rPr>
              <a:t>(</a:t>
            </a:r>
            <a:r>
              <a:rPr lang="sr-Cyrl-RS" dirty="0" smtClean="0">
                <a:latin typeface="Arial" pitchFamily="34" charset="0"/>
                <a:cs typeface="Arial" pitchFamily="34" charset="0"/>
              </a:rPr>
              <a:t>371</a:t>
            </a:r>
            <a:r>
              <a:rPr lang="de-DE" dirty="0" smtClean="0">
                <a:latin typeface="Arial" pitchFamily="34" charset="0"/>
                <a:cs typeface="Arial" pitchFamily="34" charset="0"/>
              </a:rPr>
              <a:t>).</a:t>
            </a:r>
            <a:endParaRPr lang="en-US" dirty="0">
              <a:latin typeface="Arial" pitchFamily="34" charset="0"/>
              <a:cs typeface="Arial" pitchFamily="34" charset="0"/>
            </a:endParaRP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2CB06EA5-50A8-45B0-BD13-D3950BBA7009}" type="slidenum">
              <a:rPr lang="en-US" smtClean="0"/>
              <a:t>9</a:t>
            </a:fld>
            <a:endParaRPr lang="en-US"/>
          </a:p>
        </p:txBody>
      </p:sp>
    </p:spTree>
    <p:extLst>
      <p:ext uri="{BB962C8B-B14F-4D97-AF65-F5344CB8AC3E}">
        <p14:creationId xmlns:p14="http://schemas.microsoft.com/office/powerpoint/2010/main" val="4118047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5448</TotalTime>
  <Words>1307</Words>
  <Application>Microsoft Office PowerPoint</Application>
  <PresentationFormat>On-screen Show (4:3)</PresentationFormat>
  <Paragraphs>190</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Садржај</vt:lpstr>
      <vt:lpstr>Травничка хроника </vt:lpstr>
      <vt:lpstr> Карактеризација ликова</vt:lpstr>
      <vt:lpstr> Међуљудски односи</vt:lpstr>
      <vt:lpstr> Друштвено-политичка раван</vt:lpstr>
      <vt:lpstr> Друштвено-политичка позадина</vt:lpstr>
      <vt:lpstr>Егзистенцијална раван</vt:lpstr>
      <vt:lpstr>PowerPoint Presentation</vt:lpstr>
      <vt:lpstr>Егзистенцијална раван</vt:lpstr>
      <vt:lpstr>Егзистенцијална раван</vt:lpstr>
      <vt:lpstr>Спори повратак кући </vt:lpstr>
      <vt:lpstr>Спори повратак кући</vt:lpstr>
      <vt:lpstr>PowerPoint Presentation</vt:lpstr>
      <vt:lpstr>Зоргерова метода</vt:lpstr>
      <vt:lpstr>Закон</vt:lpstr>
      <vt:lpstr>PowerPoint Presentation</vt:lpstr>
      <vt:lpstr>Сњежни предио</vt:lpstr>
      <vt:lpstr>Сњежни предио (наративне функције)</vt:lpstr>
      <vt:lpstr>Егзистенцијална стања</vt:lpstr>
      <vt:lpstr>Опречност (конкретна стварност и наметнуте слике медија)</vt:lpstr>
      <vt:lpstr>Размишљања о Андрићу</vt:lpstr>
      <vt:lpstr>Размишљања о властитом народу</vt:lpstr>
      <vt:lpstr>PowerPoint Presentation</vt:lpstr>
      <vt:lpstr>Излаз из безизгледности досадашње људске историје– поетско као копча</vt:lpstr>
      <vt:lpstr>Путопис као позив на мир</vt:lpstr>
      <vt:lpstr>Сњежни предио</vt:lpstr>
      <vt:lpstr>PowerPoint Presentation</vt:lpstr>
      <vt:lpstr>PowerPoint Presentation</vt:lpstr>
      <vt:lpstr>PowerPoint Presentation</vt:lpstr>
      <vt:lpstr>Зимски предјели код Хандкеа</vt:lpstr>
      <vt:lpstr>PowerPoint Presentation</vt:lpstr>
      <vt:lpstr>Зимски предјели код Андрића</vt:lpstr>
      <vt:lpstr>Хандке - Андрић</vt:lpstr>
      <vt:lpstr>PowerPoint Presentation</vt:lpstr>
      <vt:lpstr> Литература и извори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110</cp:revision>
  <dcterms:created xsi:type="dcterms:W3CDTF">2019-08-05T13:58:04Z</dcterms:created>
  <dcterms:modified xsi:type="dcterms:W3CDTF">2019-10-04T15:26:42Z</dcterms:modified>
</cp:coreProperties>
</file>