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handoutMasterIdLst>
    <p:handoutMasterId r:id="rId28"/>
  </p:handoutMasterIdLst>
  <p:sldIdLst>
    <p:sldId id="256" r:id="rId2"/>
    <p:sldId id="423" r:id="rId3"/>
    <p:sldId id="377" r:id="rId4"/>
    <p:sldId id="380" r:id="rId5"/>
    <p:sldId id="378" r:id="rId6"/>
    <p:sldId id="414" r:id="rId7"/>
    <p:sldId id="418" r:id="rId8"/>
    <p:sldId id="419" r:id="rId9"/>
    <p:sldId id="409" r:id="rId10"/>
    <p:sldId id="420" r:id="rId11"/>
    <p:sldId id="390" r:id="rId12"/>
    <p:sldId id="393" r:id="rId13"/>
    <p:sldId id="398" r:id="rId14"/>
    <p:sldId id="392" r:id="rId15"/>
    <p:sldId id="402" r:id="rId16"/>
    <p:sldId id="422" r:id="rId17"/>
    <p:sldId id="415" r:id="rId18"/>
    <p:sldId id="407" r:id="rId19"/>
    <p:sldId id="411" r:id="rId20"/>
    <p:sldId id="408" r:id="rId21"/>
    <p:sldId id="413" r:id="rId22"/>
    <p:sldId id="412" r:id="rId23"/>
    <p:sldId id="416" r:id="rId24"/>
    <p:sldId id="417" r:id="rId25"/>
    <p:sldId id="410" r:id="rId26"/>
  </p:sldIdLst>
  <p:sldSz cx="9144000" cy="6858000" type="screen4x3"/>
  <p:notesSz cx="6864350" cy="9998075"/>
  <p:defaultTextStyle>
    <a:defPPr>
      <a:defRPr lang="en-US"/>
    </a:defPPr>
    <a:lvl1pPr algn="l" rtl="0" fontAlgn="base">
      <a:spcBef>
        <a:spcPct val="0"/>
      </a:spcBef>
      <a:spcAft>
        <a:spcPct val="0"/>
      </a:spcAft>
      <a:defRPr sz="2800" u="sng" kern="1200">
        <a:solidFill>
          <a:schemeClr val="tx1"/>
        </a:solidFill>
        <a:latin typeface="Arial" charset="0"/>
        <a:ea typeface="+mn-ea"/>
        <a:cs typeface="+mn-cs"/>
      </a:defRPr>
    </a:lvl1pPr>
    <a:lvl2pPr marL="457200" algn="l" rtl="0" fontAlgn="base">
      <a:spcBef>
        <a:spcPct val="0"/>
      </a:spcBef>
      <a:spcAft>
        <a:spcPct val="0"/>
      </a:spcAft>
      <a:defRPr sz="2800" u="sng" kern="1200">
        <a:solidFill>
          <a:schemeClr val="tx1"/>
        </a:solidFill>
        <a:latin typeface="Arial" charset="0"/>
        <a:ea typeface="+mn-ea"/>
        <a:cs typeface="+mn-cs"/>
      </a:defRPr>
    </a:lvl2pPr>
    <a:lvl3pPr marL="914400" algn="l" rtl="0" fontAlgn="base">
      <a:spcBef>
        <a:spcPct val="0"/>
      </a:spcBef>
      <a:spcAft>
        <a:spcPct val="0"/>
      </a:spcAft>
      <a:defRPr sz="2800" u="sng" kern="1200">
        <a:solidFill>
          <a:schemeClr val="tx1"/>
        </a:solidFill>
        <a:latin typeface="Arial" charset="0"/>
        <a:ea typeface="+mn-ea"/>
        <a:cs typeface="+mn-cs"/>
      </a:defRPr>
    </a:lvl3pPr>
    <a:lvl4pPr marL="1371600" algn="l" rtl="0" fontAlgn="base">
      <a:spcBef>
        <a:spcPct val="0"/>
      </a:spcBef>
      <a:spcAft>
        <a:spcPct val="0"/>
      </a:spcAft>
      <a:defRPr sz="2800" u="sng" kern="1200">
        <a:solidFill>
          <a:schemeClr val="tx1"/>
        </a:solidFill>
        <a:latin typeface="Arial" charset="0"/>
        <a:ea typeface="+mn-ea"/>
        <a:cs typeface="+mn-cs"/>
      </a:defRPr>
    </a:lvl4pPr>
    <a:lvl5pPr marL="1828800" algn="l" rtl="0" fontAlgn="base">
      <a:spcBef>
        <a:spcPct val="0"/>
      </a:spcBef>
      <a:spcAft>
        <a:spcPct val="0"/>
      </a:spcAft>
      <a:defRPr sz="2800" u="sng" kern="1200">
        <a:solidFill>
          <a:schemeClr val="tx1"/>
        </a:solidFill>
        <a:latin typeface="Arial" charset="0"/>
        <a:ea typeface="+mn-ea"/>
        <a:cs typeface="+mn-cs"/>
      </a:defRPr>
    </a:lvl5pPr>
    <a:lvl6pPr marL="2286000" algn="l" defTabSz="914400" rtl="0" eaLnBrk="1" latinLnBrk="0" hangingPunct="1">
      <a:defRPr sz="2800" u="sng" kern="1200">
        <a:solidFill>
          <a:schemeClr val="tx1"/>
        </a:solidFill>
        <a:latin typeface="Arial" charset="0"/>
        <a:ea typeface="+mn-ea"/>
        <a:cs typeface="+mn-cs"/>
      </a:defRPr>
    </a:lvl6pPr>
    <a:lvl7pPr marL="2743200" algn="l" defTabSz="914400" rtl="0" eaLnBrk="1" latinLnBrk="0" hangingPunct="1">
      <a:defRPr sz="2800" u="sng" kern="1200">
        <a:solidFill>
          <a:schemeClr val="tx1"/>
        </a:solidFill>
        <a:latin typeface="Arial" charset="0"/>
        <a:ea typeface="+mn-ea"/>
        <a:cs typeface="+mn-cs"/>
      </a:defRPr>
    </a:lvl7pPr>
    <a:lvl8pPr marL="3200400" algn="l" defTabSz="914400" rtl="0" eaLnBrk="1" latinLnBrk="0" hangingPunct="1">
      <a:defRPr sz="2800" u="sng" kern="1200">
        <a:solidFill>
          <a:schemeClr val="tx1"/>
        </a:solidFill>
        <a:latin typeface="Arial" charset="0"/>
        <a:ea typeface="+mn-ea"/>
        <a:cs typeface="+mn-cs"/>
      </a:defRPr>
    </a:lvl8pPr>
    <a:lvl9pPr marL="3657600" algn="l" defTabSz="914400" rtl="0" eaLnBrk="1" latinLnBrk="0" hangingPunct="1">
      <a:defRPr sz="2800" u="sng"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6699FF"/>
    <a:srgbClr val="800000"/>
    <a:srgbClr val="FFFFCC"/>
    <a:srgbClr val="CC9900"/>
    <a:srgbClr val="FFFFFF"/>
    <a:srgbClr val="FF99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25" autoAdjust="0"/>
    <p:restoredTop sz="94167" autoAdjust="0"/>
  </p:normalViewPr>
  <p:slideViewPr>
    <p:cSldViewPr>
      <p:cViewPr varScale="1">
        <p:scale>
          <a:sx n="56" d="100"/>
          <a:sy n="56" d="100"/>
        </p:scale>
        <p:origin x="159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1" y="0"/>
            <a:ext cx="2974551" cy="499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90" tIns="46095" rIns="92190" bIns="46095" numCol="1" anchor="t" anchorCtr="0" compatLnSpc="1">
            <a:prstTxWarp prst="textNoShape">
              <a:avLst/>
            </a:prstTxWarp>
          </a:bodyPr>
          <a:lstStyle>
            <a:lvl1pPr>
              <a:defRPr sz="1200" u="none"/>
            </a:lvl1pPr>
          </a:lstStyle>
          <a:p>
            <a:endParaRPr lang="en-US" altLang="sr-Latn-RS"/>
          </a:p>
        </p:txBody>
      </p:sp>
      <p:sp>
        <p:nvSpPr>
          <p:cNvPr id="68611" name="Rectangle 3"/>
          <p:cNvSpPr>
            <a:spLocks noGrp="1" noChangeArrowheads="1"/>
          </p:cNvSpPr>
          <p:nvPr>
            <p:ph type="dt" sz="quarter" idx="1"/>
          </p:nvPr>
        </p:nvSpPr>
        <p:spPr bwMode="auto">
          <a:xfrm>
            <a:off x="3888211" y="0"/>
            <a:ext cx="2974551" cy="499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90" tIns="46095" rIns="92190" bIns="46095" numCol="1" anchor="t" anchorCtr="0" compatLnSpc="1">
            <a:prstTxWarp prst="textNoShape">
              <a:avLst/>
            </a:prstTxWarp>
          </a:bodyPr>
          <a:lstStyle>
            <a:lvl1pPr algn="r">
              <a:defRPr sz="1200" u="none"/>
            </a:lvl1pPr>
          </a:lstStyle>
          <a:p>
            <a:endParaRPr lang="en-US" altLang="sr-Latn-RS"/>
          </a:p>
        </p:txBody>
      </p:sp>
      <p:sp>
        <p:nvSpPr>
          <p:cNvPr id="68612" name="Rectangle 4"/>
          <p:cNvSpPr>
            <a:spLocks noGrp="1" noChangeArrowheads="1"/>
          </p:cNvSpPr>
          <p:nvPr>
            <p:ph type="ftr" sz="quarter" idx="2"/>
          </p:nvPr>
        </p:nvSpPr>
        <p:spPr bwMode="auto">
          <a:xfrm>
            <a:off x="1" y="9496436"/>
            <a:ext cx="2974551" cy="499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90" tIns="46095" rIns="92190" bIns="46095" numCol="1" anchor="b" anchorCtr="0" compatLnSpc="1">
            <a:prstTxWarp prst="textNoShape">
              <a:avLst/>
            </a:prstTxWarp>
          </a:bodyPr>
          <a:lstStyle>
            <a:lvl1pPr>
              <a:defRPr sz="1200" u="none"/>
            </a:lvl1pPr>
          </a:lstStyle>
          <a:p>
            <a:r>
              <a:rPr lang="en-US" altLang="sr-Latn-RS"/>
              <a:t>Branko Tošović</a:t>
            </a:r>
          </a:p>
        </p:txBody>
      </p:sp>
      <p:sp>
        <p:nvSpPr>
          <p:cNvPr id="68613" name="Rectangle 5"/>
          <p:cNvSpPr>
            <a:spLocks noGrp="1" noChangeArrowheads="1"/>
          </p:cNvSpPr>
          <p:nvPr>
            <p:ph type="sldNum" sz="quarter" idx="3"/>
          </p:nvPr>
        </p:nvSpPr>
        <p:spPr bwMode="auto">
          <a:xfrm>
            <a:off x="3888211" y="9496436"/>
            <a:ext cx="2974551" cy="499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90" tIns="46095" rIns="92190" bIns="46095" numCol="1" anchor="b" anchorCtr="0" compatLnSpc="1">
            <a:prstTxWarp prst="textNoShape">
              <a:avLst/>
            </a:prstTxWarp>
          </a:bodyPr>
          <a:lstStyle>
            <a:lvl1pPr algn="r">
              <a:defRPr sz="1200" u="none"/>
            </a:lvl1pPr>
          </a:lstStyle>
          <a:p>
            <a:fld id="{E21F047F-DD23-4999-BA19-4C60928E8EB5}" type="slidenum">
              <a:rPr lang="en-US" altLang="sr-Latn-RS"/>
              <a:pPr/>
              <a:t>‹Nr.›</a:t>
            </a:fld>
            <a:endParaRPr lang="en-US" altLang="sr-Latn-RS"/>
          </a:p>
        </p:txBody>
      </p:sp>
    </p:spTree>
    <p:extLst>
      <p:ext uri="{BB962C8B-B14F-4D97-AF65-F5344CB8AC3E}">
        <p14:creationId xmlns:p14="http://schemas.microsoft.com/office/powerpoint/2010/main" val="40467155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0"/>
            <a:ext cx="2974551" cy="499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90" tIns="46095" rIns="92190" bIns="46095" numCol="1" anchor="t" anchorCtr="0" compatLnSpc="1">
            <a:prstTxWarp prst="textNoShape">
              <a:avLst/>
            </a:prstTxWarp>
          </a:bodyPr>
          <a:lstStyle>
            <a:lvl1pPr>
              <a:defRPr sz="1200" u="none"/>
            </a:lvl1pPr>
          </a:lstStyle>
          <a:p>
            <a:endParaRPr lang="en-US" altLang="sr-Latn-RS"/>
          </a:p>
        </p:txBody>
      </p:sp>
      <p:sp>
        <p:nvSpPr>
          <p:cNvPr id="5123" name="Rectangle 3"/>
          <p:cNvSpPr>
            <a:spLocks noGrp="1" noChangeArrowheads="1"/>
          </p:cNvSpPr>
          <p:nvPr>
            <p:ph type="dt" idx="1"/>
          </p:nvPr>
        </p:nvSpPr>
        <p:spPr bwMode="auto">
          <a:xfrm>
            <a:off x="3888211" y="0"/>
            <a:ext cx="2974551" cy="499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90" tIns="46095" rIns="92190" bIns="46095" numCol="1" anchor="t" anchorCtr="0" compatLnSpc="1">
            <a:prstTxWarp prst="textNoShape">
              <a:avLst/>
            </a:prstTxWarp>
          </a:bodyPr>
          <a:lstStyle>
            <a:lvl1pPr algn="r">
              <a:defRPr sz="1200" u="none"/>
            </a:lvl1pPr>
          </a:lstStyle>
          <a:p>
            <a:endParaRPr lang="en-US" altLang="sr-Latn-RS"/>
          </a:p>
        </p:txBody>
      </p:sp>
      <p:sp>
        <p:nvSpPr>
          <p:cNvPr id="5124" name="Rectangle 4"/>
          <p:cNvSpPr>
            <a:spLocks noGrp="1" noRot="1" noChangeAspect="1" noChangeArrowheads="1" noTextEdit="1"/>
          </p:cNvSpPr>
          <p:nvPr>
            <p:ph type="sldImg" idx="2"/>
          </p:nvPr>
        </p:nvSpPr>
        <p:spPr bwMode="auto">
          <a:xfrm>
            <a:off x="931863" y="749300"/>
            <a:ext cx="5000625" cy="37496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6436" y="4749086"/>
            <a:ext cx="5491480" cy="4499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90" tIns="46095" rIns="92190" bIns="46095" numCol="1" anchor="t" anchorCtr="0" compatLnSpc="1">
            <a:prstTxWarp prst="textNoShape">
              <a:avLst/>
            </a:prstTxWarp>
          </a:bodyPr>
          <a:lstStyle/>
          <a:p>
            <a:pPr lvl="0"/>
            <a:r>
              <a:rPr lang="en-US" altLang="sr-Latn-RS"/>
              <a:t>Click to edit Master text styles</a:t>
            </a:r>
          </a:p>
          <a:p>
            <a:pPr lvl="1"/>
            <a:r>
              <a:rPr lang="en-US" altLang="sr-Latn-RS"/>
              <a:t>Second level</a:t>
            </a:r>
          </a:p>
          <a:p>
            <a:pPr lvl="2"/>
            <a:r>
              <a:rPr lang="en-US" altLang="sr-Latn-RS"/>
              <a:t>Third level</a:t>
            </a:r>
          </a:p>
          <a:p>
            <a:pPr lvl="3"/>
            <a:r>
              <a:rPr lang="en-US" altLang="sr-Latn-RS"/>
              <a:t>Fourth level</a:t>
            </a:r>
          </a:p>
          <a:p>
            <a:pPr lvl="4"/>
            <a:r>
              <a:rPr lang="en-US" altLang="sr-Latn-RS"/>
              <a:t>Fifth level</a:t>
            </a:r>
          </a:p>
        </p:txBody>
      </p:sp>
      <p:sp>
        <p:nvSpPr>
          <p:cNvPr id="5126" name="Rectangle 6"/>
          <p:cNvSpPr>
            <a:spLocks noGrp="1" noChangeArrowheads="1"/>
          </p:cNvSpPr>
          <p:nvPr>
            <p:ph type="ftr" sz="quarter" idx="4"/>
          </p:nvPr>
        </p:nvSpPr>
        <p:spPr bwMode="auto">
          <a:xfrm>
            <a:off x="1" y="9496436"/>
            <a:ext cx="2974551" cy="499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90" tIns="46095" rIns="92190" bIns="46095" numCol="1" anchor="b" anchorCtr="0" compatLnSpc="1">
            <a:prstTxWarp prst="textNoShape">
              <a:avLst/>
            </a:prstTxWarp>
          </a:bodyPr>
          <a:lstStyle>
            <a:lvl1pPr>
              <a:defRPr sz="1200" u="none"/>
            </a:lvl1pPr>
          </a:lstStyle>
          <a:p>
            <a:r>
              <a:rPr lang="en-US" altLang="sr-Latn-RS"/>
              <a:t>Branko Tošović</a:t>
            </a:r>
          </a:p>
        </p:txBody>
      </p:sp>
      <p:sp>
        <p:nvSpPr>
          <p:cNvPr id="5127" name="Rectangle 7"/>
          <p:cNvSpPr>
            <a:spLocks noGrp="1" noChangeArrowheads="1"/>
          </p:cNvSpPr>
          <p:nvPr>
            <p:ph type="sldNum" sz="quarter" idx="5"/>
          </p:nvPr>
        </p:nvSpPr>
        <p:spPr bwMode="auto">
          <a:xfrm>
            <a:off x="3888211" y="9496436"/>
            <a:ext cx="2974551" cy="499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90" tIns="46095" rIns="92190" bIns="46095" numCol="1" anchor="b" anchorCtr="0" compatLnSpc="1">
            <a:prstTxWarp prst="textNoShape">
              <a:avLst/>
            </a:prstTxWarp>
          </a:bodyPr>
          <a:lstStyle>
            <a:lvl1pPr algn="r">
              <a:defRPr sz="1200" u="none"/>
            </a:lvl1pPr>
          </a:lstStyle>
          <a:p>
            <a:fld id="{1944808B-EE94-4BEF-84AC-15E12179F940}" type="slidenum">
              <a:rPr lang="en-US" altLang="sr-Latn-RS"/>
              <a:pPr/>
              <a:t>‹Nr.›</a:t>
            </a:fld>
            <a:endParaRPr lang="en-US" altLang="sr-Latn-RS"/>
          </a:p>
        </p:txBody>
      </p:sp>
    </p:spTree>
    <p:extLst>
      <p:ext uri="{BB962C8B-B14F-4D97-AF65-F5344CB8AC3E}">
        <p14:creationId xmlns:p14="http://schemas.microsoft.com/office/powerpoint/2010/main" val="1477856445"/>
      </p:ext>
    </p:extLst>
  </p:cSld>
  <p:clrMap bg1="lt1" tx1="dk1" bg2="lt2" tx2="dk2" accent1="accent1" accent2="accent2" accent3="accent3" accent4="accent4" accent5="accent5" accent6="accent6" hlink="hlink" folHlink="folHlink"/>
  <p:hf hdr="0" dt="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ltLang="sr-Latn-RS"/>
              <a:t>Branko Tošović</a:t>
            </a:r>
          </a:p>
        </p:txBody>
      </p:sp>
      <p:sp>
        <p:nvSpPr>
          <p:cNvPr id="7" name="Rectangle 7"/>
          <p:cNvSpPr>
            <a:spLocks noGrp="1" noChangeArrowheads="1"/>
          </p:cNvSpPr>
          <p:nvPr>
            <p:ph type="sldNum" sz="quarter" idx="5"/>
          </p:nvPr>
        </p:nvSpPr>
        <p:spPr>
          <a:ln/>
        </p:spPr>
        <p:txBody>
          <a:bodyPr/>
          <a:lstStyle/>
          <a:p>
            <a:fld id="{8654704A-47C0-47AF-BFF0-A3CC1371CAEB}" type="slidenum">
              <a:rPr lang="en-US" altLang="sr-Latn-RS"/>
              <a:pPr/>
              <a:t>1</a:t>
            </a:fld>
            <a:endParaRPr lang="en-US" altLang="sr-Latn-RS"/>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p:txBody>
          <a:bodyPr/>
          <a:lstStyle/>
          <a:p>
            <a:endParaRPr lang="de-DE" altLang="sr-Latn-R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endParaRPr lang="sr-Latn-CS"/>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endParaRPr lang="sr-Latn-CS"/>
          </a:p>
        </p:txBody>
      </p:sp>
      <p:sp>
        <p:nvSpPr>
          <p:cNvPr id="4" name="Datumsplatzhalter 3"/>
          <p:cNvSpPr>
            <a:spLocks noGrp="1"/>
          </p:cNvSpPr>
          <p:nvPr>
            <p:ph type="dt" sz="half" idx="10"/>
          </p:nvPr>
        </p:nvSpPr>
        <p:spPr/>
        <p:txBody>
          <a:bodyPr/>
          <a:lstStyle>
            <a:lvl1pPr>
              <a:defRPr/>
            </a:lvl1pPr>
          </a:lstStyle>
          <a:p>
            <a:fld id="{991CD948-4B08-4B87-8B69-1E22BB7F2D77}" type="datetime1">
              <a:rPr lang="sr-Latn-CS" altLang="sr-Latn-RS" smtClean="0"/>
              <a:t>10.10.2018.</a:t>
            </a:fld>
            <a:endParaRPr lang="en-US" altLang="sr-Latn-RS"/>
          </a:p>
        </p:txBody>
      </p:sp>
      <p:sp>
        <p:nvSpPr>
          <p:cNvPr id="5" name="Fußzeilenplatzhalter 4"/>
          <p:cNvSpPr>
            <a:spLocks noGrp="1"/>
          </p:cNvSpPr>
          <p:nvPr>
            <p:ph type="ftr" sz="quarter" idx="11"/>
          </p:nvPr>
        </p:nvSpPr>
        <p:spPr/>
        <p:txBody>
          <a:bodyPr/>
          <a:lstStyle>
            <a:lvl1pPr>
              <a:defRPr/>
            </a:lvl1pPr>
          </a:lstStyle>
          <a:p>
            <a:endParaRPr lang="en-US" altLang="sr-Latn-RS"/>
          </a:p>
        </p:txBody>
      </p:sp>
      <p:sp>
        <p:nvSpPr>
          <p:cNvPr id="6" name="Foliennummernplatzhalter 5"/>
          <p:cNvSpPr>
            <a:spLocks noGrp="1"/>
          </p:cNvSpPr>
          <p:nvPr>
            <p:ph type="sldNum" sz="quarter" idx="12"/>
          </p:nvPr>
        </p:nvSpPr>
        <p:spPr/>
        <p:txBody>
          <a:bodyPr/>
          <a:lstStyle>
            <a:lvl1pPr>
              <a:defRPr/>
            </a:lvl1pPr>
          </a:lstStyle>
          <a:p>
            <a:fld id="{D8AD2447-B4B5-4F5E-845D-F900A8CF5BD4}" type="slidenum">
              <a:rPr lang="en-US" altLang="sr-Latn-RS"/>
              <a:pPr/>
              <a:t>‹Nr.›</a:t>
            </a:fld>
            <a:endParaRPr lang="en-US" altLang="sr-Latn-RS"/>
          </a:p>
        </p:txBody>
      </p:sp>
    </p:spTree>
    <p:extLst>
      <p:ext uri="{BB962C8B-B14F-4D97-AF65-F5344CB8AC3E}">
        <p14:creationId xmlns:p14="http://schemas.microsoft.com/office/powerpoint/2010/main" val="4012937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sr-Latn-CS"/>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sr-Latn-CS"/>
          </a:p>
        </p:txBody>
      </p:sp>
      <p:sp>
        <p:nvSpPr>
          <p:cNvPr id="4" name="Datumsplatzhalter 3"/>
          <p:cNvSpPr>
            <a:spLocks noGrp="1"/>
          </p:cNvSpPr>
          <p:nvPr>
            <p:ph type="dt" sz="half" idx="10"/>
          </p:nvPr>
        </p:nvSpPr>
        <p:spPr/>
        <p:txBody>
          <a:bodyPr/>
          <a:lstStyle>
            <a:lvl1pPr>
              <a:defRPr/>
            </a:lvl1pPr>
          </a:lstStyle>
          <a:p>
            <a:fld id="{6511A427-0A77-4105-AF3E-F9380A287FBE}" type="datetime1">
              <a:rPr lang="sr-Latn-CS" altLang="sr-Latn-RS" smtClean="0"/>
              <a:t>10.10.2018.</a:t>
            </a:fld>
            <a:endParaRPr lang="en-US" altLang="sr-Latn-RS"/>
          </a:p>
        </p:txBody>
      </p:sp>
      <p:sp>
        <p:nvSpPr>
          <p:cNvPr id="5" name="Fußzeilenplatzhalter 4"/>
          <p:cNvSpPr>
            <a:spLocks noGrp="1"/>
          </p:cNvSpPr>
          <p:nvPr>
            <p:ph type="ftr" sz="quarter" idx="11"/>
          </p:nvPr>
        </p:nvSpPr>
        <p:spPr/>
        <p:txBody>
          <a:bodyPr/>
          <a:lstStyle>
            <a:lvl1pPr>
              <a:defRPr/>
            </a:lvl1pPr>
          </a:lstStyle>
          <a:p>
            <a:endParaRPr lang="en-US" altLang="sr-Latn-RS"/>
          </a:p>
        </p:txBody>
      </p:sp>
      <p:sp>
        <p:nvSpPr>
          <p:cNvPr id="6" name="Foliennummernplatzhalter 5"/>
          <p:cNvSpPr>
            <a:spLocks noGrp="1"/>
          </p:cNvSpPr>
          <p:nvPr>
            <p:ph type="sldNum" sz="quarter" idx="12"/>
          </p:nvPr>
        </p:nvSpPr>
        <p:spPr/>
        <p:txBody>
          <a:bodyPr/>
          <a:lstStyle>
            <a:lvl1pPr>
              <a:defRPr/>
            </a:lvl1pPr>
          </a:lstStyle>
          <a:p>
            <a:fld id="{FD4CFD65-1E44-4F3B-BF14-C449AB8C73D8}" type="slidenum">
              <a:rPr lang="en-US" altLang="sr-Latn-RS"/>
              <a:pPr/>
              <a:t>‹Nr.›</a:t>
            </a:fld>
            <a:endParaRPr lang="en-US" altLang="sr-Latn-RS"/>
          </a:p>
        </p:txBody>
      </p:sp>
    </p:spTree>
    <p:extLst>
      <p:ext uri="{BB962C8B-B14F-4D97-AF65-F5344CB8AC3E}">
        <p14:creationId xmlns:p14="http://schemas.microsoft.com/office/powerpoint/2010/main" val="3498192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endParaRPr lang="sr-Latn-CS"/>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sr-Latn-CS"/>
          </a:p>
        </p:txBody>
      </p:sp>
      <p:sp>
        <p:nvSpPr>
          <p:cNvPr id="4" name="Datumsplatzhalter 3"/>
          <p:cNvSpPr>
            <a:spLocks noGrp="1"/>
          </p:cNvSpPr>
          <p:nvPr>
            <p:ph type="dt" sz="half" idx="10"/>
          </p:nvPr>
        </p:nvSpPr>
        <p:spPr/>
        <p:txBody>
          <a:bodyPr/>
          <a:lstStyle>
            <a:lvl1pPr>
              <a:defRPr/>
            </a:lvl1pPr>
          </a:lstStyle>
          <a:p>
            <a:fld id="{2958C472-12FF-4991-BD38-97148147CB1C}" type="datetime1">
              <a:rPr lang="sr-Latn-CS" altLang="sr-Latn-RS" smtClean="0"/>
              <a:t>10.10.2018.</a:t>
            </a:fld>
            <a:endParaRPr lang="en-US" altLang="sr-Latn-RS"/>
          </a:p>
        </p:txBody>
      </p:sp>
      <p:sp>
        <p:nvSpPr>
          <p:cNvPr id="5" name="Fußzeilenplatzhalter 4"/>
          <p:cNvSpPr>
            <a:spLocks noGrp="1"/>
          </p:cNvSpPr>
          <p:nvPr>
            <p:ph type="ftr" sz="quarter" idx="11"/>
          </p:nvPr>
        </p:nvSpPr>
        <p:spPr/>
        <p:txBody>
          <a:bodyPr/>
          <a:lstStyle>
            <a:lvl1pPr>
              <a:defRPr/>
            </a:lvl1pPr>
          </a:lstStyle>
          <a:p>
            <a:endParaRPr lang="en-US" altLang="sr-Latn-RS"/>
          </a:p>
        </p:txBody>
      </p:sp>
      <p:sp>
        <p:nvSpPr>
          <p:cNvPr id="6" name="Foliennummernplatzhalter 5"/>
          <p:cNvSpPr>
            <a:spLocks noGrp="1"/>
          </p:cNvSpPr>
          <p:nvPr>
            <p:ph type="sldNum" sz="quarter" idx="12"/>
          </p:nvPr>
        </p:nvSpPr>
        <p:spPr/>
        <p:txBody>
          <a:bodyPr/>
          <a:lstStyle>
            <a:lvl1pPr>
              <a:defRPr/>
            </a:lvl1pPr>
          </a:lstStyle>
          <a:p>
            <a:fld id="{399176A6-C9A2-44A6-8ED0-8B44FD5AB844}" type="slidenum">
              <a:rPr lang="en-US" altLang="sr-Latn-RS"/>
              <a:pPr/>
              <a:t>‹Nr.›</a:t>
            </a:fld>
            <a:endParaRPr lang="en-US" altLang="sr-Latn-RS"/>
          </a:p>
        </p:txBody>
      </p:sp>
    </p:spTree>
    <p:extLst>
      <p:ext uri="{BB962C8B-B14F-4D97-AF65-F5344CB8AC3E}">
        <p14:creationId xmlns:p14="http://schemas.microsoft.com/office/powerpoint/2010/main" val="645613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sr-Latn-CS"/>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sr-Latn-CS"/>
          </a:p>
        </p:txBody>
      </p:sp>
      <p:sp>
        <p:nvSpPr>
          <p:cNvPr id="4" name="Datumsplatzhalter 3"/>
          <p:cNvSpPr>
            <a:spLocks noGrp="1"/>
          </p:cNvSpPr>
          <p:nvPr>
            <p:ph type="dt" sz="half" idx="10"/>
          </p:nvPr>
        </p:nvSpPr>
        <p:spPr/>
        <p:txBody>
          <a:bodyPr/>
          <a:lstStyle>
            <a:lvl1pPr>
              <a:defRPr/>
            </a:lvl1pPr>
          </a:lstStyle>
          <a:p>
            <a:fld id="{97F5824D-1FC0-4462-A171-B32E9A75835F}" type="datetime1">
              <a:rPr lang="sr-Latn-CS" altLang="sr-Latn-RS" smtClean="0"/>
              <a:t>10.10.2018.</a:t>
            </a:fld>
            <a:endParaRPr lang="en-US" altLang="sr-Latn-RS"/>
          </a:p>
        </p:txBody>
      </p:sp>
      <p:sp>
        <p:nvSpPr>
          <p:cNvPr id="5" name="Fußzeilenplatzhalter 4"/>
          <p:cNvSpPr>
            <a:spLocks noGrp="1"/>
          </p:cNvSpPr>
          <p:nvPr>
            <p:ph type="ftr" sz="quarter" idx="11"/>
          </p:nvPr>
        </p:nvSpPr>
        <p:spPr/>
        <p:txBody>
          <a:bodyPr/>
          <a:lstStyle>
            <a:lvl1pPr>
              <a:defRPr/>
            </a:lvl1pPr>
          </a:lstStyle>
          <a:p>
            <a:endParaRPr lang="en-US" altLang="sr-Latn-RS"/>
          </a:p>
        </p:txBody>
      </p:sp>
      <p:sp>
        <p:nvSpPr>
          <p:cNvPr id="6" name="Foliennummernplatzhalter 5"/>
          <p:cNvSpPr>
            <a:spLocks noGrp="1"/>
          </p:cNvSpPr>
          <p:nvPr>
            <p:ph type="sldNum" sz="quarter" idx="12"/>
          </p:nvPr>
        </p:nvSpPr>
        <p:spPr/>
        <p:txBody>
          <a:bodyPr/>
          <a:lstStyle>
            <a:lvl1pPr>
              <a:defRPr/>
            </a:lvl1pPr>
          </a:lstStyle>
          <a:p>
            <a:fld id="{2D6F0C99-933E-4B99-A91F-3FE4F526293A}" type="slidenum">
              <a:rPr lang="en-US" altLang="sr-Latn-RS"/>
              <a:pPr/>
              <a:t>‹Nr.›</a:t>
            </a:fld>
            <a:endParaRPr lang="en-US" altLang="sr-Latn-RS"/>
          </a:p>
        </p:txBody>
      </p:sp>
    </p:spTree>
    <p:extLst>
      <p:ext uri="{BB962C8B-B14F-4D97-AF65-F5344CB8AC3E}">
        <p14:creationId xmlns:p14="http://schemas.microsoft.com/office/powerpoint/2010/main" val="3202777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sr-Latn-CS"/>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Datumsplatzhalter 3"/>
          <p:cNvSpPr>
            <a:spLocks noGrp="1"/>
          </p:cNvSpPr>
          <p:nvPr>
            <p:ph type="dt" sz="half" idx="10"/>
          </p:nvPr>
        </p:nvSpPr>
        <p:spPr/>
        <p:txBody>
          <a:bodyPr/>
          <a:lstStyle>
            <a:lvl1pPr>
              <a:defRPr/>
            </a:lvl1pPr>
          </a:lstStyle>
          <a:p>
            <a:fld id="{718F8B51-2A91-40F4-B00B-AEE51386C283}" type="datetime1">
              <a:rPr lang="sr-Latn-CS" altLang="sr-Latn-RS" smtClean="0"/>
              <a:t>10.10.2018.</a:t>
            </a:fld>
            <a:endParaRPr lang="en-US" altLang="sr-Latn-RS"/>
          </a:p>
        </p:txBody>
      </p:sp>
      <p:sp>
        <p:nvSpPr>
          <p:cNvPr id="5" name="Fußzeilenplatzhalter 4"/>
          <p:cNvSpPr>
            <a:spLocks noGrp="1"/>
          </p:cNvSpPr>
          <p:nvPr>
            <p:ph type="ftr" sz="quarter" idx="11"/>
          </p:nvPr>
        </p:nvSpPr>
        <p:spPr/>
        <p:txBody>
          <a:bodyPr/>
          <a:lstStyle>
            <a:lvl1pPr>
              <a:defRPr/>
            </a:lvl1pPr>
          </a:lstStyle>
          <a:p>
            <a:endParaRPr lang="en-US" altLang="sr-Latn-RS"/>
          </a:p>
        </p:txBody>
      </p:sp>
      <p:sp>
        <p:nvSpPr>
          <p:cNvPr id="6" name="Foliennummernplatzhalter 5"/>
          <p:cNvSpPr>
            <a:spLocks noGrp="1"/>
          </p:cNvSpPr>
          <p:nvPr>
            <p:ph type="sldNum" sz="quarter" idx="12"/>
          </p:nvPr>
        </p:nvSpPr>
        <p:spPr/>
        <p:txBody>
          <a:bodyPr/>
          <a:lstStyle>
            <a:lvl1pPr>
              <a:defRPr/>
            </a:lvl1pPr>
          </a:lstStyle>
          <a:p>
            <a:fld id="{DF49A4CD-0054-4EAE-94AE-C4A45C2B36FA}" type="slidenum">
              <a:rPr lang="en-US" altLang="sr-Latn-RS"/>
              <a:pPr/>
              <a:t>‹Nr.›</a:t>
            </a:fld>
            <a:endParaRPr lang="en-US" altLang="sr-Latn-RS"/>
          </a:p>
        </p:txBody>
      </p:sp>
    </p:spTree>
    <p:extLst>
      <p:ext uri="{BB962C8B-B14F-4D97-AF65-F5344CB8AC3E}">
        <p14:creationId xmlns:p14="http://schemas.microsoft.com/office/powerpoint/2010/main" val="1119257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sr-Latn-CS"/>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sr-Latn-CS"/>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sr-Latn-CS"/>
          </a:p>
        </p:txBody>
      </p:sp>
      <p:sp>
        <p:nvSpPr>
          <p:cNvPr id="5" name="Datumsplatzhalter 4"/>
          <p:cNvSpPr>
            <a:spLocks noGrp="1"/>
          </p:cNvSpPr>
          <p:nvPr>
            <p:ph type="dt" sz="half" idx="10"/>
          </p:nvPr>
        </p:nvSpPr>
        <p:spPr/>
        <p:txBody>
          <a:bodyPr/>
          <a:lstStyle>
            <a:lvl1pPr>
              <a:defRPr/>
            </a:lvl1pPr>
          </a:lstStyle>
          <a:p>
            <a:fld id="{2E9B814C-0B64-40FF-9226-18FE4080A83E}" type="datetime1">
              <a:rPr lang="sr-Latn-CS" altLang="sr-Latn-RS" smtClean="0"/>
              <a:t>10.10.2018.</a:t>
            </a:fld>
            <a:endParaRPr lang="en-US" altLang="sr-Latn-RS"/>
          </a:p>
        </p:txBody>
      </p:sp>
      <p:sp>
        <p:nvSpPr>
          <p:cNvPr id="6" name="Fußzeilenplatzhalter 5"/>
          <p:cNvSpPr>
            <a:spLocks noGrp="1"/>
          </p:cNvSpPr>
          <p:nvPr>
            <p:ph type="ftr" sz="quarter" idx="11"/>
          </p:nvPr>
        </p:nvSpPr>
        <p:spPr/>
        <p:txBody>
          <a:bodyPr/>
          <a:lstStyle>
            <a:lvl1pPr>
              <a:defRPr/>
            </a:lvl1pPr>
          </a:lstStyle>
          <a:p>
            <a:endParaRPr lang="en-US" altLang="sr-Latn-RS"/>
          </a:p>
        </p:txBody>
      </p:sp>
      <p:sp>
        <p:nvSpPr>
          <p:cNvPr id="7" name="Foliennummernplatzhalter 6"/>
          <p:cNvSpPr>
            <a:spLocks noGrp="1"/>
          </p:cNvSpPr>
          <p:nvPr>
            <p:ph type="sldNum" sz="quarter" idx="12"/>
          </p:nvPr>
        </p:nvSpPr>
        <p:spPr/>
        <p:txBody>
          <a:bodyPr/>
          <a:lstStyle>
            <a:lvl1pPr>
              <a:defRPr/>
            </a:lvl1pPr>
          </a:lstStyle>
          <a:p>
            <a:fld id="{2882C4B4-5E01-429D-AD9F-BC57FABE4721}" type="slidenum">
              <a:rPr lang="en-US" altLang="sr-Latn-RS"/>
              <a:pPr/>
              <a:t>‹Nr.›</a:t>
            </a:fld>
            <a:endParaRPr lang="en-US" altLang="sr-Latn-RS"/>
          </a:p>
        </p:txBody>
      </p:sp>
    </p:spTree>
    <p:extLst>
      <p:ext uri="{BB962C8B-B14F-4D97-AF65-F5344CB8AC3E}">
        <p14:creationId xmlns:p14="http://schemas.microsoft.com/office/powerpoint/2010/main" val="3949713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sr-Latn-CS"/>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sr-Latn-CS"/>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sr-Latn-CS"/>
          </a:p>
        </p:txBody>
      </p:sp>
      <p:sp>
        <p:nvSpPr>
          <p:cNvPr id="7" name="Datumsplatzhalter 6"/>
          <p:cNvSpPr>
            <a:spLocks noGrp="1"/>
          </p:cNvSpPr>
          <p:nvPr>
            <p:ph type="dt" sz="half" idx="10"/>
          </p:nvPr>
        </p:nvSpPr>
        <p:spPr/>
        <p:txBody>
          <a:bodyPr/>
          <a:lstStyle>
            <a:lvl1pPr>
              <a:defRPr/>
            </a:lvl1pPr>
          </a:lstStyle>
          <a:p>
            <a:fld id="{AA77B0F0-C098-414A-A37A-8E2D52A6EB75}" type="datetime1">
              <a:rPr lang="sr-Latn-CS" altLang="sr-Latn-RS" smtClean="0"/>
              <a:t>10.10.2018.</a:t>
            </a:fld>
            <a:endParaRPr lang="en-US" altLang="sr-Latn-RS"/>
          </a:p>
        </p:txBody>
      </p:sp>
      <p:sp>
        <p:nvSpPr>
          <p:cNvPr id="8" name="Fußzeilenplatzhalter 7"/>
          <p:cNvSpPr>
            <a:spLocks noGrp="1"/>
          </p:cNvSpPr>
          <p:nvPr>
            <p:ph type="ftr" sz="quarter" idx="11"/>
          </p:nvPr>
        </p:nvSpPr>
        <p:spPr/>
        <p:txBody>
          <a:bodyPr/>
          <a:lstStyle>
            <a:lvl1pPr>
              <a:defRPr/>
            </a:lvl1pPr>
          </a:lstStyle>
          <a:p>
            <a:endParaRPr lang="en-US" altLang="sr-Latn-RS"/>
          </a:p>
        </p:txBody>
      </p:sp>
      <p:sp>
        <p:nvSpPr>
          <p:cNvPr id="9" name="Foliennummernplatzhalter 8"/>
          <p:cNvSpPr>
            <a:spLocks noGrp="1"/>
          </p:cNvSpPr>
          <p:nvPr>
            <p:ph type="sldNum" sz="quarter" idx="12"/>
          </p:nvPr>
        </p:nvSpPr>
        <p:spPr/>
        <p:txBody>
          <a:bodyPr/>
          <a:lstStyle>
            <a:lvl1pPr>
              <a:defRPr/>
            </a:lvl1pPr>
          </a:lstStyle>
          <a:p>
            <a:fld id="{DE687490-92E0-4134-8715-8A6B91510B5D}" type="slidenum">
              <a:rPr lang="en-US" altLang="sr-Latn-RS"/>
              <a:pPr/>
              <a:t>‹Nr.›</a:t>
            </a:fld>
            <a:endParaRPr lang="en-US" altLang="sr-Latn-RS"/>
          </a:p>
        </p:txBody>
      </p:sp>
    </p:spTree>
    <p:extLst>
      <p:ext uri="{BB962C8B-B14F-4D97-AF65-F5344CB8AC3E}">
        <p14:creationId xmlns:p14="http://schemas.microsoft.com/office/powerpoint/2010/main" val="2050032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sr-Latn-CS"/>
          </a:p>
        </p:txBody>
      </p:sp>
      <p:sp>
        <p:nvSpPr>
          <p:cNvPr id="3" name="Datumsplatzhalter 2"/>
          <p:cNvSpPr>
            <a:spLocks noGrp="1"/>
          </p:cNvSpPr>
          <p:nvPr>
            <p:ph type="dt" sz="half" idx="10"/>
          </p:nvPr>
        </p:nvSpPr>
        <p:spPr/>
        <p:txBody>
          <a:bodyPr/>
          <a:lstStyle>
            <a:lvl1pPr>
              <a:defRPr/>
            </a:lvl1pPr>
          </a:lstStyle>
          <a:p>
            <a:fld id="{454E13D7-FFC3-414B-8583-BAB97571E119}" type="datetime1">
              <a:rPr lang="sr-Latn-CS" altLang="sr-Latn-RS" smtClean="0"/>
              <a:t>10.10.2018.</a:t>
            </a:fld>
            <a:endParaRPr lang="en-US" altLang="sr-Latn-RS"/>
          </a:p>
        </p:txBody>
      </p:sp>
      <p:sp>
        <p:nvSpPr>
          <p:cNvPr id="4" name="Fußzeilenplatzhalter 3"/>
          <p:cNvSpPr>
            <a:spLocks noGrp="1"/>
          </p:cNvSpPr>
          <p:nvPr>
            <p:ph type="ftr" sz="quarter" idx="11"/>
          </p:nvPr>
        </p:nvSpPr>
        <p:spPr/>
        <p:txBody>
          <a:bodyPr/>
          <a:lstStyle>
            <a:lvl1pPr>
              <a:defRPr/>
            </a:lvl1pPr>
          </a:lstStyle>
          <a:p>
            <a:endParaRPr lang="en-US" altLang="sr-Latn-RS"/>
          </a:p>
        </p:txBody>
      </p:sp>
      <p:sp>
        <p:nvSpPr>
          <p:cNvPr id="5" name="Foliennummernplatzhalter 4"/>
          <p:cNvSpPr>
            <a:spLocks noGrp="1"/>
          </p:cNvSpPr>
          <p:nvPr>
            <p:ph type="sldNum" sz="quarter" idx="12"/>
          </p:nvPr>
        </p:nvSpPr>
        <p:spPr/>
        <p:txBody>
          <a:bodyPr/>
          <a:lstStyle>
            <a:lvl1pPr>
              <a:defRPr/>
            </a:lvl1pPr>
          </a:lstStyle>
          <a:p>
            <a:fld id="{D1A0D383-AC2E-4463-9A66-F167D499B0CC}" type="slidenum">
              <a:rPr lang="en-US" altLang="sr-Latn-RS"/>
              <a:pPr/>
              <a:t>‹Nr.›</a:t>
            </a:fld>
            <a:endParaRPr lang="en-US" altLang="sr-Latn-RS"/>
          </a:p>
        </p:txBody>
      </p:sp>
    </p:spTree>
    <p:extLst>
      <p:ext uri="{BB962C8B-B14F-4D97-AF65-F5344CB8AC3E}">
        <p14:creationId xmlns:p14="http://schemas.microsoft.com/office/powerpoint/2010/main" val="3958349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fld id="{1A4754EE-42D0-47F1-8C00-09AB9A653155}" type="datetime1">
              <a:rPr lang="sr-Latn-CS" altLang="sr-Latn-RS" smtClean="0"/>
              <a:t>10.10.2018.</a:t>
            </a:fld>
            <a:endParaRPr lang="en-US" altLang="sr-Latn-RS"/>
          </a:p>
        </p:txBody>
      </p:sp>
      <p:sp>
        <p:nvSpPr>
          <p:cNvPr id="3" name="Fußzeilenplatzhalter 2"/>
          <p:cNvSpPr>
            <a:spLocks noGrp="1"/>
          </p:cNvSpPr>
          <p:nvPr>
            <p:ph type="ftr" sz="quarter" idx="11"/>
          </p:nvPr>
        </p:nvSpPr>
        <p:spPr/>
        <p:txBody>
          <a:bodyPr/>
          <a:lstStyle>
            <a:lvl1pPr>
              <a:defRPr/>
            </a:lvl1pPr>
          </a:lstStyle>
          <a:p>
            <a:endParaRPr lang="en-US" altLang="sr-Latn-RS"/>
          </a:p>
        </p:txBody>
      </p:sp>
      <p:sp>
        <p:nvSpPr>
          <p:cNvPr id="4" name="Foliennummernplatzhalter 3"/>
          <p:cNvSpPr>
            <a:spLocks noGrp="1"/>
          </p:cNvSpPr>
          <p:nvPr>
            <p:ph type="sldNum" sz="quarter" idx="12"/>
          </p:nvPr>
        </p:nvSpPr>
        <p:spPr/>
        <p:txBody>
          <a:bodyPr/>
          <a:lstStyle>
            <a:lvl1pPr>
              <a:defRPr/>
            </a:lvl1pPr>
          </a:lstStyle>
          <a:p>
            <a:fld id="{6FE146B4-9E24-469E-9CD1-F523A6E8A52D}" type="slidenum">
              <a:rPr lang="en-US" altLang="sr-Latn-RS"/>
              <a:pPr/>
              <a:t>‹Nr.›</a:t>
            </a:fld>
            <a:endParaRPr lang="en-US" altLang="sr-Latn-RS"/>
          </a:p>
        </p:txBody>
      </p:sp>
    </p:spTree>
    <p:extLst>
      <p:ext uri="{BB962C8B-B14F-4D97-AF65-F5344CB8AC3E}">
        <p14:creationId xmlns:p14="http://schemas.microsoft.com/office/powerpoint/2010/main" val="3306441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sr-Latn-CS"/>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sr-Latn-CS"/>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fld id="{62871E3D-38EB-48B3-9D3C-8013160F4394}" type="datetime1">
              <a:rPr lang="sr-Latn-CS" altLang="sr-Latn-RS" smtClean="0"/>
              <a:t>10.10.2018.</a:t>
            </a:fld>
            <a:endParaRPr lang="en-US" altLang="sr-Latn-RS"/>
          </a:p>
        </p:txBody>
      </p:sp>
      <p:sp>
        <p:nvSpPr>
          <p:cNvPr id="6" name="Fußzeilenplatzhalter 5"/>
          <p:cNvSpPr>
            <a:spLocks noGrp="1"/>
          </p:cNvSpPr>
          <p:nvPr>
            <p:ph type="ftr" sz="quarter" idx="11"/>
          </p:nvPr>
        </p:nvSpPr>
        <p:spPr/>
        <p:txBody>
          <a:bodyPr/>
          <a:lstStyle>
            <a:lvl1pPr>
              <a:defRPr/>
            </a:lvl1pPr>
          </a:lstStyle>
          <a:p>
            <a:endParaRPr lang="en-US" altLang="sr-Latn-RS"/>
          </a:p>
        </p:txBody>
      </p:sp>
      <p:sp>
        <p:nvSpPr>
          <p:cNvPr id="7" name="Foliennummernplatzhalter 6"/>
          <p:cNvSpPr>
            <a:spLocks noGrp="1"/>
          </p:cNvSpPr>
          <p:nvPr>
            <p:ph type="sldNum" sz="quarter" idx="12"/>
          </p:nvPr>
        </p:nvSpPr>
        <p:spPr/>
        <p:txBody>
          <a:bodyPr/>
          <a:lstStyle>
            <a:lvl1pPr>
              <a:defRPr/>
            </a:lvl1pPr>
          </a:lstStyle>
          <a:p>
            <a:fld id="{BC1F3AF3-7938-4A69-8EAC-A9486B24862F}" type="slidenum">
              <a:rPr lang="en-US" altLang="sr-Latn-RS"/>
              <a:pPr/>
              <a:t>‹Nr.›</a:t>
            </a:fld>
            <a:endParaRPr lang="en-US" altLang="sr-Latn-RS"/>
          </a:p>
        </p:txBody>
      </p:sp>
    </p:spTree>
    <p:extLst>
      <p:ext uri="{BB962C8B-B14F-4D97-AF65-F5344CB8AC3E}">
        <p14:creationId xmlns:p14="http://schemas.microsoft.com/office/powerpoint/2010/main" val="3773370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sr-Latn-CS"/>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r-Latn-CS"/>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fld id="{67D86DDA-99FF-4A24-A484-6869B124E007}" type="datetime1">
              <a:rPr lang="sr-Latn-CS" altLang="sr-Latn-RS" smtClean="0"/>
              <a:t>10.10.2018.</a:t>
            </a:fld>
            <a:endParaRPr lang="en-US" altLang="sr-Latn-RS"/>
          </a:p>
        </p:txBody>
      </p:sp>
      <p:sp>
        <p:nvSpPr>
          <p:cNvPr id="6" name="Fußzeilenplatzhalter 5"/>
          <p:cNvSpPr>
            <a:spLocks noGrp="1"/>
          </p:cNvSpPr>
          <p:nvPr>
            <p:ph type="ftr" sz="quarter" idx="11"/>
          </p:nvPr>
        </p:nvSpPr>
        <p:spPr/>
        <p:txBody>
          <a:bodyPr/>
          <a:lstStyle>
            <a:lvl1pPr>
              <a:defRPr/>
            </a:lvl1pPr>
          </a:lstStyle>
          <a:p>
            <a:endParaRPr lang="en-US" altLang="sr-Latn-RS"/>
          </a:p>
        </p:txBody>
      </p:sp>
      <p:sp>
        <p:nvSpPr>
          <p:cNvPr id="7" name="Foliennummernplatzhalter 6"/>
          <p:cNvSpPr>
            <a:spLocks noGrp="1"/>
          </p:cNvSpPr>
          <p:nvPr>
            <p:ph type="sldNum" sz="quarter" idx="12"/>
          </p:nvPr>
        </p:nvSpPr>
        <p:spPr/>
        <p:txBody>
          <a:bodyPr/>
          <a:lstStyle>
            <a:lvl1pPr>
              <a:defRPr/>
            </a:lvl1pPr>
          </a:lstStyle>
          <a:p>
            <a:fld id="{4D4ABC5B-FD94-406A-8E83-397F02E3996B}" type="slidenum">
              <a:rPr lang="en-US" altLang="sr-Latn-RS"/>
              <a:pPr/>
              <a:t>‹Nr.›</a:t>
            </a:fld>
            <a:endParaRPr lang="en-US" altLang="sr-Latn-RS"/>
          </a:p>
        </p:txBody>
      </p:sp>
    </p:spTree>
    <p:extLst>
      <p:ext uri="{BB962C8B-B14F-4D97-AF65-F5344CB8AC3E}">
        <p14:creationId xmlns:p14="http://schemas.microsoft.com/office/powerpoint/2010/main" val="3655743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6699FF"/>
            </a:gs>
            <a:gs pos="50000">
              <a:srgbClr val="FFFFD9"/>
            </a:gs>
            <a:gs pos="100000">
              <a:srgbClr val="6699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sr-Latn-R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sr-Latn-RS"/>
              <a:t>Click to edit Master text styles</a:t>
            </a:r>
          </a:p>
          <a:p>
            <a:pPr lvl="1"/>
            <a:r>
              <a:rPr lang="en-US" altLang="sr-Latn-RS"/>
              <a:t>Second level</a:t>
            </a:r>
          </a:p>
          <a:p>
            <a:pPr lvl="2"/>
            <a:r>
              <a:rPr lang="en-US" altLang="sr-Latn-RS"/>
              <a:t>Third level</a:t>
            </a:r>
          </a:p>
          <a:p>
            <a:pPr lvl="3"/>
            <a:r>
              <a:rPr lang="en-US" altLang="sr-Latn-RS"/>
              <a:t>Fourth level</a:t>
            </a:r>
          </a:p>
          <a:p>
            <a:pPr lvl="4"/>
            <a:r>
              <a:rPr lang="en-US" altLang="sr-Latn-R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u="none"/>
            </a:lvl1pPr>
          </a:lstStyle>
          <a:p>
            <a:fld id="{281967DD-288E-4ECC-8739-0BB18E587DE0}" type="datetime1">
              <a:rPr lang="sr-Latn-CS" altLang="sr-Latn-RS" smtClean="0"/>
              <a:t>10.10.2018.</a:t>
            </a:fld>
            <a:endParaRPr lang="en-US" altLang="sr-Latn-R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u="none"/>
            </a:lvl1pPr>
          </a:lstStyle>
          <a:p>
            <a:endParaRPr lang="en-US" altLang="sr-Latn-R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u="none"/>
            </a:lvl1pPr>
          </a:lstStyle>
          <a:p>
            <a:fld id="{B6E1E9AD-A573-4CC2-9123-433837555A27}" type="slidenum">
              <a:rPr lang="en-US" altLang="sr-Latn-RS"/>
              <a:pPr/>
              <a:t>‹Nr.›</a:t>
            </a:fld>
            <a:endParaRPr lang="en-US" altLang="sr-Latn-R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Radovan%20Popovi&#263;.%20Kazivanja%20o%20Andri&#263;u%201976:%20100"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p:cNvSpPr>
            <a:spLocks noGrp="1" noChangeAspect="1" noChangeArrowheads="1"/>
          </p:cNvSpPr>
          <p:nvPr>
            <p:ph type="ctrTitle"/>
          </p:nvPr>
        </p:nvSpPr>
        <p:spPr>
          <a:xfrm>
            <a:off x="179512" y="1916459"/>
            <a:ext cx="8728521" cy="3960813"/>
          </a:xfrm>
        </p:spPr>
        <p:txBody>
          <a:bodyPr/>
          <a:lstStyle/>
          <a:p>
            <a:r>
              <a:rPr lang="de-AT" altLang="sr-Latn-RS" sz="6000" b="1" dirty="0" err="1">
                <a:solidFill>
                  <a:srgbClr val="FF0000"/>
                </a:solidFill>
                <a:ea typeface="宋体" pitchFamily="2" charset="-122"/>
              </a:rPr>
              <a:t>Andri</a:t>
            </a:r>
            <a:r>
              <a:rPr lang="de-AT" altLang="sr-Latn-RS" sz="6000" b="1" dirty="0" err="1">
                <a:solidFill>
                  <a:srgbClr val="FF0000"/>
                </a:solidFill>
              </a:rPr>
              <a:t>ć</a:t>
            </a:r>
            <a:r>
              <a:rPr lang="sr-Latn-RS" altLang="sr-Latn-RS" sz="6000" b="1" dirty="0">
                <a:solidFill>
                  <a:srgbClr val="FF0000"/>
                </a:solidFill>
              </a:rPr>
              <a:t>eva</a:t>
            </a:r>
            <a:r>
              <a:rPr lang="de-AT" altLang="sr-Latn-RS" sz="6000" b="1" dirty="0">
                <a:solidFill>
                  <a:srgbClr val="FF0000"/>
                </a:solidFill>
              </a:rPr>
              <a:t> </a:t>
            </a:r>
            <a:br>
              <a:rPr lang="sr-Latn-RS" altLang="sr-Latn-RS" sz="6000" b="1" dirty="0">
                <a:solidFill>
                  <a:srgbClr val="FF0000"/>
                </a:solidFill>
              </a:rPr>
            </a:br>
            <a:r>
              <a:rPr lang="sr-Latn-RS" altLang="sr-Latn-RS" sz="6000" b="1" dirty="0">
                <a:solidFill>
                  <a:srgbClr val="FF0000"/>
                </a:solidFill>
              </a:rPr>
              <a:t>Sunčana strana</a:t>
            </a:r>
            <a:br>
              <a:rPr lang="de-AT" altLang="sr-Latn-RS" sz="6000" b="1" dirty="0">
                <a:solidFill>
                  <a:schemeClr val="tx1"/>
                </a:solidFill>
              </a:rPr>
            </a:br>
            <a:r>
              <a:rPr lang="sr-Latn-RS" sz="4000" b="1" cap="small" dirty="0">
                <a:solidFill>
                  <a:srgbClr val="0070C0"/>
                </a:solidFill>
                <a:ea typeface="宋体" pitchFamily="2" charset="-122"/>
              </a:rPr>
              <a:t>Uvodna riječ</a:t>
            </a:r>
            <a:br>
              <a:rPr lang="de-DE" sz="6600" b="1" dirty="0">
                <a:solidFill>
                  <a:srgbClr val="FF0000"/>
                </a:solidFill>
                <a:ea typeface="宋体" pitchFamily="2" charset="-122"/>
              </a:rPr>
            </a:br>
            <a:endParaRPr lang="en-US" altLang="sr-Latn-RS" sz="6600" b="1" dirty="0">
              <a:solidFill>
                <a:srgbClr val="FF0000"/>
              </a:solidFill>
              <a:ea typeface="宋体" pitchFamily="2" charset="-122"/>
            </a:endParaRPr>
          </a:p>
        </p:txBody>
      </p:sp>
      <p:sp>
        <p:nvSpPr>
          <p:cNvPr id="2051" name="Rectangle 3"/>
          <p:cNvSpPr>
            <a:spLocks noGrp="1" noChangeArrowheads="1"/>
          </p:cNvSpPr>
          <p:nvPr>
            <p:ph type="subTitle" idx="1"/>
          </p:nvPr>
        </p:nvSpPr>
        <p:spPr>
          <a:xfrm>
            <a:off x="1371600" y="4797152"/>
            <a:ext cx="6400800" cy="1079500"/>
          </a:xfrm>
        </p:spPr>
        <p:txBody>
          <a:bodyPr/>
          <a:lstStyle/>
          <a:p>
            <a:pPr>
              <a:lnSpc>
                <a:spcPct val="80000"/>
              </a:lnSpc>
            </a:pPr>
            <a:r>
              <a:rPr lang="de-AT" altLang="sr-Latn-RS" sz="1800" b="1" dirty="0"/>
              <a:t>1</a:t>
            </a:r>
            <a:r>
              <a:rPr lang="sr-Latn-RS" altLang="sr-Latn-RS" sz="1800" b="1" dirty="0"/>
              <a:t>1</a:t>
            </a:r>
            <a:r>
              <a:rPr lang="de-AT" altLang="sr-Latn-RS" sz="1800" b="1" dirty="0"/>
              <a:t>. </a:t>
            </a:r>
            <a:r>
              <a:rPr lang="sr-Latn-CS" altLang="sr-Latn-RS" sz="1800" b="1" dirty="0"/>
              <a:t>Međunarodni simpozijum</a:t>
            </a:r>
            <a:endParaRPr lang="bg-BG" altLang="sr-Latn-RS" sz="1800" b="1" dirty="0"/>
          </a:p>
          <a:p>
            <a:pPr>
              <a:lnSpc>
                <a:spcPct val="80000"/>
              </a:lnSpc>
            </a:pPr>
            <a:r>
              <a:rPr lang="de-AT" altLang="zh-CN" sz="1800" b="1" dirty="0">
                <a:ea typeface="宋体" pitchFamily="2" charset="-122"/>
              </a:rPr>
              <a:t>„</a:t>
            </a:r>
            <a:r>
              <a:rPr lang="sr-Latn-CS" sz="1800" b="1" dirty="0"/>
              <a:t>Andrićeva Sunčana strana</a:t>
            </a:r>
            <a:r>
              <a:rPr lang="de-DE" sz="1800" b="1" dirty="0"/>
              <a:t>“</a:t>
            </a:r>
            <a:endParaRPr lang="de-AT" altLang="sr-Latn-RS" sz="1800" b="1" dirty="0"/>
          </a:p>
          <a:p>
            <a:pPr>
              <a:lnSpc>
                <a:spcPct val="80000"/>
              </a:lnSpc>
            </a:pPr>
            <a:r>
              <a:rPr lang="hr-HR" altLang="sr-Latn-RS" sz="1800" b="1" dirty="0"/>
              <a:t> (Herceg Novi, 11</a:t>
            </a:r>
            <a:r>
              <a:rPr lang="sr-Latn-CS" altLang="zh-CN" sz="1800" b="1" dirty="0"/>
              <a:t>–14</a:t>
            </a:r>
            <a:r>
              <a:rPr lang="hr-HR" altLang="sr-Latn-RS" sz="1800" b="1" dirty="0"/>
              <a:t>. oktobar 20</a:t>
            </a:r>
            <a:r>
              <a:rPr lang="de-AT" altLang="sr-Latn-RS" sz="1800" b="1" dirty="0"/>
              <a:t>1</a:t>
            </a:r>
            <a:r>
              <a:rPr lang="sr-Latn-RS" altLang="sr-Latn-RS" sz="1800" b="1" dirty="0"/>
              <a:t>9</a:t>
            </a:r>
            <a:r>
              <a:rPr lang="hr-HR" altLang="sr-Latn-RS" sz="1800" b="1" dirty="0"/>
              <a:t>)</a:t>
            </a:r>
          </a:p>
          <a:p>
            <a:pPr>
              <a:lnSpc>
                <a:spcPct val="80000"/>
              </a:lnSpc>
            </a:pPr>
            <a:r>
              <a:rPr lang="de-AT" altLang="sr-Latn-RS" sz="1800" dirty="0"/>
              <a:t>http://www-gewi.uni-graz.at/gralis/projektarium/Andric/Symposium1</a:t>
            </a:r>
            <a:r>
              <a:rPr lang="sr-Latn-RS" altLang="sr-Latn-RS" sz="1800" dirty="0"/>
              <a:t>1</a:t>
            </a:r>
            <a:r>
              <a:rPr lang="de-AT" altLang="sr-Latn-RS" sz="1800" dirty="0"/>
              <a:t>.html </a:t>
            </a:r>
            <a:endParaRPr lang="sr-Latn-RS" altLang="sr-Latn-RS" sz="1800" dirty="0"/>
          </a:p>
          <a:p>
            <a:pPr>
              <a:lnSpc>
                <a:spcPct val="80000"/>
              </a:lnSpc>
            </a:pPr>
            <a:endParaRPr lang="de-AT" altLang="sr-Latn-RS" sz="1800" b="1" dirty="0"/>
          </a:p>
          <a:p>
            <a:pPr>
              <a:lnSpc>
                <a:spcPct val="80000"/>
              </a:lnSpc>
            </a:pPr>
            <a:endParaRPr lang="de-AT" altLang="sr-Latn-RS" sz="1800" dirty="0"/>
          </a:p>
          <a:p>
            <a:pPr>
              <a:lnSpc>
                <a:spcPct val="80000"/>
              </a:lnSpc>
            </a:pPr>
            <a:endParaRPr lang="sr-Latn-CS" altLang="sr-Latn-RS" sz="5400" b="1" cap="small" dirty="0">
              <a:solidFill>
                <a:srgbClr val="FF0000"/>
              </a:solidFill>
              <a:latin typeface="+mj-lt"/>
              <a:ea typeface="宋体" pitchFamily="2" charset="-122"/>
              <a:cs typeface="+mj-cs"/>
            </a:endParaRPr>
          </a:p>
        </p:txBody>
      </p:sp>
      <p:sp>
        <p:nvSpPr>
          <p:cNvPr id="2056" name="AutoShape 2"/>
          <p:cNvSpPr>
            <a:spLocks noChangeAspect="1" noChangeArrowheads="1"/>
          </p:cNvSpPr>
          <p:nvPr/>
        </p:nvSpPr>
        <p:spPr bwMode="auto">
          <a:xfrm>
            <a:off x="179388" y="330200"/>
            <a:ext cx="8713787" cy="1874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pPr algn="l"/>
            <a:r>
              <a:rPr lang="sr-Latn-RS" altLang="de-DE" sz="2400" b="1" u="none" dirty="0"/>
              <a:t>E</a:t>
            </a:r>
            <a:r>
              <a:rPr lang="de-DE" altLang="de-DE" sz="2400" b="1" u="none" dirty="0"/>
              <a:t>m. O. Univ.-Prof. Dr.</a:t>
            </a:r>
            <a:r>
              <a:rPr lang="sr-Latn-RS" altLang="de-DE" sz="2400" b="1" u="none" dirty="0"/>
              <a:t> </a:t>
            </a:r>
            <a:r>
              <a:rPr lang="de-DE" altLang="sr-Latn-RS" sz="2400" b="1" u="none" dirty="0"/>
              <a:t>Branko </a:t>
            </a:r>
            <a:r>
              <a:rPr lang="de-DE" altLang="sr-Latn-RS" sz="2400" b="1" u="none" dirty="0" err="1"/>
              <a:t>Tošović</a:t>
            </a:r>
            <a:endParaRPr lang="sr-Latn-RS" altLang="sr-Latn-RS" sz="2400" b="1" u="none" dirty="0"/>
          </a:p>
          <a:p>
            <a:pPr algn="l"/>
            <a:r>
              <a:rPr lang="de-DE" altLang="sr-Latn-RS" sz="1400" b="1" u="none" dirty="0"/>
              <a:t>I</a:t>
            </a:r>
            <a:r>
              <a:rPr lang="pl-PL" altLang="sr-Latn-RS" sz="1400" b="1" u="none" dirty="0"/>
              <a:t>nstitut für Slawistik </a:t>
            </a:r>
            <a:br>
              <a:rPr lang="pl-PL" altLang="sr-Latn-RS" sz="1400" b="1" u="none" dirty="0"/>
            </a:br>
            <a:r>
              <a:rPr lang="pl-PL" altLang="sr-Latn-RS" sz="1400" b="1" u="none" dirty="0"/>
              <a:t>der </a:t>
            </a:r>
            <a:r>
              <a:rPr lang="de-AT" altLang="sr-Latn-RS" sz="1400" b="1" u="none" dirty="0"/>
              <a:t>Karl-Franzens </a:t>
            </a:r>
            <a:r>
              <a:rPr lang="pl-PL" altLang="sr-Latn-RS" sz="1400" b="1" u="none" dirty="0" err="1"/>
              <a:t>Universität</a:t>
            </a:r>
            <a:r>
              <a:rPr lang="pl-PL" altLang="sr-Latn-RS" sz="1400" b="1" u="none" dirty="0"/>
              <a:t> Graz</a:t>
            </a:r>
            <a:br>
              <a:rPr lang="de-AT" altLang="sr-Latn-RS" sz="1400" b="1" u="none" dirty="0"/>
            </a:br>
            <a:r>
              <a:rPr lang="pl-PL" altLang="sr-Latn-RS" sz="1400" b="1" u="none" dirty="0"/>
              <a:t>http://www-gewi.kfunigraz.ac.at/gralis</a:t>
            </a:r>
            <a:br>
              <a:rPr lang="de-AT" altLang="sr-Latn-RS" sz="1400" b="1" u="none" dirty="0"/>
            </a:br>
            <a:r>
              <a:rPr lang="de-DE" altLang="sr-Latn-RS" sz="1400" b="1" u="none" dirty="0"/>
              <a:t>branko.tosovic@uni-graz.at</a:t>
            </a:r>
            <a:br>
              <a:rPr lang="pl-PL" altLang="sr-Latn-RS" sz="1400" b="1" u="none" dirty="0"/>
            </a:br>
            <a:endParaRPr lang="en-US" altLang="sr-Latn-RS" sz="1400" b="1" u="none" dirty="0">
              <a:solidFill>
                <a:srgbClr val="FF0000"/>
              </a:solidFill>
            </a:endParaRPr>
          </a:p>
        </p:txBody>
      </p:sp>
      <p:sp>
        <p:nvSpPr>
          <p:cNvPr id="2" name="AutoShape 13" descr="https://encrypted-tbn2.gstatic.com/images?q=tbn:ANd9GcRsf8EVospN1jfTPoKqYBVHuMi_m31-ze_KcQM6h8fwInoSPzP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r-Latn-CS"/>
          </a:p>
        </p:txBody>
      </p:sp>
      <p:sp>
        <p:nvSpPr>
          <p:cNvPr id="4" name="AutoShape 2" descr="data:image/jpeg;base64,/9j/4AAQSkZJRgABAQAAAQABAAD/2wCEAAkGBxQSEhAUEhIUFBUUFhUYFBUVFBcXFRUXFRgXFxYXGBgYHCggGBolHBgVITEiJSkrLi8vFx8zRDMtNyktLisBCgoKDg0OFxAQGjcmICQsLDcwLS03NTIsNC8tLzQ3Ny03LDQvLCwsLi0tLSwsLCwyLSwsLCwsLCwsLCwsLCwsLP/AABEIARIAuAMBIgACEQEDEQH/xAAcAAEAAgMBAQEAAAAAAAAAAAAAAQYEBQcCAwj/xABNEAACAQMCAwMGDAIFCwMFAAABAgMABBESIQUGMQdBURMiYXF0sRQWIzI0NVSBkZSz0lKhQnKCkpMIFSQlQ2JjssHR8DPC4URTg6LD/8QAGAEBAQEBAQAAAAAAAAAAAAAAAAEDAgT/xAAvEQACAgEDAgMHAwUAAAAAAAAAAQIRAwQSITFBE3GBMlFhkbHB0SKh8BQjM0JS/9oADAMBAAIRAxEAPwC8dnfLto/DLBntbd2aCMszQozEkbkkjc1YvivZfYrX/Aj/AG1gdmn1Vw72eP3VZqA1HxXsvsVr+Xj/AG0+K9l9itfy8f7a29RQGp+K1l9itfy8f7afFey+xWv5eP8AbW3pQGo+K9l9itf8CP8AbT4rWX2K1/Lx/trb0oDT/Fay+xWv+BH+2p+K1l9itf8AAj/bW3pQGo+K9l9itfy8f7afFey+xWv5eP8AbW3pQGo+K9l9itf8CP8AbT4r2X2K1/Lx/trb0oDU/Fey+xWv5eP9tR8WLL7Fa/l4v21t6wuLcOS4iaOTVpbG6O8bAg5BDIQRv6aAxfixZfYrX8vH+2o+LFl9itvy8f7a5f2KRPctdPNPPIY8oNc8jgo4GRhmIHrG/prC4rw42XHIIJZ7g2k+loQ08pCFtsbtvpcY3zs60JZ134sWX2K1/Lx/tqfixZfYrX8vH+2qlzjwVbjiFnGhkDaGe4ZZXAcZVIldVYA5xK3T/Zkd9V/mPjE17xVeFxSulvAAJdLaWmcBSdTLjzBqUYGOjeIwFnS15asT0s7X/Ai/bXo8r2X2K1/Lx/tqh878nLY2r3lhJJbz22HYo2EkQEawyDzTsSRkHpirf2f8yf5ws4piAsnzZVHQOuxx6D1FBZ8OaOW7RLK8ZLS3UrbzEFYIwQRGxBBC7GlbTm/6BfezT/ptShTA7NPqrh3s8fuqzVWezT6q4d7PH7qs1AKUpQClKUApSlAKUpQClKUApSlAK8ueteqxOJ2InjaNmdQw6xuyMPUykEfjQHJ/8n3pf/1xW57c+BGaxW5jHyto2sEdRG2A+/oOlv7NbzlnkKCwk8pbvKuRh0LsUf1qTjO2x61Z760WaOSOQakkVkceKsCGH4E0IUfszu2vfKXsi4Z1RR6BGugfifKN/wDkqoLAbLmhjKNKXTFomPzW8oq9/oZWX8PEV1vl7gsdnCkMQOhNlzucdAM9+2K8cxcuW99GI7mIOAco24dG/iRhup9VAaPtZ4gkPCr3WQDInkkHezSEKAPHG59QNa7sT4W8Fh54IMjlsHuzk+4j8K2A7PrbUjTSTTeT+Z5eVpNP9XWxx6wM1b7eFUUKoAUDAA7hQprObvoN97NP+m1TUc3fQb72af8ATapoDX9mn1Vw72eP3VZqrPZp9VcO9nj91WagFKUoBSlKAUpSgFY3Eb5II5JZWCRxqWdj0AHU7Vk1Q+1gPPBFYxH5S6Zj/YhAbf0GQxL6mNAXaC4V0V1IZWUMrDoVIyCPurUWXN9lNKIY7qJpSSBGG8/I3Iwe/Y7VUewvjvlrE2758pasUweoQ7rt3Y3X+zWl7SuUXvOJSm1Oi4jtraVMebrYSXIO/c/mJhv92gOu316kKNJI2lF+c2Ccd3dWlj53sWieYXUZiUhS/naSxzgKcecdjsM9Kr/Zhz58NU2115l7DlXVvNMoTYsB3MOjL9/Q1lcgWyfBLlQo82W5Tcf0VkkGPVtQGRF2l8PcEpNI6jYsltOyA+lhHgVvuCcdgvI/KW0ySpnBKHOk9cMOqn0GuVf5O0atDd5AOJBjIzjzEqeaZBwvj9rLbgIl4qieNdlfLFGOBtnOhvWD4mhDoPEuerKCUwyyssvdH5GYs3XdQE84bHcZG1euBc72d5I0MM3yozmKRHjk264WQAn7q5x2vTqnF+FOQSBHk6VLHGtuiqCT17ga13FLscU41BLw9GVbYRh5NOhmZGY/MOGA30bgdDn0inV+YOd7SxcJdNJGT80+QlZG78K6qVY+gHNbLh/GopofLqxWPBJMimMqF6lg+Co798bVzj/KA+j8P8fhH/8ANs1i9tHEWj4ZYwodK3DfKY71jUNg+tip/s0B9+buY7O9mtJQ1xJb2ruxMds7RtICPlNRxqVQpxgEZOe6uj8t8cgvYEntn1xtkAkEMCpwQwO4NYnJXCkgs7dUUDKLnbuxt/Ks7hHA4bYzGBdAlfWyj5oc/OKjuz4DagPlzf8AQb72af8ATapqObvoN97NP+m1TQGv7NPqrh3s8fuqzVWezX6q4d7PH7qs1AKUpQCoqaUBAqaUoDzK4UEkgADJJ2AA6k+iuWsLXjHFJh5cMtvGqQ+TlKswHnySIVYFlLOq5/4VdTIrFTh0YbUI1DfxY3/GgOG8C4hBwnjsqxzq1nMCrya9SxsRnDv4q4YHPcwq7JzLatxzK3MLK9rDGrCRSrSiW4+TDA4Leeu3XcVe5uGROctEjHxKg15bhEJxmJNum3T1UBz/ALUORHlYcQ4flLyIhmCbGXSNiP8AiAbf7w2PdXns15hVeGTXFywTVLMWwrfPkeRiAoBPUnaunAV8Y7NF16UUazl8DAY+JoDhnYhzBBZLdJdM0RYqylo3w2wBGQDgjT09NZt3E/GeMQzxxyJbW6qsZkUoXwSxfSdwuT3+A8a7J/m+L/7Sf3RX1ht1QYVVX1AD3UBxLtTvEbi3D3TWyW66ZmWN2VCHbIJC4PpxX05qD8P4pa8Ts0aS3ulBlEasQchRJsBtldLjPeGrtMlsjHLIpPiVBP8AOnwdcadC6f4dIx49KA49208US7gsRbLLLiXyhKwylQpQgZOnGrf5vUVvObuXhxfhMHwY/Kw4aIMChLAFHjIYAqT6e8DurogtE/gT+6P+1e44lX5qgeoAUBz7lvn+GKzjju47iK5hQJJD8HlLMy7ZQhSGBx47Zrb9n/ME96lxJPEYh5U+SQjDLHgBVbxbYkn/AHqtElsjfORT61B99e0QAYAAHgBigNVzd9BvvZp/02qajm/6Df8As0/6bVNAa/s0+quHezx+6rNVZ7NPqrh3s8fuqzUApSlAKUpQClKUApSlAKUpQClKUApSlAKUpQClKUApSlAajm/6DfezT/ptU1HN30G+9mn/AE2qaA1/Zp9VcO9nj91Waqz2afVXDvZ4/dVmoBSlKAUpSgFKUoBSlKAUpSgFKUoBSlKAUpSgFKUoBSlKA1HN30G+9mn/AE2qajm76DfezT/ptU0Br+zT6q4d7PH7qs1Vns0+quHezx+6rNQClKUApUYqaAUpSgFKUoBSlKAUpSgFKUoBSlKAUpSgFKUoDUc3fQb72af9Nqmo5u+g33s0/wCm1TQGu7NT/qrh3s8fuqy5ql8peU/zHZ+Sz5Q2qBMdQSMA/dnP3V8uIXl7DbNNLcImANKiMamJ2Ubg7mtceJ5KSfLdGWTLsu0XnNM1RuX7q8ubWV2nKMN43CJvgfNI04K/zqeRea3mYwXLfKHdGIALDqVONs46eIrR6SdTad7etGa1Ubimq3dC8ZpmqrxxZ1u7dYrh1SXUShC6QUKbZ05wc9KyOeuINBaOUYrIxVFI2IJOWI9ShjWccLlKMU/aO3l2xlJroWImmqtTy/ffCbWNySGZcMV2IboceBqnWl9Ot7NC93J5OHUSz4xpUajqwN9q6hp5S3q+YnMtQo7XXtHR80zVK5fjuXkaZriQQoSQshySu+zbDJxufAn0VicOup+JTSkTPDCnzQjFTjuJx1Y/gKv9P1e7hdX9h4/RVy+h0DVQmqZw7iUlvdGyuJGkVx8lKT5/nZwCfuIz6K1TGeLiK27XM2glTGWdjkHcZ387cEb+FdLSS557X5o4eqSrjvXkzpGqmaqHELSRr5EjnmUaQ8g8oxUE6ui5wBhenTetVZLKOItALibQhyuqRm2ChsEE4PXvrmODcm76Kzp52pJNdXR0UVNQtTXnPSKUpQClKUApSlAajm76DfezT/ptU1HN30G+9mn/AE2qaA13Zt9VcO9nj91VjnW9a7u47WPdIyNWO+Q4z+AOPvNbvk2WROCWbRJrkFqmhRjc4261XOU45bZ2lltZ5XOSCAPnHqSWPr/GvdpEoxll7rhL4vv6Hi1VylGHZ9fwdFs7FYYBGvcpz6Tjc1QbzgZezt7uDImhUFtPVlUdfWvuyK2vCuKXTSXcstvLpK+ZEANguwwWIB6knHj37VsuRpW+DiGSN0eMYOtcBhsMqe8VISnge5O+VfxLNRzLa1XBreHceF23D32DqzrIPAkJuPQcZr3zxdr5WGN1dkCOzhBk5fzB3/wiT8axJ+W2tuIRSwoTC7ZIXpG2d1PgD3fh4Vs+EvK17LJNbyIGGEJwwXSAMEjb+I+HnVpPw4z34+lX8ee3ocQ8SUNk+t/T8mv7Lr3zZ4T1UhgD6dj/ADqt8wiT4bemPqraiMZ81QpO3eB1xW8iguIeIS3C2smhydSrgncDJyNuu9eOHw3Av3uZLWQJISCAM4BXT4b9B/OvVHLCGWeVVzFcX34tHmeOUscMdPh9fmWLh1+txw6QxDS3knUqOquFOf8Avn01q+yveKb+svurG5etLi0upcW0nweRiCg87QM7EEbHHTburNtuHTcOmmaGIzwS7hVOGjPhjvH/AMV5prGo5McX1pr8eZvFzcoZJLpaf5Ndz4xF/a6fnBUP/wC7YrL7Rrco1pdL1RtLf8y/+4ffXrhnB5rq8+FXCaFXGlTnYL81RnrvuTVl5o4abi2ljABYjKZ/iU5H/npqLURhPEuyVP16h4JShkfdu16Gv5Zk8vLPcdzkBfUAF/8AZn+1Wlsz/rmX1n9MVZOU+HmC1RWXDbkg+PQD8BVctbC6W/a5a3yrMchWzgadORnGfHpWcJQvLzxVL5o0yRl/a478l/FTUKamvEe0UpSgFKUoBSlKA1HN30G+9mn/AE2qajm76DfezT/ptU0Bruzb6q4d7PH7qstVTkFGbg9gEcoxto8OACVOOuGGDWh4Rxq/uHnjW4QNFr/2SYbQSPA9cVtiwPJFyTSr3/ExyZlBpNdTpNM1S+Dc7BrOWaYASRYBC7By2y4z0ycVj8JPELtGnW58jv5iBEKf1d1Jx3ZJrt6WcW97qnXqcrUxlW3niy+Uqs8scea8iljc+SuI8q+nGx6a1DZHXuOdxVa4ZfX1xLcRLeMph14OiLDaCRuNHeaLSSuSk6r7keqjUWld3+x0ulU/lTjkt9BIjSGOZMfKIF3HccMCvoIxWp5fv727klT4WyGMncRxYODjpoo9JJb9zS29QtTF7aXtdDo1RVT4et4JJ4JJy2UDxT6E2wVyB5uk9/UHGa0fLLXV3JOjXkqmMncHrg46DAqLT3GUtypV+4eopxW3r9jpNTiqny9xqVbh7O6YNIv/AKcmMeUXGRkDvxVtrLJjeN0zXHkWRWiMUxU0rg0FKVrePcbgs4XmuJBHGvedySeiqBuzHwFAbGma4FzT24Tu5WwRYoxnz5VDSN6dOdKj15qpz9qXFW3N649CxxKP5JUsln6pzU1+Tm7SOJn/AOum+7QPctfSHtN4ovS+k+9Ym/5kNLFn6tpX5t4V218RiK+V8lcL3hkEbH1NHgA/2T6q7FyR2h2vE8rEWjmUZaGTAbHeVI2cD0dNsgVSm55u+g33s0/6bVNRzcf9BvvZp/02pQGv7Nvqrh3s8fuqlcJknS54h8GjEj6pRgnGAXPnDxI8NquXZ7Jp4Rw84LYtozhRknC9B6arfKszR308kkUirM8mCVyF1MSNRB2+6vbpZbceR+XD8zx6iNzh6/Q03EOCS21gWkBXXKgIPXAVtz9+K6Zyhj4HBj+H/qa+3H+Ei6t5IWONQ2P8LA5U/jVW4TxmWxhNvNbyNIhIjK4Mbg9DqJ2rvJleow8+0pN/P8HEMawZenFL9jA5abTxe5C9C8oP4k++tVb3U8UvEng05DTayRkqvlDkjfqKs3JXBpIzNdTIS76mVQPOYscnGcekDPjWt5ZjZLu4M0EgjuDIpOMhfKEnDY/Dbxr1ePDdkfDpRXnXU8/gy2wXS3L0s3PZrw9VgaUNqL7Efw6eoPpqvcqGf4Rdi20atUmdY2A1nfqK2HLJn4fJPE8Erxk+YVAO4OAdzjBGKxOWZJraeeRrWZhIWwFA21Nnv2rObp5mmndVf87HUefCtNVdlu5KL/BgJPnKSpHhgAVX+zr6Te/1n/5zWTZ8VuZLp5Pg0iqsZ0x7Atjc5Y4GSdP92tVy2bq1lnkNpI4l1bDIwS2rrjcVlGH6MqbVuu6+RrKX68bp0r7GTzM2OLW5XriLP95v+ldGqhcD4NPPdm6uU0AEFV37hhVGe4bHNX2vPqZp7Ir/AFSRvpotKUn3dilKV5j0mp5h4qYI/k08pM+VhjzpDMFLnU39FQFJJ9GOpFfnLmW3v7m5LX/lXIVn0aXCR5Z1SJVVW0ElNO2c/wARIr9KyyB5THozpQMXI83zyV0jxOAc7948axIuEB0UTKCVJPXUXyGXz205ONb4oD8yWPKVw6LMsWYtSBZUOoLqGpWYDOwypJPTp37aS7s5TmQqzKxdtYXY6SDIdhtgsM9wJxX65vuCRm3kgSKNUfOUA0odTamzpHec1y3mTs9vVtJIIPJvBEWa3jXPlcszM2dW2507ZwMnYGoQ4RU5qxcT5Lu4ComiCal1Al1xjGTk+jIz6xVddcbVCEVl8P4jJAyvC5jkVwyuvzgVBAwfvPrzWJRlIxkY7/u8aoO8ctdqQv7O9troKlz8Fn0MuyTYjbIA/ov6O/u8KVwdGIOQcHxGxpVOj9cdmv1Vw32eP3VZsVU+z9WPCOHhG0sbZNLEasHTscd/qrScO49xCaaeBZIdURcZMWAdBI/i2zW2LA8ik01x1sxyZlBpNdTpFQRVBtOapp7OeRSkc9uGaQadSuqjO2T5tbPk3iVzdRO8jpg5ClVwVYd+O8b9/hXU9NOEXKXZ0cw1EZtKPdWWumKos3Eb3ReDWGaN1jUhMEecDrOO7TnP/wA1g8W4/wARt2gWRoQZQSPk8kYx187011DSym6Ul/FZJ6lRVtM6RTFVLgN1eC7Md0VIaJWXSuF2LdP97x9Qr58V5kaLiUMIPyZUK47tTnIPrA0/3q4WnlKTjHni+Dp54qKlLjmi44qagVNYG4pSlAKUr5SZyuMYz52fDB6ffigPpipqBU0AqDU14lfAJ93WgOSdrnE5LfU0I0rsh1BiGLaC2jA0/NUZz0++uAsd67r29TOnk2R8Bo8PHsTuw0vjO2BqXIG+oiuEE1CMZr1c3DOdTszHAGWJJwOgye6vFRQHmoqaiqU/XnZt9VcN9nj91U3h88sV/fmCLyr65MLnHVm39OPCrh2dvp4Tw87nFtGcAZOy52A6mqvy9d6OJTyukiJK7aSyEY1E/O/h7q9ukdQy8Xwvqjx6lXPH5sngnBZYbLiMkqlS1vKMEYJOkknHhW/7MT/oh/rn3CrJxO18tDNGdvKRumf6ykf9aovKvFjw9ZLe5ikVw2V0rqVvUeld+JLPhn/1uTr4HGxYcsfdVFl4F9J4gP8AiL/yL/3qv9pg+WsT/X96VYOVY3JnmddPlm1AfyA9OBpGe8g1V+f5JJZ4QsEuIdWWwMPqK7rg9PN78VNL/n9H9C6i/B9V9ToceNKn0D3VyDmG8WRpJQWEnl2ZfNOCmSqHV0+asX866NfcVPwPykUcjMyaQAACjYxlsnbB8M1pUgU8MdBBIX0lSukB1I+YTkjIGF6b1NHNYpbmu9fkaqPiR2r3WWzg12JoYpB/SUH7++s6qd2e3DrF5CWN0ZSSpZTpZT3A+Iq415s0FDJKK956sMt0E2KUpWRoKUqM0BNKjVUFh40B6qDQmtDzRzhaWC6riZVO2I186Vs+CDfHp6UBzH/KC4WCkFzpk16jGSSugIMkbA5679D17q4fLGRjIIyMjI6jxFdm5v7aopojHbWpLFtnuVVlAB6iME5JHiRiuR8U4lJcyF5CCx2AVQoAyTgDw3NQhg0rKSxYp5QjSm+GbIDEf0U/iPq6d+KxDVANKilCn697NR/qrh3s8fuqx6B4VXOzX6q4d7PH7qstANNeWiB6gH1jNe6UBAFNNTSgPOmpxU0oCAKmlKAUpSgFc3595ytWAgt+IyxXKS/NtIjPKxUMDFp+adz49Vro0gyMVyPsu5RXhvFL+CTDuIY3tZCoyYSzByPBgSitj3GgOXX3O/Eo53Pw24EiF4/PVVdVDZCsuCAc9R6Mb1a+Uu2CYSQLxFtcSuzGVIxrPmMqqyrgFQxByBnzR1rxzNyGsvEeKiR5YiCs8RSESo6TtgMQp1KA4cE4wMZJHf8ALhfZ3DI9nhLvQ9zEjPMios0fyjSMIx50S4j0qSxJ1ZxUIWjnjtohETR8P1SSOGUyspRYht5wDDLnrjpjFc9k4hbvZPM0cSSCQqmoC4uJ5FRDmV5snyYDZJGkdAFODVh7eeF2Vq9nHa28cMrB2k8moUFNgmVG2cht/Qa0/Ypy7De3zi4jEiRRFwjbqW1Kq6h/SAyTj1UBQZ8HBXO4y2wAB78Ad1eIX0sDgHBBwwyD6CO8V3btP5Qk1S3cVrYqVbznZnyyYwZGib5LIznJB+b6K5byzyobsXErzJDb2+80zHYk5KpGP6TNjYerxFAaG7vnlbVIxY4wM4AAHQKBso9AwKxyten26eA/HG/868aqoPNKkmlCn687Nfqrh3s8fuqzVWezX6q4d7PH7qs1AKUpQClKUApSlAKUpQClKUAqv80cHeQw3FsVW6tiTFq2WRG2kgc9yuAN+4hT3VYKUBQJeY7eaZJPLfAbqFHSZbkKuhHKZRlZgJMsAUdcr5r+Ne+X+LRXN1HDHdfDHhZri4nRQIQSjQRxIASF+fqwCfmHck1buLcIguUKXEMcq/wuoYfdnoaxLM2ln/o8SxQ4jaXycagYRSoZ20jbdhueu/hQHA+3y0dOKa2csskMZjz/AEAuVKD0Zyf7Rqu9nXwgcQtvgciRzEnSZWIjYYJKPjcg9MDJ3FWLtw5ogvbuJLdg62yujOOjMxBIXxA09ehzVB4RxJ7aaKeIgPEwdMjIyviO8d331CHaeduGXbStO3BXmcgE/wCnNNahgNORAoUnbuOAfDrXG+KXM4MsM2pPlWkeHGhVkbGTo6DbAHgK/R/EuaTdcHN3BmNnjBCDBYlTiVB0OBvuN8DNfma+unkctI5dthqO5ONhQGMag1NQRVKRSlKA/XvZr9VcO9nj91Waqz2afVXDvZ4/dVlzQE0pSgFKUoBSlKAUpSgFKUoBSlKAg1RuzuV55+L3MoOTdtbx56CK281QOnezffV5NVHjl7O9/bWlrOtvhHuJyYVk8oisihMEjAJZsnIPm0Bjc9ciQcSuLbyyuumKfMseFbIaHQGYg5G8mBjx9NcL525G+ATyR/CIyoyULAqxGnUAcZ87dR6z4V3a9tuLIZGHEbHzhhEktWRFx1KnypbPr1VxztG5Ski8pdXHE7SeZ21PGuFcnAHmqu3RR3DpUIaD/Ppt7ZIIpAxDFmGzxNqUg5DAYI1HGN8k77CtYnAbiS2kvEjLwI5WR1IPk280+cucgecN8Y3rVk11Lh/E7ZOV7iNSpmefEqEkMGdxpYeICKvo2NAcrNDUmoIFUp5pSlAfr3s1P+quHezx+6six4mpuLrMymILAUOpSoL+UyAR44FYfZ5GG4RYKejWyA+orivunKq7fKvlREFOldjCGVDjG/muQf8ApXcdtOzOe61RtTxaAHT5aLOM41rnGxzjPgR+Ir5LxuIyFAw2jEmrI0lSSOueuxrEl5ZjYSDJGoQgYCjQYCChUYx1HTpXp+XVOSJHUlNDFAq588uDsNjknp1zVrGS8nuNva3CyKGRgynoQcg91fWsPhVgII9CksNTtk4z57FyNh4k1mVw6vg0V1yKUpUKKUpQClKUApStbxvj1vZpruZo4l7tbYJ9Cr1Y+gUBsq0fGOHqs8N6qkyQI6MFO7wyEFh6dJAcD0EdTXMuau3NVythBr2/9abKqD6IxufvI9Vcn5g5vvb0n4TcyOp/2YOmMf2FwPxzUsln6P5v5HTiM1tOZijQBwqmNJomD46xyZXu8N9vAVRb7sJhUZF+yk5OXiTTgDLbBhjbetVyJ2ym1t1gu4Xn8nhYpEK6tAwArhupHcc77D018+0PtIv0kEAga0YR4ZpEUyuJME6CMqF6rkZz6DsKDnfNPBRZ3EsAlWXQxGpe/GNyM+b1rUE/+f8Anqr3NKzlmYlmJySTkknvNeCKgIoaVBqlIpSlAdA4bzBdRwQKl1cIqooCrNIqgY6ABsAVljma9+23X5iT91KUA+M179tuvzEn7qfGa9+2XX5iT91KUA+M179tuvzEn7qfGa9+23X5iT91KUA+M179tuvzEn7qfGa9+23X5iT91KUA+M179tuvzEn7qfGa9+23X5iT91KUA+M179tuvzEn7qfGa9+23X5iT91KUB5k5mvcN/pt10+0SfuqgXl/LOxeaWSV8fOkdnb8WJNKUB8KE0pUITEd19Y94qy84cQlmWEzSySlS4UyOz6QcZA1E4pSqUrFKUoQg1FKUKKUpQH/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r-Latn-C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4C0DEA-B5D6-4845-B415-11AFF16F6E90}"/>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72CF8327-E84A-4021-BCD7-D9A2715111C4}"/>
              </a:ext>
            </a:extLst>
          </p:cNvPr>
          <p:cNvSpPr>
            <a:spLocks noGrp="1"/>
          </p:cNvSpPr>
          <p:nvPr>
            <p:ph idx="1"/>
          </p:nvPr>
        </p:nvSpPr>
        <p:spPr/>
        <p:txBody>
          <a:bodyPr/>
          <a:lstStyle/>
          <a:p>
            <a:pPr marL="0" indent="0">
              <a:buNone/>
            </a:pPr>
            <a:r>
              <a:rPr lang="sr-Latn-CS" dirty="0"/>
              <a:t>1. </a:t>
            </a:r>
            <a:r>
              <a:rPr lang="sr-Latn-CS" cap="small" dirty="0"/>
              <a:t>Iskušenje u ćeliji broj 38 (1924)</a:t>
            </a:r>
            <a:endParaRPr lang="de-DE" dirty="0"/>
          </a:p>
          <a:p>
            <a:pPr marL="0" indent="0">
              <a:buNone/>
            </a:pPr>
            <a:r>
              <a:rPr lang="sr-Latn-CS" dirty="0"/>
              <a:t>2. </a:t>
            </a:r>
            <a:r>
              <a:rPr lang="sr-Latn-CS" cap="small" dirty="0"/>
              <a:t>Zanos i stradanje Tome </a:t>
            </a:r>
            <a:r>
              <a:rPr lang="sr-Latn-CS" cap="small" dirty="0" err="1"/>
              <a:t>Galusa</a:t>
            </a:r>
            <a:r>
              <a:rPr lang="sr-Latn-CS" cap="small" dirty="0"/>
              <a:t> (1934)</a:t>
            </a:r>
            <a:endParaRPr lang="de-DE" dirty="0"/>
          </a:p>
          <a:p>
            <a:pPr marL="0" indent="0">
              <a:buNone/>
            </a:pPr>
            <a:r>
              <a:rPr lang="sr-Latn-CS" dirty="0"/>
              <a:t>3. </a:t>
            </a:r>
            <a:r>
              <a:rPr lang="sr-Latn-CS" cap="small" dirty="0"/>
              <a:t>Prokleta istorija (1934)</a:t>
            </a:r>
            <a:endParaRPr lang="de-DE" dirty="0"/>
          </a:p>
          <a:p>
            <a:pPr marL="0" indent="0">
              <a:buNone/>
            </a:pPr>
            <a:r>
              <a:rPr lang="sr-Latn-CS" dirty="0"/>
              <a:t>4. </a:t>
            </a:r>
            <a:r>
              <a:rPr lang="sr-Latn-CS" cap="small" dirty="0"/>
              <a:t>Na sunčanoj strani (1952)</a:t>
            </a:r>
            <a:endParaRPr lang="de-DE" dirty="0"/>
          </a:p>
          <a:p>
            <a:pPr marL="0" indent="0">
              <a:buNone/>
            </a:pPr>
            <a:r>
              <a:rPr lang="sr-Latn-CS" dirty="0"/>
              <a:t>5. </a:t>
            </a:r>
            <a:r>
              <a:rPr lang="sr-Latn-CS" cap="small" dirty="0"/>
              <a:t>Sunce (1960) </a:t>
            </a:r>
            <a:endParaRPr lang="de-DE" dirty="0"/>
          </a:p>
          <a:p>
            <a:pPr marL="0" indent="0">
              <a:buNone/>
            </a:pPr>
            <a:r>
              <a:rPr lang="sr-Latn-CS" dirty="0"/>
              <a:t>6. </a:t>
            </a:r>
            <a:r>
              <a:rPr lang="sr-Latn-CS" cap="small" dirty="0"/>
              <a:t>U ćeliji broj 115 (1960)</a:t>
            </a:r>
            <a:endParaRPr lang="de-DE" dirty="0"/>
          </a:p>
          <a:p>
            <a:pPr marL="0" indent="0">
              <a:buNone/>
            </a:pPr>
            <a:r>
              <a:rPr lang="sr-Latn-CS" dirty="0"/>
              <a:t>7. </a:t>
            </a:r>
            <a:r>
              <a:rPr lang="sr-Latn-CS" cap="small" dirty="0"/>
              <a:t>Post</a:t>
            </a:r>
            <a:r>
              <a:rPr lang="de-DE" cap="small" dirty="0"/>
              <a:t>r</a:t>
            </a:r>
            <a:r>
              <a:rPr lang="sr-Latn-CS" cap="small" dirty="0" err="1"/>
              <a:t>užnikovo</a:t>
            </a:r>
            <a:r>
              <a:rPr lang="sr-Latn-CS" cap="small" dirty="0"/>
              <a:t> carstvo (1960)</a:t>
            </a:r>
            <a:endParaRPr lang="de-DE" dirty="0"/>
          </a:p>
        </p:txBody>
      </p:sp>
      <p:sp>
        <p:nvSpPr>
          <p:cNvPr id="4" name="Foliennummernplatzhalter 3">
            <a:extLst>
              <a:ext uri="{FF2B5EF4-FFF2-40B4-BE49-F238E27FC236}">
                <a16:creationId xmlns:a16="http://schemas.microsoft.com/office/drawing/2014/main" id="{E7F998CB-F430-4600-BDAE-1849EFDC29F3}"/>
              </a:ext>
            </a:extLst>
          </p:cNvPr>
          <p:cNvSpPr>
            <a:spLocks noGrp="1"/>
          </p:cNvSpPr>
          <p:nvPr>
            <p:ph type="sldNum" sz="quarter" idx="12"/>
          </p:nvPr>
        </p:nvSpPr>
        <p:spPr/>
        <p:txBody>
          <a:bodyPr/>
          <a:lstStyle/>
          <a:p>
            <a:fld id="{2D6F0C99-933E-4B99-A91F-3FE4F526293A}" type="slidenum">
              <a:rPr lang="en-US" altLang="sr-Latn-RS" smtClean="0"/>
              <a:pPr/>
              <a:t>10</a:t>
            </a:fld>
            <a:endParaRPr lang="en-US" altLang="sr-Latn-RS"/>
          </a:p>
        </p:txBody>
      </p:sp>
    </p:spTree>
    <p:extLst>
      <p:ext uri="{BB962C8B-B14F-4D97-AF65-F5344CB8AC3E}">
        <p14:creationId xmlns:p14="http://schemas.microsoft.com/office/powerpoint/2010/main" val="1989990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20BDE4-05B1-4106-9B4F-C1890339EB03}"/>
              </a:ext>
            </a:extLst>
          </p:cNvPr>
          <p:cNvSpPr>
            <a:spLocks noGrp="1"/>
          </p:cNvSpPr>
          <p:nvPr>
            <p:ph type="title"/>
          </p:nvPr>
        </p:nvSpPr>
        <p:spPr/>
        <p:txBody>
          <a:bodyPr/>
          <a:lstStyle/>
          <a:p>
            <a:r>
              <a:rPr lang="sr-Latn-RS" dirty="0"/>
              <a:t>Andrićeva kuća</a:t>
            </a:r>
            <a:endParaRPr lang="de-DE" dirty="0"/>
          </a:p>
        </p:txBody>
      </p:sp>
      <p:sp>
        <p:nvSpPr>
          <p:cNvPr id="4" name="Foliennummernplatzhalter 3">
            <a:extLst>
              <a:ext uri="{FF2B5EF4-FFF2-40B4-BE49-F238E27FC236}">
                <a16:creationId xmlns:a16="http://schemas.microsoft.com/office/drawing/2014/main" id="{E818549F-CD2E-446F-AFEA-F3E1F8ACAC60}"/>
              </a:ext>
            </a:extLst>
          </p:cNvPr>
          <p:cNvSpPr>
            <a:spLocks noGrp="1"/>
          </p:cNvSpPr>
          <p:nvPr>
            <p:ph type="sldNum" sz="quarter" idx="12"/>
          </p:nvPr>
        </p:nvSpPr>
        <p:spPr/>
        <p:txBody>
          <a:bodyPr/>
          <a:lstStyle/>
          <a:p>
            <a:fld id="{2D6F0C99-933E-4B99-A91F-3FE4F526293A}" type="slidenum">
              <a:rPr lang="en-US" altLang="sr-Latn-RS" smtClean="0"/>
              <a:pPr/>
              <a:t>11</a:t>
            </a:fld>
            <a:endParaRPr lang="en-US" altLang="sr-Latn-RS"/>
          </a:p>
        </p:txBody>
      </p:sp>
      <p:pic>
        <p:nvPicPr>
          <p:cNvPr id="5" name="Inhaltsplatzhalter 4">
            <a:extLst>
              <a:ext uri="{FF2B5EF4-FFF2-40B4-BE49-F238E27FC236}">
                <a16:creationId xmlns:a16="http://schemas.microsoft.com/office/drawing/2014/main" id="{234C214E-CF01-4429-A927-90B02AA74C8B}"/>
              </a:ext>
            </a:extLst>
          </p:cNvPr>
          <p:cNvPicPr>
            <a:picLocks noGrp="1"/>
          </p:cNvPicPr>
          <p:nvPr>
            <p:ph idx="1"/>
          </p:nvPr>
        </p:nvPicPr>
        <p:blipFill>
          <a:blip r:embed="rId2"/>
          <a:stretch>
            <a:fillRect/>
          </a:stretch>
        </p:blipFill>
        <p:spPr>
          <a:xfrm>
            <a:off x="590969" y="1600200"/>
            <a:ext cx="7962061" cy="4525963"/>
          </a:xfrm>
          <a:prstGeom prst="rect">
            <a:avLst/>
          </a:prstGeom>
        </p:spPr>
      </p:pic>
    </p:spTree>
    <p:extLst>
      <p:ext uri="{BB962C8B-B14F-4D97-AF65-F5344CB8AC3E}">
        <p14:creationId xmlns:p14="http://schemas.microsoft.com/office/powerpoint/2010/main" val="167299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293215-6BAF-435F-BC13-8E69710FD00E}"/>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A70A3A18-BD02-487E-9C7E-F718D11C59FA}"/>
              </a:ext>
            </a:extLst>
          </p:cNvPr>
          <p:cNvSpPr>
            <a:spLocks noGrp="1"/>
          </p:cNvSpPr>
          <p:nvPr>
            <p:ph idx="1"/>
          </p:nvPr>
        </p:nvSpPr>
        <p:spPr/>
        <p:txBody>
          <a:bodyPr/>
          <a:lstStyle/>
          <a:p>
            <a:r>
              <a:rPr lang="hr-HR" i="1" dirty="0"/>
              <a:t>Kad smo razmišljali o tome </a:t>
            </a:r>
            <a:r>
              <a:rPr lang="hr-HR" i="1" dirty="0" err="1"/>
              <a:t>gde</a:t>
            </a:r>
            <a:r>
              <a:rPr lang="hr-HR" i="1" dirty="0"/>
              <a:t> bismo na moru sagradili štogod kućice za odmor, Milica i ja smo se lako odlučili za Bokokotorski zaliv. Najviše nas je privuklo </a:t>
            </a:r>
            <a:r>
              <a:rPr lang="hr-HR" b="1" i="1" dirty="0">
                <a:solidFill>
                  <a:srgbClr val="C00000"/>
                </a:solidFill>
              </a:rPr>
              <a:t>sunce</a:t>
            </a:r>
            <a:r>
              <a:rPr lang="hr-HR" i="1" dirty="0"/>
              <a:t>. Kad god bih se našao dole, </a:t>
            </a:r>
            <a:r>
              <a:rPr lang="hr-HR" i="1" dirty="0" err="1"/>
              <a:t>setio</a:t>
            </a:r>
            <a:r>
              <a:rPr lang="hr-HR" i="1" dirty="0"/>
              <a:t> bih se one bosanske poslovice: </a:t>
            </a:r>
            <a:r>
              <a:rPr lang="de-DE" i="1" dirty="0"/>
              <a:t>„</a:t>
            </a:r>
            <a:r>
              <a:rPr lang="hr-HR" i="1" dirty="0"/>
              <a:t>U </a:t>
            </a:r>
            <a:r>
              <a:rPr lang="hr-HR" b="1" i="1" dirty="0">
                <a:solidFill>
                  <a:srgbClr val="C00000"/>
                </a:solidFill>
              </a:rPr>
              <a:t>suncu</a:t>
            </a:r>
            <a:r>
              <a:rPr lang="hr-HR" i="1" dirty="0"/>
              <a:t> je sedam </a:t>
            </a:r>
            <a:r>
              <a:rPr lang="hr-HR" i="1" dirty="0" err="1"/>
              <a:t>berićeta</a:t>
            </a:r>
            <a:r>
              <a:rPr lang="hr-HR" i="1" dirty="0"/>
              <a:t>, a u kiši samo jedan!</a:t>
            </a:r>
            <a:r>
              <a:rPr lang="de-DE" i="1" dirty="0"/>
              <a:t>“ </a:t>
            </a:r>
            <a:r>
              <a:rPr lang="de-DE" b="1" i="1" dirty="0">
                <a:latin typeface="Times New Roman" panose="02020603050405020304" pitchFamily="18" charset="0"/>
                <a:cs typeface="Times New Roman" panose="02020603050405020304" pitchFamily="18" charset="0"/>
              </a:rPr>
              <a:t>→</a:t>
            </a:r>
            <a:endParaRPr lang="de-DE" b="1" i="1" dirty="0"/>
          </a:p>
        </p:txBody>
      </p:sp>
      <p:sp>
        <p:nvSpPr>
          <p:cNvPr id="4" name="Foliennummernplatzhalter 3">
            <a:extLst>
              <a:ext uri="{FF2B5EF4-FFF2-40B4-BE49-F238E27FC236}">
                <a16:creationId xmlns:a16="http://schemas.microsoft.com/office/drawing/2014/main" id="{9755F33F-90D1-4FCA-B6C5-EBCFDEF07774}"/>
              </a:ext>
            </a:extLst>
          </p:cNvPr>
          <p:cNvSpPr>
            <a:spLocks noGrp="1"/>
          </p:cNvSpPr>
          <p:nvPr>
            <p:ph type="sldNum" sz="quarter" idx="12"/>
          </p:nvPr>
        </p:nvSpPr>
        <p:spPr/>
        <p:txBody>
          <a:bodyPr/>
          <a:lstStyle/>
          <a:p>
            <a:fld id="{2D6F0C99-933E-4B99-A91F-3FE4F526293A}" type="slidenum">
              <a:rPr lang="en-US" altLang="sr-Latn-RS" smtClean="0"/>
              <a:pPr/>
              <a:t>12</a:t>
            </a:fld>
            <a:endParaRPr lang="en-US" altLang="sr-Latn-RS"/>
          </a:p>
        </p:txBody>
      </p:sp>
    </p:spTree>
    <p:extLst>
      <p:ext uri="{BB962C8B-B14F-4D97-AF65-F5344CB8AC3E}">
        <p14:creationId xmlns:p14="http://schemas.microsoft.com/office/powerpoint/2010/main" val="883695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C7A76C-5AC8-4CD2-9129-A572EEB3248E}"/>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F66AB5A9-CAB4-4B5E-9EC5-06C1C6CDDEB2}"/>
              </a:ext>
            </a:extLst>
          </p:cNvPr>
          <p:cNvSpPr>
            <a:spLocks noGrp="1"/>
          </p:cNvSpPr>
          <p:nvPr>
            <p:ph idx="1"/>
          </p:nvPr>
        </p:nvSpPr>
        <p:spPr/>
        <p:txBody>
          <a:bodyPr/>
          <a:lstStyle/>
          <a:p>
            <a:pPr marL="0" indent="0">
              <a:buNone/>
            </a:pPr>
            <a:r>
              <a:rPr lang="hr-HR" i="1" dirty="0"/>
              <a:t>Meni je bilo </a:t>
            </a:r>
            <a:r>
              <a:rPr lang="hr-HR" i="1" dirty="0" err="1"/>
              <a:t>lepo</a:t>
            </a:r>
            <a:r>
              <a:rPr lang="hr-HR" i="1" dirty="0"/>
              <a:t> u Herceg-Novom. Za </a:t>
            </a:r>
            <a:r>
              <a:rPr lang="hr-HR" b="1" i="1" dirty="0"/>
              <a:t>vedrih dana</a:t>
            </a:r>
            <a:r>
              <a:rPr lang="hr-HR" i="1" dirty="0"/>
              <a:t>, sa balkona svoje kuće često sam gledao </a:t>
            </a:r>
            <a:r>
              <a:rPr lang="hr-HR" i="1" dirty="0" err="1"/>
              <a:t>Njegoševu</a:t>
            </a:r>
            <a:r>
              <a:rPr lang="hr-HR" i="1" dirty="0"/>
              <a:t> kapelu na </a:t>
            </a:r>
            <a:r>
              <a:rPr lang="hr-HR" i="1" dirty="0" err="1"/>
              <a:t>Lovćenu</a:t>
            </a:r>
            <a:r>
              <a:rPr lang="hr-HR" i="1" dirty="0"/>
              <a:t> i razmišljao o crnogorskom </a:t>
            </a:r>
            <a:r>
              <a:rPr lang="hr-HR" i="1" dirty="0" err="1"/>
              <a:t>vladici</a:t>
            </a:r>
            <a:r>
              <a:rPr lang="hr-HR" i="1" dirty="0"/>
              <a:t>.</a:t>
            </a:r>
            <a:r>
              <a:rPr lang="hr-HR" dirty="0"/>
              <a:t> </a:t>
            </a:r>
            <a:r>
              <a:rPr lang="de-DE" dirty="0"/>
              <a:t>[…] </a:t>
            </a:r>
            <a:r>
              <a:rPr lang="hr-HR" i="1" dirty="0"/>
              <a:t>O Boku Kotorsku otimali su se Mlečani, Turci, </a:t>
            </a:r>
            <a:r>
              <a:rPr lang="hr-HR" i="1" dirty="0" err="1"/>
              <a:t>Španci</a:t>
            </a:r>
            <a:r>
              <a:rPr lang="hr-HR" i="1" dirty="0"/>
              <a:t>, Rusi, Austrijanci... Kako i ne bi o takvu </a:t>
            </a:r>
            <a:r>
              <a:rPr lang="hr-HR" i="1" dirty="0" err="1"/>
              <a:t>lepotu</a:t>
            </a:r>
            <a:r>
              <a:rPr lang="hr-HR" dirty="0"/>
              <a:t>! (Jandrić 1982: 141–142).</a:t>
            </a:r>
            <a:endParaRPr lang="de-DE" i="1" dirty="0"/>
          </a:p>
          <a:p>
            <a:endParaRPr lang="de-DE" dirty="0"/>
          </a:p>
        </p:txBody>
      </p:sp>
      <p:sp>
        <p:nvSpPr>
          <p:cNvPr id="4" name="Foliennummernplatzhalter 3">
            <a:extLst>
              <a:ext uri="{FF2B5EF4-FFF2-40B4-BE49-F238E27FC236}">
                <a16:creationId xmlns:a16="http://schemas.microsoft.com/office/drawing/2014/main" id="{47A0C842-FB8E-4BF3-AE22-915CD5D7C873}"/>
              </a:ext>
            </a:extLst>
          </p:cNvPr>
          <p:cNvSpPr>
            <a:spLocks noGrp="1"/>
          </p:cNvSpPr>
          <p:nvPr>
            <p:ph type="sldNum" sz="quarter" idx="12"/>
          </p:nvPr>
        </p:nvSpPr>
        <p:spPr/>
        <p:txBody>
          <a:bodyPr/>
          <a:lstStyle/>
          <a:p>
            <a:fld id="{2D6F0C99-933E-4B99-A91F-3FE4F526293A}" type="slidenum">
              <a:rPr lang="en-US" altLang="sr-Latn-RS" smtClean="0"/>
              <a:pPr/>
              <a:t>13</a:t>
            </a:fld>
            <a:endParaRPr lang="en-US" altLang="sr-Latn-RS"/>
          </a:p>
        </p:txBody>
      </p:sp>
    </p:spTree>
    <p:extLst>
      <p:ext uri="{BB962C8B-B14F-4D97-AF65-F5344CB8AC3E}">
        <p14:creationId xmlns:p14="http://schemas.microsoft.com/office/powerpoint/2010/main" val="3775981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3958FF-79DA-4DE8-BA3A-7E7A15168186}"/>
              </a:ext>
            </a:extLst>
          </p:cNvPr>
          <p:cNvSpPr>
            <a:spLocks noGrp="1"/>
          </p:cNvSpPr>
          <p:nvPr>
            <p:ph type="title"/>
          </p:nvPr>
        </p:nvSpPr>
        <p:spPr/>
        <p:txBody>
          <a:bodyPr/>
          <a:lstStyle/>
          <a:p>
            <a:endParaRPr lang="de-DE" dirty="0"/>
          </a:p>
        </p:txBody>
      </p:sp>
      <p:sp>
        <p:nvSpPr>
          <p:cNvPr id="3" name="Inhaltsplatzhalter 2">
            <a:extLst>
              <a:ext uri="{FF2B5EF4-FFF2-40B4-BE49-F238E27FC236}">
                <a16:creationId xmlns:a16="http://schemas.microsoft.com/office/drawing/2014/main" id="{86D4B3E1-755F-40D7-829D-D1F02623566B}"/>
              </a:ext>
            </a:extLst>
          </p:cNvPr>
          <p:cNvSpPr>
            <a:spLocks noGrp="1"/>
          </p:cNvSpPr>
          <p:nvPr>
            <p:ph idx="1"/>
          </p:nvPr>
        </p:nvSpPr>
        <p:spPr/>
        <p:txBody>
          <a:bodyPr/>
          <a:lstStyle/>
          <a:p>
            <a:endParaRPr lang="de-DE" dirty="0"/>
          </a:p>
        </p:txBody>
      </p:sp>
      <p:sp>
        <p:nvSpPr>
          <p:cNvPr id="4" name="Foliennummernplatzhalter 3">
            <a:extLst>
              <a:ext uri="{FF2B5EF4-FFF2-40B4-BE49-F238E27FC236}">
                <a16:creationId xmlns:a16="http://schemas.microsoft.com/office/drawing/2014/main" id="{35B6C1AD-A4ED-4555-8DB5-E6C2E9914806}"/>
              </a:ext>
            </a:extLst>
          </p:cNvPr>
          <p:cNvSpPr>
            <a:spLocks noGrp="1"/>
          </p:cNvSpPr>
          <p:nvPr>
            <p:ph type="sldNum" sz="quarter" idx="12"/>
          </p:nvPr>
        </p:nvSpPr>
        <p:spPr/>
        <p:txBody>
          <a:bodyPr/>
          <a:lstStyle/>
          <a:p>
            <a:fld id="{2D6F0C99-933E-4B99-A91F-3FE4F526293A}" type="slidenum">
              <a:rPr lang="en-US" altLang="sr-Latn-RS" smtClean="0"/>
              <a:pPr/>
              <a:t>14</a:t>
            </a:fld>
            <a:endParaRPr lang="en-US" altLang="sr-Latn-RS"/>
          </a:p>
        </p:txBody>
      </p:sp>
      <p:pic>
        <p:nvPicPr>
          <p:cNvPr id="5" name="Grafik 4">
            <a:hlinkClick r:id="rId2"/>
            <a:extLst>
              <a:ext uri="{FF2B5EF4-FFF2-40B4-BE49-F238E27FC236}">
                <a16:creationId xmlns:a16="http://schemas.microsoft.com/office/drawing/2014/main" id="{661E0EBC-FC8F-42F2-8913-23020180A4B1}"/>
              </a:ext>
            </a:extLst>
          </p:cNvPr>
          <p:cNvPicPr/>
          <p:nvPr/>
        </p:nvPicPr>
        <p:blipFill>
          <a:blip r:embed="rId3"/>
          <a:stretch>
            <a:fillRect/>
          </a:stretch>
        </p:blipFill>
        <p:spPr>
          <a:xfrm>
            <a:off x="2511107" y="358140"/>
            <a:ext cx="4121785" cy="6141720"/>
          </a:xfrm>
          <a:prstGeom prst="rect">
            <a:avLst/>
          </a:prstGeom>
        </p:spPr>
      </p:pic>
    </p:spTree>
    <p:extLst>
      <p:ext uri="{BB962C8B-B14F-4D97-AF65-F5344CB8AC3E}">
        <p14:creationId xmlns:p14="http://schemas.microsoft.com/office/powerpoint/2010/main" val="2518427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BA9401-6971-4A0A-8BBD-7DA5B37FF132}"/>
              </a:ext>
            </a:extLst>
          </p:cNvPr>
          <p:cNvSpPr>
            <a:spLocks noGrp="1"/>
          </p:cNvSpPr>
          <p:nvPr>
            <p:ph type="title"/>
          </p:nvPr>
        </p:nvSpPr>
        <p:spPr/>
        <p:txBody>
          <a:bodyPr/>
          <a:lstStyle/>
          <a:p>
            <a:r>
              <a:rPr lang="sr-Latn-RS" dirty="0"/>
              <a:t>Nekoliko informacija</a:t>
            </a:r>
            <a:endParaRPr lang="de-DE" dirty="0"/>
          </a:p>
        </p:txBody>
      </p:sp>
      <p:sp>
        <p:nvSpPr>
          <p:cNvPr id="3" name="Inhaltsplatzhalter 2">
            <a:extLst>
              <a:ext uri="{FF2B5EF4-FFF2-40B4-BE49-F238E27FC236}">
                <a16:creationId xmlns:a16="http://schemas.microsoft.com/office/drawing/2014/main" id="{80054A9E-56CE-44AC-B705-EB56E4565EF8}"/>
              </a:ext>
            </a:extLst>
          </p:cNvPr>
          <p:cNvSpPr>
            <a:spLocks noGrp="1"/>
          </p:cNvSpPr>
          <p:nvPr>
            <p:ph idx="1"/>
          </p:nvPr>
        </p:nvSpPr>
        <p:spPr/>
        <p:txBody>
          <a:bodyPr/>
          <a:lstStyle/>
          <a:p>
            <a:pPr marL="514350" indent="-514350">
              <a:buFont typeface="+mj-lt"/>
              <a:buAutoNum type="arabicPeriod"/>
            </a:pPr>
            <a:r>
              <a:rPr lang="sr-Latn-RS" sz="2600" dirty="0"/>
              <a:t>Molimo da se strogo pridržavate </a:t>
            </a:r>
            <a:r>
              <a:rPr lang="sr-Latn-RS" sz="2600" u="sng" dirty="0"/>
              <a:t>15 minuta</a:t>
            </a:r>
            <a:r>
              <a:rPr lang="sr-Latn-RS" sz="2600" dirty="0"/>
              <a:t> </a:t>
            </a:r>
            <a:r>
              <a:rPr lang="sr-Latn-RS" sz="2600" dirty="0" err="1"/>
              <a:t>predviđenih</a:t>
            </a:r>
            <a:r>
              <a:rPr lang="sr-Latn-RS" sz="2600" dirty="0"/>
              <a:t> za izlaganje.</a:t>
            </a:r>
          </a:p>
          <a:p>
            <a:pPr marL="514350" indent="-514350">
              <a:buFont typeface="+mj-lt"/>
              <a:buAutoNum type="arabicPeriod"/>
            </a:pPr>
            <a:r>
              <a:rPr lang="sr-Latn-RS" sz="2600" dirty="0"/>
              <a:t>Radove za zbornik </a:t>
            </a:r>
            <a:r>
              <a:rPr lang="sr-Latn-RS" sz="2600" cap="small" dirty="0"/>
              <a:t>Andrićeva Sunčana strana </a:t>
            </a:r>
            <a:r>
              <a:rPr lang="sr-Latn-RS" sz="2600" dirty="0"/>
              <a:t>treba unijeti u Gralis prijave </a:t>
            </a:r>
            <a:r>
              <a:rPr lang="sr-Latn-RS" sz="2600" u="sng" dirty="0"/>
              <a:t>do 30. novembra 2018</a:t>
            </a:r>
            <a:r>
              <a:rPr lang="sr-Latn-RS" sz="2600" dirty="0"/>
              <a:t>.</a:t>
            </a:r>
          </a:p>
          <a:p>
            <a:pPr marL="514350" indent="-514350">
              <a:buFont typeface="+mj-lt"/>
              <a:buAutoNum type="arabicPeriod"/>
            </a:pPr>
            <a:r>
              <a:rPr lang="sr-Latn-RS" sz="2600" dirty="0"/>
              <a:t>Prilikom pripreme referata treba se </a:t>
            </a:r>
            <a:r>
              <a:rPr lang="sr-Latn-RS" sz="2600" u="sng" dirty="0"/>
              <a:t>strogo pridržavati </a:t>
            </a:r>
            <a:r>
              <a:rPr lang="sr-Latn-RS" sz="2600" dirty="0"/>
              <a:t>Uputa iz </a:t>
            </a:r>
            <a:r>
              <a:rPr lang="sr-Latn-RS" sz="2600" dirty="0" err="1"/>
              <a:t>Gralisa</a:t>
            </a:r>
            <a:r>
              <a:rPr lang="sr-Latn-RS" sz="2600" dirty="0"/>
              <a:t>.</a:t>
            </a:r>
          </a:p>
          <a:p>
            <a:pPr marL="514350" indent="-514350">
              <a:buFont typeface="+mj-lt"/>
              <a:buAutoNum type="arabicPeriod"/>
            </a:pPr>
            <a:r>
              <a:rPr lang="sr-Latn-RS" sz="2600" u="sng" dirty="0"/>
              <a:t>Potvrde</a:t>
            </a:r>
            <a:r>
              <a:rPr lang="sr-Latn-RS" sz="2600" dirty="0"/>
              <a:t> o učešću na Skupu mogu se dobiti tokom skupa.</a:t>
            </a:r>
          </a:p>
          <a:p>
            <a:pPr marL="514350" indent="-514350">
              <a:buFont typeface="+mj-lt"/>
              <a:buAutoNum type="arabicPeriod"/>
            </a:pPr>
            <a:r>
              <a:rPr lang="sr-Latn-RS" sz="2600" dirty="0"/>
              <a:t>On</a:t>
            </a:r>
            <a:r>
              <a:rPr lang="de-AT" sz="2600" dirty="0"/>
              <a:t>e</a:t>
            </a:r>
            <a:r>
              <a:rPr lang="sr-Latn-RS" sz="2600" dirty="0"/>
              <a:t> koji žele da pođu na Lovćen </a:t>
            </a:r>
            <a:r>
              <a:rPr lang="sr-Latn-RS" sz="2600" u="sng" dirty="0"/>
              <a:t>14. 10. 2018. </a:t>
            </a:r>
            <a:r>
              <a:rPr lang="sr-Latn-RS" sz="2600" dirty="0"/>
              <a:t>molimo da to potvrde na papiru koji ćete dobiti.</a:t>
            </a:r>
          </a:p>
          <a:p>
            <a:pPr marL="514350" indent="-514350">
              <a:buFont typeface="+mj-lt"/>
              <a:buAutoNum type="arabicPeriod"/>
            </a:pPr>
            <a:endParaRPr lang="sr-Latn-RS" dirty="0"/>
          </a:p>
          <a:p>
            <a:endParaRPr lang="de-DE" dirty="0"/>
          </a:p>
        </p:txBody>
      </p:sp>
      <p:sp>
        <p:nvSpPr>
          <p:cNvPr id="4" name="Foliennummernplatzhalter 3">
            <a:extLst>
              <a:ext uri="{FF2B5EF4-FFF2-40B4-BE49-F238E27FC236}">
                <a16:creationId xmlns:a16="http://schemas.microsoft.com/office/drawing/2014/main" id="{D5B3EF99-1002-47D1-99DC-64DE64D186C3}"/>
              </a:ext>
            </a:extLst>
          </p:cNvPr>
          <p:cNvSpPr>
            <a:spLocks noGrp="1"/>
          </p:cNvSpPr>
          <p:nvPr>
            <p:ph type="sldNum" sz="quarter" idx="12"/>
          </p:nvPr>
        </p:nvSpPr>
        <p:spPr/>
        <p:txBody>
          <a:bodyPr/>
          <a:lstStyle/>
          <a:p>
            <a:fld id="{2D6F0C99-933E-4B99-A91F-3FE4F526293A}" type="slidenum">
              <a:rPr lang="en-US" altLang="sr-Latn-RS" smtClean="0"/>
              <a:pPr/>
              <a:t>15</a:t>
            </a:fld>
            <a:endParaRPr lang="en-US" altLang="sr-Latn-RS" dirty="0"/>
          </a:p>
        </p:txBody>
      </p:sp>
    </p:spTree>
    <p:extLst>
      <p:ext uri="{BB962C8B-B14F-4D97-AF65-F5344CB8AC3E}">
        <p14:creationId xmlns:p14="http://schemas.microsoft.com/office/powerpoint/2010/main" val="3663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F69D21-3990-44E3-AC6E-DE167FB18DEF}"/>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C9AE4C73-C322-4130-8240-EA5F79B82922}"/>
              </a:ext>
            </a:extLst>
          </p:cNvPr>
          <p:cNvSpPr>
            <a:spLocks noGrp="1"/>
          </p:cNvSpPr>
          <p:nvPr>
            <p:ph idx="1"/>
          </p:nvPr>
        </p:nvSpPr>
        <p:spPr/>
        <p:txBody>
          <a:bodyPr/>
          <a:lstStyle/>
          <a:p>
            <a:r>
              <a:rPr lang="de-AT" dirty="0"/>
              <a:t>Rad </a:t>
            </a:r>
            <a:r>
              <a:rPr lang="de-AT" dirty="0" err="1"/>
              <a:t>bez</a:t>
            </a:r>
            <a:r>
              <a:rPr lang="de-AT" dirty="0"/>
              <a:t> </a:t>
            </a:r>
            <a:r>
              <a:rPr lang="de-AT" dirty="0" err="1"/>
              <a:t>sekcija</a:t>
            </a:r>
            <a:endParaRPr lang="de-AT" dirty="0"/>
          </a:p>
          <a:p>
            <a:r>
              <a:rPr lang="de-AT" dirty="0" err="1"/>
              <a:t>Pauze</a:t>
            </a:r>
            <a:r>
              <a:rPr lang="de-AT" dirty="0"/>
              <a:t> </a:t>
            </a:r>
            <a:r>
              <a:rPr lang="de-AT" dirty="0" err="1"/>
              <a:t>za</a:t>
            </a:r>
            <a:r>
              <a:rPr lang="de-AT" dirty="0"/>
              <a:t> </a:t>
            </a:r>
            <a:r>
              <a:rPr lang="de-AT" dirty="0" err="1"/>
              <a:t>kafu</a:t>
            </a:r>
            <a:endParaRPr lang="de-AT" dirty="0"/>
          </a:p>
          <a:p>
            <a:r>
              <a:rPr lang="de-AT" dirty="0" err="1"/>
              <a:t>Pratiti</a:t>
            </a:r>
            <a:r>
              <a:rPr lang="de-AT" dirty="0"/>
              <a:t> </a:t>
            </a:r>
            <a:r>
              <a:rPr lang="de-AT" dirty="0" err="1"/>
              <a:t>izmjene</a:t>
            </a:r>
            <a:r>
              <a:rPr lang="de-AT" dirty="0"/>
              <a:t> u </a:t>
            </a:r>
            <a:r>
              <a:rPr lang="de-AT" dirty="0" err="1"/>
              <a:t>Programu</a:t>
            </a:r>
            <a:r>
              <a:rPr lang="de-AT" dirty="0"/>
              <a:t> na </a:t>
            </a:r>
            <a:r>
              <a:rPr lang="de-AT" dirty="0" err="1"/>
              <a:t>Gralisu</a:t>
            </a:r>
            <a:endParaRPr lang="de-DE" dirty="0"/>
          </a:p>
        </p:txBody>
      </p:sp>
      <p:sp>
        <p:nvSpPr>
          <p:cNvPr id="4" name="Foliennummernplatzhalter 3">
            <a:extLst>
              <a:ext uri="{FF2B5EF4-FFF2-40B4-BE49-F238E27FC236}">
                <a16:creationId xmlns:a16="http://schemas.microsoft.com/office/drawing/2014/main" id="{D5D1CAC8-081A-4544-825A-F519D2483FF7}"/>
              </a:ext>
            </a:extLst>
          </p:cNvPr>
          <p:cNvSpPr>
            <a:spLocks noGrp="1"/>
          </p:cNvSpPr>
          <p:nvPr>
            <p:ph type="sldNum" sz="quarter" idx="12"/>
          </p:nvPr>
        </p:nvSpPr>
        <p:spPr/>
        <p:txBody>
          <a:bodyPr/>
          <a:lstStyle/>
          <a:p>
            <a:fld id="{2D6F0C99-933E-4B99-A91F-3FE4F526293A}" type="slidenum">
              <a:rPr lang="en-US" altLang="sr-Latn-RS" smtClean="0"/>
              <a:pPr/>
              <a:t>16</a:t>
            </a:fld>
            <a:endParaRPr lang="en-US" altLang="sr-Latn-RS"/>
          </a:p>
        </p:txBody>
      </p:sp>
    </p:spTree>
    <p:extLst>
      <p:ext uri="{BB962C8B-B14F-4D97-AF65-F5344CB8AC3E}">
        <p14:creationId xmlns:p14="http://schemas.microsoft.com/office/powerpoint/2010/main" val="2026605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E3D696-90DE-4A47-94D3-8C8DCC9CB835}"/>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E843A8FA-427F-48CB-A6F7-2C1E413B086C}"/>
              </a:ext>
            </a:extLst>
          </p:cNvPr>
          <p:cNvSpPr>
            <a:spLocks noGrp="1"/>
          </p:cNvSpPr>
          <p:nvPr>
            <p:ph idx="1"/>
          </p:nvPr>
        </p:nvSpPr>
        <p:spPr/>
        <p:txBody>
          <a:bodyPr/>
          <a:lstStyle/>
          <a:p>
            <a:r>
              <a:rPr lang="sr-Latn-RS" b="1" dirty="0"/>
              <a:t>Simpozijum 2019</a:t>
            </a:r>
            <a:endParaRPr lang="de-DE" b="1" dirty="0"/>
          </a:p>
        </p:txBody>
      </p:sp>
      <p:sp>
        <p:nvSpPr>
          <p:cNvPr id="4" name="Foliennummernplatzhalter 3">
            <a:extLst>
              <a:ext uri="{FF2B5EF4-FFF2-40B4-BE49-F238E27FC236}">
                <a16:creationId xmlns:a16="http://schemas.microsoft.com/office/drawing/2014/main" id="{B5B1EF42-4B65-47A1-815C-E96E77733B46}"/>
              </a:ext>
            </a:extLst>
          </p:cNvPr>
          <p:cNvSpPr>
            <a:spLocks noGrp="1"/>
          </p:cNvSpPr>
          <p:nvPr>
            <p:ph type="sldNum" sz="quarter" idx="12"/>
          </p:nvPr>
        </p:nvSpPr>
        <p:spPr/>
        <p:txBody>
          <a:bodyPr/>
          <a:lstStyle/>
          <a:p>
            <a:fld id="{2D6F0C99-933E-4B99-A91F-3FE4F526293A}" type="slidenum">
              <a:rPr lang="en-US" altLang="sr-Latn-RS" smtClean="0"/>
              <a:pPr/>
              <a:t>17</a:t>
            </a:fld>
            <a:endParaRPr lang="en-US" altLang="sr-Latn-RS"/>
          </a:p>
        </p:txBody>
      </p:sp>
    </p:spTree>
    <p:extLst>
      <p:ext uri="{BB962C8B-B14F-4D97-AF65-F5344CB8AC3E}">
        <p14:creationId xmlns:p14="http://schemas.microsoft.com/office/powerpoint/2010/main" val="3327290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4D0F5DB5-7487-488C-8C03-D21F7B2CA9C3}"/>
              </a:ext>
            </a:extLst>
          </p:cNvPr>
          <p:cNvSpPr>
            <a:spLocks noGrp="1"/>
          </p:cNvSpPr>
          <p:nvPr>
            <p:ph type="sldNum" sz="quarter" idx="12"/>
          </p:nvPr>
        </p:nvSpPr>
        <p:spPr/>
        <p:txBody>
          <a:bodyPr/>
          <a:lstStyle/>
          <a:p>
            <a:fld id="{2D6F0C99-933E-4B99-A91F-3FE4F526293A}" type="slidenum">
              <a:rPr lang="en-US" altLang="sr-Latn-RS" smtClean="0"/>
              <a:pPr/>
              <a:t>18</a:t>
            </a:fld>
            <a:endParaRPr lang="en-US" altLang="sr-Latn-RS"/>
          </a:p>
        </p:txBody>
      </p:sp>
      <p:pic>
        <p:nvPicPr>
          <p:cNvPr id="6" name="Grafik 5">
            <a:extLst>
              <a:ext uri="{FF2B5EF4-FFF2-40B4-BE49-F238E27FC236}">
                <a16:creationId xmlns:a16="http://schemas.microsoft.com/office/drawing/2014/main" id="{95DFB052-8F79-4754-BB44-E304FDB05B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237" y="544470"/>
            <a:ext cx="7999203" cy="5332802"/>
          </a:xfrm>
          <a:prstGeom prst="rect">
            <a:avLst/>
          </a:prstGeom>
        </p:spPr>
      </p:pic>
    </p:spTree>
    <p:extLst>
      <p:ext uri="{BB962C8B-B14F-4D97-AF65-F5344CB8AC3E}">
        <p14:creationId xmlns:p14="http://schemas.microsoft.com/office/powerpoint/2010/main" val="2903562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C0258B8E-8732-4F4C-9B59-2150F742B9F2}"/>
              </a:ext>
            </a:extLst>
          </p:cNvPr>
          <p:cNvSpPr>
            <a:spLocks noGrp="1"/>
          </p:cNvSpPr>
          <p:nvPr>
            <p:ph type="sldNum" sz="quarter" idx="12"/>
          </p:nvPr>
        </p:nvSpPr>
        <p:spPr/>
        <p:txBody>
          <a:bodyPr/>
          <a:lstStyle/>
          <a:p>
            <a:fld id="{2D6F0C99-933E-4B99-A91F-3FE4F526293A}" type="slidenum">
              <a:rPr lang="en-US" altLang="sr-Latn-RS" smtClean="0"/>
              <a:pPr/>
              <a:t>19</a:t>
            </a:fld>
            <a:endParaRPr lang="en-US" altLang="sr-Latn-RS"/>
          </a:p>
        </p:txBody>
      </p:sp>
      <p:pic>
        <p:nvPicPr>
          <p:cNvPr id="6" name="Grafik 5">
            <a:extLst>
              <a:ext uri="{FF2B5EF4-FFF2-40B4-BE49-F238E27FC236}">
                <a16:creationId xmlns:a16="http://schemas.microsoft.com/office/drawing/2014/main" id="{539538F1-F310-4ACE-B2DA-58C05F5DC4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0888" y="3356991"/>
            <a:ext cx="4572228" cy="2857643"/>
          </a:xfrm>
          <a:prstGeom prst="rect">
            <a:avLst/>
          </a:prstGeom>
        </p:spPr>
      </p:pic>
      <p:pic>
        <p:nvPicPr>
          <p:cNvPr id="3" name="Grafik 2">
            <a:extLst>
              <a:ext uri="{FF2B5EF4-FFF2-40B4-BE49-F238E27FC236}">
                <a16:creationId xmlns:a16="http://schemas.microsoft.com/office/drawing/2014/main" id="{6C6F6883-F8A1-481A-ABEE-EED9136E13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0888" y="384922"/>
            <a:ext cx="4572228" cy="2684038"/>
          </a:xfrm>
          <a:prstGeom prst="rect">
            <a:avLst/>
          </a:prstGeom>
        </p:spPr>
      </p:pic>
    </p:spTree>
    <p:extLst>
      <p:ext uri="{BB962C8B-B14F-4D97-AF65-F5344CB8AC3E}">
        <p14:creationId xmlns:p14="http://schemas.microsoft.com/office/powerpoint/2010/main" val="1436229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D49DA0-0E03-4464-A02B-EAF861EC7C1D}"/>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CFA26E0D-83C0-417B-A368-17941D46F0E5}"/>
              </a:ext>
            </a:extLst>
          </p:cNvPr>
          <p:cNvSpPr>
            <a:spLocks noGrp="1"/>
          </p:cNvSpPr>
          <p:nvPr>
            <p:ph idx="1"/>
          </p:nvPr>
        </p:nvSpPr>
        <p:spPr/>
        <p:txBody>
          <a:bodyPr/>
          <a:lstStyle/>
          <a:p>
            <a:r>
              <a:rPr lang="de-AT" dirty="0" err="1"/>
              <a:t>Suorganizator</a:t>
            </a:r>
            <a:r>
              <a:rPr lang="de-AT" dirty="0"/>
              <a:t> </a:t>
            </a:r>
            <a:r>
              <a:rPr lang="de-AT" dirty="0" err="1"/>
              <a:t>Op</a:t>
            </a:r>
            <a:r>
              <a:rPr lang="sr-Latn-ME" dirty="0" err="1"/>
              <a:t>ština</a:t>
            </a:r>
            <a:r>
              <a:rPr lang="sr-Latn-ME" dirty="0"/>
              <a:t> Herceg Novi</a:t>
            </a:r>
            <a:endParaRPr lang="de-AT" dirty="0"/>
          </a:p>
          <a:p>
            <a:r>
              <a:rPr lang="de-AT" dirty="0"/>
              <a:t>5</a:t>
            </a:r>
            <a:endParaRPr lang="sr-Latn-ME" dirty="0"/>
          </a:p>
          <a:p>
            <a:endParaRPr lang="de-DE" dirty="0"/>
          </a:p>
        </p:txBody>
      </p:sp>
      <p:sp>
        <p:nvSpPr>
          <p:cNvPr id="4" name="Foliennummernplatzhalter 3">
            <a:extLst>
              <a:ext uri="{FF2B5EF4-FFF2-40B4-BE49-F238E27FC236}">
                <a16:creationId xmlns:a16="http://schemas.microsoft.com/office/drawing/2014/main" id="{F1634523-5369-4B73-BC6A-A8B36B8FE7BD}"/>
              </a:ext>
            </a:extLst>
          </p:cNvPr>
          <p:cNvSpPr>
            <a:spLocks noGrp="1"/>
          </p:cNvSpPr>
          <p:nvPr>
            <p:ph type="sldNum" sz="quarter" idx="12"/>
          </p:nvPr>
        </p:nvSpPr>
        <p:spPr/>
        <p:txBody>
          <a:bodyPr/>
          <a:lstStyle/>
          <a:p>
            <a:fld id="{2D6F0C99-933E-4B99-A91F-3FE4F526293A}" type="slidenum">
              <a:rPr lang="en-US" altLang="sr-Latn-RS" smtClean="0"/>
              <a:pPr/>
              <a:t>2</a:t>
            </a:fld>
            <a:endParaRPr lang="en-US" altLang="sr-Latn-RS"/>
          </a:p>
        </p:txBody>
      </p:sp>
    </p:spTree>
    <p:extLst>
      <p:ext uri="{BB962C8B-B14F-4D97-AF65-F5344CB8AC3E}">
        <p14:creationId xmlns:p14="http://schemas.microsoft.com/office/powerpoint/2010/main" val="20606249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8FBCD588-E54F-4A92-BA28-E3F0238FEF43}"/>
              </a:ext>
            </a:extLst>
          </p:cNvPr>
          <p:cNvSpPr>
            <a:spLocks noGrp="1"/>
          </p:cNvSpPr>
          <p:nvPr>
            <p:ph idx="1"/>
          </p:nvPr>
        </p:nvSpPr>
        <p:spPr>
          <a:xfrm>
            <a:off x="467544" y="332656"/>
            <a:ext cx="8229600" cy="4525963"/>
          </a:xfrm>
        </p:spPr>
        <p:txBody>
          <a:bodyPr/>
          <a:lstStyle/>
          <a:p>
            <a:pPr marL="0" indent="0" algn="ctr">
              <a:buNone/>
            </a:pPr>
            <a:r>
              <a:rPr lang="sr-Latn-RS" sz="6000" dirty="0"/>
              <a:t>Nobelevske </a:t>
            </a:r>
          </a:p>
          <a:p>
            <a:pPr marL="0" indent="0" algn="ctr">
              <a:buNone/>
            </a:pPr>
            <a:r>
              <a:rPr lang="sr-Latn-RS" sz="6000" dirty="0"/>
              <a:t>zime i hladnoće</a:t>
            </a:r>
            <a:endParaRPr lang="ru-RU" sz="6000" dirty="0"/>
          </a:p>
          <a:p>
            <a:endParaRPr lang="sr-Latn-RS" dirty="0"/>
          </a:p>
          <a:p>
            <a:endParaRPr lang="sr-Latn-RS" dirty="0"/>
          </a:p>
          <a:p>
            <a:endParaRPr lang="sr-Latn-RS" dirty="0"/>
          </a:p>
          <a:p>
            <a:pPr marL="0" indent="0" algn="ctr">
              <a:buNone/>
            </a:pPr>
            <a:r>
              <a:rPr lang="sr-Latn-RS" sz="2800" dirty="0"/>
              <a:t>Moskva </a:t>
            </a:r>
          </a:p>
          <a:p>
            <a:pPr marL="0" indent="0" algn="ctr">
              <a:buNone/>
            </a:pPr>
            <a:endParaRPr lang="sr-Latn-RS" sz="2800" dirty="0"/>
          </a:p>
          <a:p>
            <a:pPr marL="0" indent="0" algn="ctr">
              <a:buNone/>
            </a:pPr>
            <a:endParaRPr lang="sr-Latn-RS" sz="2800" dirty="0"/>
          </a:p>
          <a:p>
            <a:pPr marL="0" indent="357188" algn="ctr">
              <a:buNone/>
              <a:tabLst>
                <a:tab pos="447675" algn="l"/>
              </a:tabLst>
            </a:pPr>
            <a:r>
              <a:rPr lang="sr-Latn-RS" sz="2800" dirty="0"/>
              <a:t> 17–19. oktobar (četvrtak – subota) 2019.</a:t>
            </a:r>
          </a:p>
          <a:p>
            <a:endParaRPr lang="de-DE" dirty="0"/>
          </a:p>
        </p:txBody>
      </p:sp>
      <p:sp>
        <p:nvSpPr>
          <p:cNvPr id="4" name="Foliennummernplatzhalter 3">
            <a:extLst>
              <a:ext uri="{FF2B5EF4-FFF2-40B4-BE49-F238E27FC236}">
                <a16:creationId xmlns:a16="http://schemas.microsoft.com/office/drawing/2014/main" id="{EFA24C42-B65C-4205-A06E-59C4D9522F9D}"/>
              </a:ext>
            </a:extLst>
          </p:cNvPr>
          <p:cNvSpPr>
            <a:spLocks noGrp="1"/>
          </p:cNvSpPr>
          <p:nvPr>
            <p:ph type="sldNum" sz="quarter" idx="12"/>
          </p:nvPr>
        </p:nvSpPr>
        <p:spPr/>
        <p:txBody>
          <a:bodyPr/>
          <a:lstStyle/>
          <a:p>
            <a:fld id="{2D6F0C99-933E-4B99-A91F-3FE4F526293A}" type="slidenum">
              <a:rPr lang="en-US" altLang="sr-Latn-RS" smtClean="0"/>
              <a:pPr/>
              <a:t>20</a:t>
            </a:fld>
            <a:endParaRPr lang="en-US" altLang="sr-Latn-RS"/>
          </a:p>
        </p:txBody>
      </p:sp>
      <p:pic>
        <p:nvPicPr>
          <p:cNvPr id="6" name="Grafik 5">
            <a:extLst>
              <a:ext uri="{FF2B5EF4-FFF2-40B4-BE49-F238E27FC236}">
                <a16:creationId xmlns:a16="http://schemas.microsoft.com/office/drawing/2014/main" id="{CB641466-EB34-42F8-A9EB-E7D1F69A28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2479265"/>
            <a:ext cx="6371764" cy="3037967"/>
          </a:xfrm>
          <a:prstGeom prst="rect">
            <a:avLst/>
          </a:prstGeom>
        </p:spPr>
      </p:pic>
    </p:spTree>
    <p:extLst>
      <p:ext uri="{BB962C8B-B14F-4D97-AF65-F5344CB8AC3E}">
        <p14:creationId xmlns:p14="http://schemas.microsoft.com/office/powerpoint/2010/main" val="38422618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2586EF-71FF-4DDF-92B1-0AE7026540C6}"/>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FD61828D-BCF8-4B2E-94B5-6F99E080FF8D}"/>
              </a:ext>
            </a:extLst>
          </p:cNvPr>
          <p:cNvSpPr>
            <a:spLocks noGrp="1"/>
          </p:cNvSpPr>
          <p:nvPr>
            <p:ph idx="1"/>
          </p:nvPr>
        </p:nvSpPr>
        <p:spPr/>
        <p:txBody>
          <a:bodyPr/>
          <a:lstStyle/>
          <a:p>
            <a:r>
              <a:rPr lang="sr-Latn-RS" dirty="0"/>
              <a:t>Katedra za slovensku filologiju Moskovskog državnog univerziteta</a:t>
            </a:r>
            <a:endParaRPr lang="de-DE" dirty="0"/>
          </a:p>
          <a:p>
            <a:r>
              <a:rPr lang="ru-RU" dirty="0"/>
              <a:t>Кафедра славянской филологии</a:t>
            </a:r>
            <a:r>
              <a:rPr lang="sr-Latn-RS" dirty="0"/>
              <a:t> </a:t>
            </a:r>
            <a:r>
              <a:rPr lang="ru-RU" dirty="0"/>
              <a:t>Московского государственного университета</a:t>
            </a:r>
            <a:endParaRPr lang="de-DE" dirty="0"/>
          </a:p>
        </p:txBody>
      </p:sp>
      <p:sp>
        <p:nvSpPr>
          <p:cNvPr id="4" name="Foliennummernplatzhalter 3">
            <a:extLst>
              <a:ext uri="{FF2B5EF4-FFF2-40B4-BE49-F238E27FC236}">
                <a16:creationId xmlns:a16="http://schemas.microsoft.com/office/drawing/2014/main" id="{8D5E5145-32E9-4F73-AC7B-25E71AA6D317}"/>
              </a:ext>
            </a:extLst>
          </p:cNvPr>
          <p:cNvSpPr>
            <a:spLocks noGrp="1"/>
          </p:cNvSpPr>
          <p:nvPr>
            <p:ph type="sldNum" sz="quarter" idx="12"/>
          </p:nvPr>
        </p:nvSpPr>
        <p:spPr/>
        <p:txBody>
          <a:bodyPr/>
          <a:lstStyle/>
          <a:p>
            <a:fld id="{2D6F0C99-933E-4B99-A91F-3FE4F526293A}" type="slidenum">
              <a:rPr lang="en-US" altLang="sr-Latn-RS" smtClean="0"/>
              <a:pPr/>
              <a:t>21</a:t>
            </a:fld>
            <a:endParaRPr lang="en-US" altLang="sr-Latn-RS"/>
          </a:p>
        </p:txBody>
      </p:sp>
    </p:spTree>
    <p:extLst>
      <p:ext uri="{BB962C8B-B14F-4D97-AF65-F5344CB8AC3E}">
        <p14:creationId xmlns:p14="http://schemas.microsoft.com/office/powerpoint/2010/main" val="27186706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E93742-91E3-466C-BE69-6BE8E16DD2AF}"/>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365043BE-AE66-466F-B2D5-B73AB19C4A2F}"/>
              </a:ext>
            </a:extLst>
          </p:cNvPr>
          <p:cNvSpPr>
            <a:spLocks noGrp="1"/>
          </p:cNvSpPr>
          <p:nvPr>
            <p:ph idx="1"/>
          </p:nvPr>
        </p:nvSpPr>
        <p:spPr/>
        <p:txBody>
          <a:bodyPr/>
          <a:lstStyle/>
          <a:p>
            <a:pPr marL="0" indent="0">
              <a:buNone/>
            </a:pPr>
            <a:r>
              <a:rPr lang="de-AT" dirty="0" err="1"/>
              <a:t>Tri</a:t>
            </a:r>
            <a:r>
              <a:rPr lang="sr-Latn-RS" dirty="0"/>
              <a:t> tematska bloka</a:t>
            </a:r>
            <a:endParaRPr lang="de-DE" dirty="0"/>
          </a:p>
          <a:p>
            <a:pPr marL="0" indent="0">
              <a:buNone/>
            </a:pPr>
            <a:r>
              <a:rPr lang="ru-RU" dirty="0"/>
              <a:t>1) </a:t>
            </a:r>
            <a:r>
              <a:rPr lang="sr-Latn-RS" dirty="0"/>
              <a:t>Hladnoća i zima u djelima Iva Andrića</a:t>
            </a:r>
            <a:endParaRPr lang="de-DE" dirty="0"/>
          </a:p>
          <a:p>
            <a:pPr marL="0" indent="0">
              <a:buNone/>
            </a:pPr>
            <a:endParaRPr lang="de-DE" dirty="0"/>
          </a:p>
          <a:p>
            <a:endParaRPr lang="de-DE" dirty="0"/>
          </a:p>
        </p:txBody>
      </p:sp>
      <p:sp>
        <p:nvSpPr>
          <p:cNvPr id="4" name="Foliennummernplatzhalter 3">
            <a:extLst>
              <a:ext uri="{FF2B5EF4-FFF2-40B4-BE49-F238E27FC236}">
                <a16:creationId xmlns:a16="http://schemas.microsoft.com/office/drawing/2014/main" id="{A021EE64-91BC-4795-B1D4-0A3B411865A1}"/>
              </a:ext>
            </a:extLst>
          </p:cNvPr>
          <p:cNvSpPr>
            <a:spLocks noGrp="1"/>
          </p:cNvSpPr>
          <p:nvPr>
            <p:ph type="sldNum" sz="quarter" idx="12"/>
          </p:nvPr>
        </p:nvSpPr>
        <p:spPr/>
        <p:txBody>
          <a:bodyPr/>
          <a:lstStyle/>
          <a:p>
            <a:fld id="{2D6F0C99-933E-4B99-A91F-3FE4F526293A}" type="slidenum">
              <a:rPr lang="en-US" altLang="sr-Latn-RS" smtClean="0"/>
              <a:pPr/>
              <a:t>22</a:t>
            </a:fld>
            <a:endParaRPr lang="en-US" altLang="sr-Latn-RS"/>
          </a:p>
        </p:txBody>
      </p:sp>
    </p:spTree>
    <p:extLst>
      <p:ext uri="{BB962C8B-B14F-4D97-AF65-F5344CB8AC3E}">
        <p14:creationId xmlns:p14="http://schemas.microsoft.com/office/powerpoint/2010/main" val="4179241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858455-9072-4746-B268-76C6033B4216}"/>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8580DA49-00A0-491B-B2C3-ACFCA3CB3830}"/>
              </a:ext>
            </a:extLst>
          </p:cNvPr>
          <p:cNvSpPr>
            <a:spLocks noGrp="1"/>
          </p:cNvSpPr>
          <p:nvPr>
            <p:ph idx="1"/>
          </p:nvPr>
        </p:nvSpPr>
        <p:spPr>
          <a:xfrm>
            <a:off x="457200" y="1600200"/>
            <a:ext cx="8229600" cy="4525963"/>
          </a:xfrm>
        </p:spPr>
        <p:txBody>
          <a:bodyPr/>
          <a:lstStyle/>
          <a:p>
            <a:pPr marL="0" indent="0">
              <a:buNone/>
            </a:pPr>
            <a:r>
              <a:rPr lang="ru-RU" dirty="0"/>
              <a:t>2) </a:t>
            </a:r>
            <a:r>
              <a:rPr lang="sr-Latn-RS" dirty="0"/>
              <a:t>Hladnoća i zima u djelima Iva Andrića i ruskih dobitnika Nobelove nagrade </a:t>
            </a:r>
            <a:endParaRPr lang="de-DE" dirty="0"/>
          </a:p>
          <a:p>
            <a:pPr marL="514350" indent="290513">
              <a:buNone/>
            </a:pPr>
            <a:r>
              <a:rPr lang="sr-Latn-RS" dirty="0"/>
              <a:t>I.</a:t>
            </a:r>
            <a:r>
              <a:rPr lang="ru-RU" dirty="0"/>
              <a:t> </a:t>
            </a:r>
            <a:r>
              <a:rPr lang="sr-Latn-RS" dirty="0"/>
              <a:t>Bunjina </a:t>
            </a:r>
            <a:endParaRPr lang="de-DE" dirty="0"/>
          </a:p>
          <a:p>
            <a:pPr marL="514350" indent="290513">
              <a:buNone/>
            </a:pPr>
            <a:r>
              <a:rPr lang="sr-Latn-RS" dirty="0"/>
              <a:t>B. L. Pasternaka </a:t>
            </a:r>
            <a:endParaRPr lang="de-DE" dirty="0"/>
          </a:p>
          <a:p>
            <a:pPr marL="514350" indent="290513">
              <a:buNone/>
            </a:pPr>
            <a:r>
              <a:rPr lang="sr-Latn-RS" dirty="0"/>
              <a:t>M. A. Šolohova </a:t>
            </a:r>
            <a:endParaRPr lang="de-DE" dirty="0"/>
          </a:p>
          <a:p>
            <a:pPr marL="514350" indent="290513">
              <a:buNone/>
            </a:pPr>
            <a:r>
              <a:rPr lang="de-DE" dirty="0"/>
              <a:t>A. </a:t>
            </a:r>
            <a:r>
              <a:rPr lang="sr-Latn-RS" dirty="0"/>
              <a:t>I. Solženjicina </a:t>
            </a:r>
            <a:endParaRPr lang="de-DE" dirty="0"/>
          </a:p>
          <a:p>
            <a:pPr marL="514350" indent="290513">
              <a:buNone/>
            </a:pPr>
            <a:r>
              <a:rPr lang="sr-Latn-RS" dirty="0"/>
              <a:t>J. Brodskog </a:t>
            </a:r>
            <a:endParaRPr lang="de-DE" dirty="0"/>
          </a:p>
          <a:p>
            <a:pPr marL="0" indent="0">
              <a:buNone/>
            </a:pPr>
            <a:r>
              <a:rPr lang="ru-RU" dirty="0"/>
              <a:t>– </a:t>
            </a:r>
            <a:r>
              <a:rPr lang="sr-Latn-RS" dirty="0"/>
              <a:t>sličnosti i razlike</a:t>
            </a:r>
          </a:p>
          <a:p>
            <a:endParaRPr lang="de-DE" dirty="0"/>
          </a:p>
        </p:txBody>
      </p:sp>
      <p:sp>
        <p:nvSpPr>
          <p:cNvPr id="4" name="Foliennummernplatzhalter 3">
            <a:extLst>
              <a:ext uri="{FF2B5EF4-FFF2-40B4-BE49-F238E27FC236}">
                <a16:creationId xmlns:a16="http://schemas.microsoft.com/office/drawing/2014/main" id="{C6ABEBB2-0460-48A5-81F7-7D377FCB4F89}"/>
              </a:ext>
            </a:extLst>
          </p:cNvPr>
          <p:cNvSpPr>
            <a:spLocks noGrp="1"/>
          </p:cNvSpPr>
          <p:nvPr>
            <p:ph type="sldNum" sz="quarter" idx="12"/>
          </p:nvPr>
        </p:nvSpPr>
        <p:spPr/>
        <p:txBody>
          <a:bodyPr/>
          <a:lstStyle/>
          <a:p>
            <a:fld id="{2D6F0C99-933E-4B99-A91F-3FE4F526293A}" type="slidenum">
              <a:rPr lang="en-US" altLang="sr-Latn-RS" smtClean="0"/>
              <a:pPr/>
              <a:t>23</a:t>
            </a:fld>
            <a:endParaRPr lang="en-US" altLang="sr-Latn-RS"/>
          </a:p>
        </p:txBody>
      </p:sp>
    </p:spTree>
    <p:extLst>
      <p:ext uri="{BB962C8B-B14F-4D97-AF65-F5344CB8AC3E}">
        <p14:creationId xmlns:p14="http://schemas.microsoft.com/office/powerpoint/2010/main" val="30578126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56803C-714D-42D7-9C00-AFB2E5423836}"/>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3DCFE6E3-1589-4997-AE2B-25109853251F}"/>
              </a:ext>
            </a:extLst>
          </p:cNvPr>
          <p:cNvSpPr>
            <a:spLocks noGrp="1"/>
          </p:cNvSpPr>
          <p:nvPr>
            <p:ph idx="1"/>
          </p:nvPr>
        </p:nvSpPr>
        <p:spPr/>
        <p:txBody>
          <a:bodyPr/>
          <a:lstStyle/>
          <a:p>
            <a:pPr marL="0" indent="0">
              <a:buNone/>
            </a:pPr>
            <a:r>
              <a:rPr lang="de-AT" dirty="0"/>
              <a:t>3</a:t>
            </a:r>
            <a:r>
              <a:rPr lang="ru-RU" dirty="0"/>
              <a:t>) </a:t>
            </a:r>
            <a:r>
              <a:rPr lang="sr-Latn-RS" dirty="0"/>
              <a:t>Hladnoća i zima u </a:t>
            </a:r>
            <a:r>
              <a:rPr lang="sr-Latn-RS" dirty="0" err="1"/>
              <a:t>djelima</a:t>
            </a:r>
            <a:r>
              <a:rPr lang="sr-Latn-RS" dirty="0"/>
              <a:t> Iva Andrića i </a:t>
            </a:r>
            <a:r>
              <a:rPr lang="de-AT" dirty="0" err="1"/>
              <a:t>drugih</a:t>
            </a:r>
            <a:r>
              <a:rPr lang="de-AT" dirty="0"/>
              <a:t> </a:t>
            </a:r>
            <a:r>
              <a:rPr lang="de-AT" dirty="0" err="1"/>
              <a:t>pisaca</a:t>
            </a:r>
            <a:endParaRPr lang="de-DE" dirty="0"/>
          </a:p>
          <a:p>
            <a:endParaRPr lang="de-DE" dirty="0"/>
          </a:p>
        </p:txBody>
      </p:sp>
      <p:sp>
        <p:nvSpPr>
          <p:cNvPr id="4" name="Foliennummernplatzhalter 3">
            <a:extLst>
              <a:ext uri="{FF2B5EF4-FFF2-40B4-BE49-F238E27FC236}">
                <a16:creationId xmlns:a16="http://schemas.microsoft.com/office/drawing/2014/main" id="{C7D7C0C0-7584-4F54-955F-857376FDC838}"/>
              </a:ext>
            </a:extLst>
          </p:cNvPr>
          <p:cNvSpPr>
            <a:spLocks noGrp="1"/>
          </p:cNvSpPr>
          <p:nvPr>
            <p:ph type="sldNum" sz="quarter" idx="12"/>
          </p:nvPr>
        </p:nvSpPr>
        <p:spPr/>
        <p:txBody>
          <a:bodyPr/>
          <a:lstStyle/>
          <a:p>
            <a:fld id="{2D6F0C99-933E-4B99-A91F-3FE4F526293A}" type="slidenum">
              <a:rPr lang="en-US" altLang="sr-Latn-RS" smtClean="0"/>
              <a:pPr/>
              <a:t>24</a:t>
            </a:fld>
            <a:endParaRPr lang="en-US" altLang="sr-Latn-RS"/>
          </a:p>
        </p:txBody>
      </p:sp>
    </p:spTree>
    <p:extLst>
      <p:ext uri="{BB962C8B-B14F-4D97-AF65-F5344CB8AC3E}">
        <p14:creationId xmlns:p14="http://schemas.microsoft.com/office/powerpoint/2010/main" val="1007353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04B055-DB39-406A-904D-CB0A0F61519E}"/>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364817A6-B05E-4FD9-BF17-F0ADA532DDA3}"/>
              </a:ext>
            </a:extLst>
          </p:cNvPr>
          <p:cNvSpPr>
            <a:spLocks noGrp="1"/>
          </p:cNvSpPr>
          <p:nvPr>
            <p:ph idx="1"/>
          </p:nvPr>
        </p:nvSpPr>
        <p:spPr/>
        <p:txBody>
          <a:bodyPr/>
          <a:lstStyle/>
          <a:p>
            <a:pPr marL="0" indent="0">
              <a:buNone/>
            </a:pPr>
            <a:r>
              <a:rPr lang="sr-Latn-RS" dirty="0"/>
              <a:t>Prijave za skup u Moskvi: </a:t>
            </a:r>
            <a:endParaRPr lang="de-DE" dirty="0"/>
          </a:p>
          <a:p>
            <a:r>
              <a:rPr lang="sr-Latn-RS" dirty="0"/>
              <a:t>do 31. decembra 2018.</a:t>
            </a:r>
            <a:endParaRPr lang="de-DE" dirty="0"/>
          </a:p>
        </p:txBody>
      </p:sp>
      <p:sp>
        <p:nvSpPr>
          <p:cNvPr id="4" name="Foliennummernplatzhalter 3">
            <a:extLst>
              <a:ext uri="{FF2B5EF4-FFF2-40B4-BE49-F238E27FC236}">
                <a16:creationId xmlns:a16="http://schemas.microsoft.com/office/drawing/2014/main" id="{169514EA-F7F8-4846-978C-9876AB1DDDC3}"/>
              </a:ext>
            </a:extLst>
          </p:cNvPr>
          <p:cNvSpPr>
            <a:spLocks noGrp="1"/>
          </p:cNvSpPr>
          <p:nvPr>
            <p:ph type="sldNum" sz="quarter" idx="12"/>
          </p:nvPr>
        </p:nvSpPr>
        <p:spPr/>
        <p:txBody>
          <a:bodyPr/>
          <a:lstStyle/>
          <a:p>
            <a:fld id="{2D6F0C99-933E-4B99-A91F-3FE4F526293A}" type="slidenum">
              <a:rPr lang="en-US" altLang="sr-Latn-RS" smtClean="0"/>
              <a:pPr/>
              <a:t>25</a:t>
            </a:fld>
            <a:endParaRPr lang="en-US" altLang="sr-Latn-RS"/>
          </a:p>
        </p:txBody>
      </p:sp>
    </p:spTree>
    <p:extLst>
      <p:ext uri="{BB962C8B-B14F-4D97-AF65-F5344CB8AC3E}">
        <p14:creationId xmlns:p14="http://schemas.microsoft.com/office/powerpoint/2010/main" val="2358492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a:extLst>
              <a:ext uri="{FF2B5EF4-FFF2-40B4-BE49-F238E27FC236}">
                <a16:creationId xmlns:a16="http://schemas.microsoft.com/office/drawing/2014/main" id="{DEDD0C03-6EAA-4059-B405-D8870750F09A}"/>
              </a:ext>
            </a:extLst>
          </p:cNvPr>
          <p:cNvSpPr>
            <a:spLocks noGrp="1"/>
          </p:cNvSpPr>
          <p:nvPr>
            <p:ph type="title"/>
          </p:nvPr>
        </p:nvSpPr>
        <p:spPr/>
        <p:txBody>
          <a:bodyPr/>
          <a:lstStyle/>
          <a:p>
            <a:r>
              <a:rPr lang="sr-Latn-CS" altLang="sr-Latn-RS" dirty="0"/>
              <a:t>Teme</a:t>
            </a:r>
          </a:p>
        </p:txBody>
      </p:sp>
      <p:sp>
        <p:nvSpPr>
          <p:cNvPr id="3" name="Inhaltsplatzhalter 2">
            <a:extLst>
              <a:ext uri="{FF2B5EF4-FFF2-40B4-BE49-F238E27FC236}">
                <a16:creationId xmlns:a16="http://schemas.microsoft.com/office/drawing/2014/main" id="{C88C2453-6E87-4534-8538-FBF931E29C7A}"/>
              </a:ext>
            </a:extLst>
          </p:cNvPr>
          <p:cNvSpPr>
            <a:spLocks noGrp="1"/>
          </p:cNvSpPr>
          <p:nvPr>
            <p:ph idx="1"/>
          </p:nvPr>
        </p:nvSpPr>
        <p:spPr/>
        <p:txBody>
          <a:bodyPr/>
          <a:lstStyle/>
          <a:p>
            <a:pPr marL="0" indent="0">
              <a:buNone/>
              <a:defRPr/>
            </a:pPr>
            <a:r>
              <a:rPr lang="sr-Latn-BA" sz="2800" dirty="0"/>
              <a:t>90 prihvaćenih tema</a:t>
            </a:r>
          </a:p>
          <a:p>
            <a:pPr marL="0" indent="0">
              <a:buNone/>
              <a:defRPr/>
            </a:pPr>
            <a:r>
              <a:rPr lang="sr-Latn-BA" sz="2800" dirty="0"/>
              <a:t>Program: 58 referata</a:t>
            </a:r>
            <a:endParaRPr lang="sr-Latn-CS" sz="2800" dirty="0"/>
          </a:p>
          <a:p>
            <a:pPr marL="0" indent="0">
              <a:buFontTx/>
              <a:buNone/>
              <a:defRPr/>
            </a:pPr>
            <a:r>
              <a:rPr lang="sr-Latn-BA" sz="2800" dirty="0"/>
              <a:t>	46 direktnih izlaganja</a:t>
            </a:r>
          </a:p>
          <a:p>
            <a:pPr marL="0" indent="0">
              <a:buFontTx/>
              <a:buNone/>
              <a:defRPr/>
            </a:pPr>
            <a:r>
              <a:rPr lang="sr-Latn-BA" sz="2800" dirty="0"/>
              <a:t>	</a:t>
            </a:r>
            <a:r>
              <a:rPr lang="de-AT" sz="2800" dirty="0"/>
              <a:t>1</a:t>
            </a:r>
            <a:r>
              <a:rPr lang="sr-Latn-ME" sz="2800" dirty="0"/>
              <a:t>2</a:t>
            </a:r>
            <a:r>
              <a:rPr lang="sr-Latn-BA" sz="2800" dirty="0"/>
              <a:t> indirektnih izlaganja (preko Skype)</a:t>
            </a:r>
          </a:p>
        </p:txBody>
      </p:sp>
      <p:sp>
        <p:nvSpPr>
          <p:cNvPr id="3078" name="Foliennummernplatzhalter 5">
            <a:extLst>
              <a:ext uri="{FF2B5EF4-FFF2-40B4-BE49-F238E27FC236}">
                <a16:creationId xmlns:a16="http://schemas.microsoft.com/office/drawing/2014/main" id="{F6C1AE61-956D-42EB-A4CF-B824412EC81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A77606EC-9958-42EA-B290-7A9F9296CB81}" type="slidenum">
              <a:rPr lang="en-US" altLang="sr-Latn-RS" sz="1400"/>
              <a:pPr eaLnBrk="1" hangingPunct="1">
                <a:spcBef>
                  <a:spcPct val="0"/>
                </a:spcBef>
                <a:buFontTx/>
                <a:buNone/>
              </a:pPr>
              <a:t>3</a:t>
            </a:fld>
            <a:endParaRPr lang="en-US" altLang="sr-Latn-RS" sz="1400"/>
          </a:p>
        </p:txBody>
      </p:sp>
    </p:spTree>
    <p:extLst>
      <p:ext uri="{BB962C8B-B14F-4D97-AF65-F5344CB8AC3E}">
        <p14:creationId xmlns:p14="http://schemas.microsoft.com/office/powerpoint/2010/main" val="629976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C87489-07E9-4B60-A5B8-56D35A168854}"/>
              </a:ext>
            </a:extLst>
          </p:cNvPr>
          <p:cNvSpPr>
            <a:spLocks noGrp="1"/>
          </p:cNvSpPr>
          <p:nvPr>
            <p:ph type="title"/>
          </p:nvPr>
        </p:nvSpPr>
        <p:spPr/>
        <p:txBody>
          <a:bodyPr/>
          <a:lstStyle/>
          <a:p>
            <a:endParaRPr lang="de-DE" dirty="0"/>
          </a:p>
        </p:txBody>
      </p:sp>
      <p:sp>
        <p:nvSpPr>
          <p:cNvPr id="3" name="Inhaltsplatzhalter 2">
            <a:extLst>
              <a:ext uri="{FF2B5EF4-FFF2-40B4-BE49-F238E27FC236}">
                <a16:creationId xmlns:a16="http://schemas.microsoft.com/office/drawing/2014/main" id="{94E218F2-D2D5-40BF-8E4F-C0F6AD45F73D}"/>
              </a:ext>
            </a:extLst>
          </p:cNvPr>
          <p:cNvSpPr>
            <a:spLocks noGrp="1"/>
          </p:cNvSpPr>
          <p:nvPr>
            <p:ph idx="1"/>
          </p:nvPr>
        </p:nvSpPr>
        <p:spPr>
          <a:xfrm>
            <a:off x="457200" y="1600200"/>
            <a:ext cx="3610744" cy="4525963"/>
          </a:xfrm>
        </p:spPr>
        <p:txBody>
          <a:bodyPr/>
          <a:lstStyle/>
          <a:p>
            <a:pPr marL="0" indent="0">
              <a:buNone/>
            </a:pPr>
            <a:r>
              <a:rPr lang="hr-HR" altLang="de-DE" b="1" dirty="0">
                <a:latin typeface="Arial" panose="020B0604020202020204" pitchFamily="34" charset="0"/>
                <a:cs typeface="Arial" panose="020B0604020202020204" pitchFamily="34" charset="0"/>
              </a:rPr>
              <a:t>Zemlje</a:t>
            </a:r>
            <a:r>
              <a:rPr lang="hr-HR" altLang="de-DE" dirty="0">
                <a:latin typeface="Arial" panose="020B0604020202020204" pitchFamily="34" charset="0"/>
                <a:cs typeface="Arial" panose="020B0604020202020204" pitchFamily="34" charset="0"/>
              </a:rPr>
              <a:t> (15) </a:t>
            </a:r>
            <a:endParaRPr lang="de-DE" altLang="de-DE" dirty="0">
              <a:latin typeface="Arial" panose="020B0604020202020204" pitchFamily="34" charset="0"/>
              <a:cs typeface="Arial" panose="020B0604020202020204" pitchFamily="34" charset="0"/>
            </a:endParaRPr>
          </a:p>
          <a:p>
            <a:pPr marL="0" indent="0">
              <a:buNone/>
            </a:pPr>
            <a:br>
              <a:rPr lang="hr-HR" altLang="de-DE" sz="800" dirty="0">
                <a:latin typeface="Arial" panose="020B0604020202020204" pitchFamily="34" charset="0"/>
                <a:cs typeface="Arial" panose="020B0604020202020204" pitchFamily="34" charset="0"/>
              </a:rPr>
            </a:br>
            <a:r>
              <a:rPr lang="hr-HR" altLang="de-DE" dirty="0">
                <a:latin typeface="Arial" panose="020B0604020202020204" pitchFamily="34" charset="0"/>
                <a:cs typeface="Arial" panose="020B0604020202020204" pitchFamily="34" charset="0"/>
              </a:rPr>
              <a:t>Austrija</a:t>
            </a:r>
            <a:br>
              <a:rPr lang="hr-HR" altLang="de-DE" sz="800" dirty="0">
                <a:latin typeface="Arial" panose="020B0604020202020204" pitchFamily="34" charset="0"/>
                <a:cs typeface="Arial" panose="020B0604020202020204" pitchFamily="34" charset="0"/>
              </a:rPr>
            </a:br>
            <a:r>
              <a:rPr lang="hr-HR" altLang="de-DE" dirty="0">
                <a:latin typeface="Arial" panose="020B0604020202020204" pitchFamily="34" charset="0"/>
                <a:cs typeface="Arial" panose="020B0604020202020204" pitchFamily="34" charset="0"/>
              </a:rPr>
              <a:t>Bosna i Hercegovina</a:t>
            </a:r>
            <a:br>
              <a:rPr lang="hr-HR" altLang="de-DE" sz="800" dirty="0">
                <a:latin typeface="Arial" panose="020B0604020202020204" pitchFamily="34" charset="0"/>
                <a:cs typeface="Arial" panose="020B0604020202020204" pitchFamily="34" charset="0"/>
              </a:rPr>
            </a:br>
            <a:r>
              <a:rPr lang="hr-HR" altLang="de-DE" dirty="0">
                <a:latin typeface="Arial" panose="020B0604020202020204" pitchFamily="34" charset="0"/>
                <a:cs typeface="Arial" panose="020B0604020202020204" pitchFamily="34" charset="0"/>
              </a:rPr>
              <a:t>Bugarska</a:t>
            </a:r>
            <a:br>
              <a:rPr lang="hr-HR" altLang="de-DE" sz="800" dirty="0">
                <a:latin typeface="Arial" panose="020B0604020202020204" pitchFamily="34" charset="0"/>
                <a:cs typeface="Arial" panose="020B0604020202020204" pitchFamily="34" charset="0"/>
              </a:rPr>
            </a:br>
            <a:r>
              <a:rPr lang="hr-HR" altLang="de-DE" dirty="0">
                <a:latin typeface="Arial" panose="020B0604020202020204" pitchFamily="34" charset="0"/>
                <a:cs typeface="Arial" panose="020B0604020202020204" pitchFamily="34" charset="0"/>
              </a:rPr>
              <a:t>Crna Gora</a:t>
            </a:r>
            <a:br>
              <a:rPr lang="hr-HR" altLang="de-DE" sz="800" dirty="0">
                <a:latin typeface="Arial" panose="020B0604020202020204" pitchFamily="34" charset="0"/>
                <a:cs typeface="Arial" panose="020B0604020202020204" pitchFamily="34" charset="0"/>
              </a:rPr>
            </a:br>
            <a:r>
              <a:rPr lang="hr-HR" altLang="de-DE" dirty="0">
                <a:latin typeface="Arial" panose="020B0604020202020204" pitchFamily="34" charset="0"/>
                <a:cs typeface="Arial" panose="020B0604020202020204" pitchFamily="34" charset="0"/>
              </a:rPr>
              <a:t>Grčka</a:t>
            </a:r>
            <a:br>
              <a:rPr lang="hr-HR" altLang="de-DE" sz="800" dirty="0">
                <a:latin typeface="Arial" panose="020B0604020202020204" pitchFamily="34" charset="0"/>
                <a:cs typeface="Arial" panose="020B0604020202020204" pitchFamily="34" charset="0"/>
              </a:rPr>
            </a:br>
            <a:r>
              <a:rPr lang="hr-HR" altLang="de-DE" dirty="0">
                <a:latin typeface="Arial" panose="020B0604020202020204" pitchFamily="34" charset="0"/>
                <a:cs typeface="Arial" panose="020B0604020202020204" pitchFamily="34" charset="0"/>
              </a:rPr>
              <a:t>Hrvatska</a:t>
            </a:r>
            <a:br>
              <a:rPr lang="hr-HR" altLang="de-DE" sz="800" dirty="0">
                <a:latin typeface="Arial" panose="020B0604020202020204" pitchFamily="34" charset="0"/>
                <a:cs typeface="Arial" panose="020B0604020202020204" pitchFamily="34" charset="0"/>
              </a:rPr>
            </a:br>
            <a:r>
              <a:rPr lang="hr-HR" altLang="de-DE" dirty="0">
                <a:latin typeface="Arial" panose="020B0604020202020204" pitchFamily="34" charset="0"/>
                <a:cs typeface="Arial" panose="020B0604020202020204" pitchFamily="34" charset="0"/>
              </a:rPr>
              <a:t>Italija</a:t>
            </a:r>
            <a:br>
              <a:rPr lang="hr-HR" altLang="de-DE" sz="800" dirty="0">
                <a:latin typeface="Arial" panose="020B0604020202020204" pitchFamily="34" charset="0"/>
                <a:cs typeface="Arial" panose="020B0604020202020204" pitchFamily="34" charset="0"/>
              </a:rPr>
            </a:br>
            <a:endParaRPr lang="de-DE" dirty="0">
              <a:latin typeface="Arial" panose="020B0604020202020204" pitchFamily="34" charset="0"/>
              <a:cs typeface="Arial" panose="020B0604020202020204" pitchFamily="34" charset="0"/>
            </a:endParaRPr>
          </a:p>
        </p:txBody>
      </p:sp>
      <p:sp>
        <p:nvSpPr>
          <p:cNvPr id="4" name="Foliennummernplatzhalter 3">
            <a:extLst>
              <a:ext uri="{FF2B5EF4-FFF2-40B4-BE49-F238E27FC236}">
                <a16:creationId xmlns:a16="http://schemas.microsoft.com/office/drawing/2014/main" id="{BC395CD4-CC98-43BA-B3D7-EAEF4C0B2169}"/>
              </a:ext>
            </a:extLst>
          </p:cNvPr>
          <p:cNvSpPr>
            <a:spLocks noGrp="1"/>
          </p:cNvSpPr>
          <p:nvPr>
            <p:ph type="sldNum" sz="quarter" idx="12"/>
          </p:nvPr>
        </p:nvSpPr>
        <p:spPr/>
        <p:txBody>
          <a:bodyPr/>
          <a:lstStyle/>
          <a:p>
            <a:fld id="{2D6F0C99-933E-4B99-A91F-3FE4F526293A}" type="slidenum">
              <a:rPr lang="en-US" altLang="sr-Latn-RS" smtClean="0"/>
              <a:pPr/>
              <a:t>4</a:t>
            </a:fld>
            <a:endParaRPr lang="en-US" altLang="sr-Latn-RS"/>
          </a:p>
        </p:txBody>
      </p:sp>
      <p:sp>
        <p:nvSpPr>
          <p:cNvPr id="6" name="Rechteck 5">
            <a:extLst>
              <a:ext uri="{FF2B5EF4-FFF2-40B4-BE49-F238E27FC236}">
                <a16:creationId xmlns:a16="http://schemas.microsoft.com/office/drawing/2014/main" id="{A8B9C10B-2DFA-45DA-A7D3-832C8A6EC27C}"/>
              </a:ext>
            </a:extLst>
          </p:cNvPr>
          <p:cNvSpPr/>
          <p:nvPr/>
        </p:nvSpPr>
        <p:spPr>
          <a:xfrm>
            <a:off x="3888432" y="2133431"/>
            <a:ext cx="2411760" cy="4031873"/>
          </a:xfrm>
          <a:prstGeom prst="rect">
            <a:avLst/>
          </a:prstGeom>
        </p:spPr>
        <p:txBody>
          <a:bodyPr wrap="square">
            <a:spAutoFit/>
          </a:bodyPr>
          <a:lstStyle/>
          <a:p>
            <a:r>
              <a:rPr lang="hr-HR" altLang="de-DE" sz="3200" u="none" dirty="0">
                <a:latin typeface="+mn-lt"/>
              </a:rPr>
              <a:t>Makedonija</a:t>
            </a:r>
            <a:br>
              <a:rPr lang="hr-HR" altLang="de-DE" sz="3200" u="none" dirty="0">
                <a:latin typeface="+mn-lt"/>
              </a:rPr>
            </a:br>
            <a:r>
              <a:rPr lang="hr-HR" altLang="de-DE" sz="3200" u="none" dirty="0">
                <a:latin typeface="+mn-lt"/>
              </a:rPr>
              <a:t>Njemačka</a:t>
            </a:r>
            <a:br>
              <a:rPr lang="hr-HR" altLang="de-DE" sz="3200" u="none" dirty="0">
                <a:latin typeface="+mn-lt"/>
              </a:rPr>
            </a:br>
            <a:r>
              <a:rPr lang="hr-HR" altLang="de-DE" sz="3200" u="none" dirty="0">
                <a:latin typeface="+mn-lt"/>
              </a:rPr>
              <a:t>Poljska</a:t>
            </a:r>
            <a:br>
              <a:rPr lang="hr-HR" altLang="de-DE" sz="3200" u="none" dirty="0">
                <a:latin typeface="+mn-lt"/>
              </a:rPr>
            </a:br>
            <a:r>
              <a:rPr lang="hr-HR" altLang="de-DE" sz="3200" u="none" dirty="0" err="1">
                <a:latin typeface="+mn-lt"/>
              </a:rPr>
              <a:t>Rumunija</a:t>
            </a:r>
            <a:br>
              <a:rPr lang="hr-HR" altLang="de-DE" sz="3200" u="none" dirty="0">
                <a:latin typeface="+mn-lt"/>
              </a:rPr>
            </a:br>
            <a:r>
              <a:rPr lang="hr-HR" altLang="de-DE" sz="3200" u="none" dirty="0">
                <a:latin typeface="+mn-lt"/>
              </a:rPr>
              <a:t>Rusija</a:t>
            </a:r>
            <a:br>
              <a:rPr lang="hr-HR" altLang="de-DE" sz="3200" u="none" dirty="0">
                <a:latin typeface="+mn-lt"/>
              </a:rPr>
            </a:br>
            <a:r>
              <a:rPr lang="hr-HR" altLang="de-DE" sz="3200" u="none" dirty="0">
                <a:latin typeface="+mn-lt"/>
              </a:rPr>
              <a:t>Srbija</a:t>
            </a:r>
            <a:br>
              <a:rPr lang="hr-HR" altLang="de-DE" sz="3200" u="none" dirty="0">
                <a:latin typeface="+mn-lt"/>
              </a:rPr>
            </a:br>
            <a:r>
              <a:rPr lang="hr-HR" altLang="de-DE" sz="3200" u="none" dirty="0">
                <a:latin typeface="+mn-lt"/>
              </a:rPr>
              <a:t>Turska</a:t>
            </a:r>
            <a:br>
              <a:rPr lang="hr-HR" altLang="de-DE" sz="3200" u="none" dirty="0">
                <a:latin typeface="+mn-lt"/>
              </a:rPr>
            </a:br>
            <a:r>
              <a:rPr lang="hr-HR" altLang="de-DE" sz="3200" u="none" dirty="0">
                <a:latin typeface="+mn-lt"/>
              </a:rPr>
              <a:t>Ukrajina </a:t>
            </a:r>
          </a:p>
        </p:txBody>
      </p:sp>
    </p:spTree>
    <p:extLst>
      <p:ext uri="{BB962C8B-B14F-4D97-AF65-F5344CB8AC3E}">
        <p14:creationId xmlns:p14="http://schemas.microsoft.com/office/powerpoint/2010/main" val="3301493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Inhaltsplatzhalter 2">
            <a:extLst>
              <a:ext uri="{FF2B5EF4-FFF2-40B4-BE49-F238E27FC236}">
                <a16:creationId xmlns:a16="http://schemas.microsoft.com/office/drawing/2014/main" id="{35989A0F-34BC-4166-8823-90D864DD5479}"/>
              </a:ext>
            </a:extLst>
          </p:cNvPr>
          <p:cNvSpPr>
            <a:spLocks noGrp="1"/>
          </p:cNvSpPr>
          <p:nvPr>
            <p:ph idx="1"/>
          </p:nvPr>
        </p:nvSpPr>
        <p:spPr>
          <a:xfrm>
            <a:off x="457200" y="1600200"/>
            <a:ext cx="2895600" cy="4853136"/>
          </a:xfrm>
        </p:spPr>
        <p:txBody>
          <a:bodyPr/>
          <a:lstStyle/>
          <a:p>
            <a:pPr marL="0" indent="0">
              <a:buNone/>
            </a:pPr>
            <a:r>
              <a:rPr lang="sr-Latn-RS" altLang="de-DE" sz="2800" b="1" dirty="0">
                <a:latin typeface="Arial" panose="020B0604020202020204" pitchFamily="34" charset="0"/>
                <a:cs typeface="Arial" panose="020B0604020202020204" pitchFamily="34" charset="0"/>
              </a:rPr>
              <a:t>Gradovi</a:t>
            </a:r>
            <a:r>
              <a:rPr lang="sr-Latn-RS" altLang="de-DE" sz="2800" dirty="0">
                <a:latin typeface="Arial" panose="020B0604020202020204" pitchFamily="34" charset="0"/>
                <a:cs typeface="Arial" panose="020B0604020202020204" pitchFamily="34" charset="0"/>
              </a:rPr>
              <a:t> (36)</a:t>
            </a:r>
          </a:p>
          <a:p>
            <a:pPr marL="0" indent="0">
              <a:buNone/>
            </a:pPr>
            <a:r>
              <a:rPr lang="hr-HR" altLang="de-DE" sz="2800" dirty="0">
                <a:latin typeface="Arial" panose="020B0604020202020204" pitchFamily="34" charset="0"/>
                <a:cs typeface="Arial" panose="020B0604020202020204" pitchFamily="34" charset="0"/>
              </a:rPr>
              <a:t>Atina</a:t>
            </a:r>
            <a:br>
              <a:rPr lang="hr-HR" altLang="de-DE" sz="800" dirty="0">
                <a:latin typeface="Arial" panose="020B0604020202020204" pitchFamily="34" charset="0"/>
                <a:cs typeface="Arial" panose="020B0604020202020204" pitchFamily="34" charset="0"/>
              </a:rPr>
            </a:br>
            <a:r>
              <a:rPr lang="hr-HR" altLang="de-DE" sz="2800" dirty="0">
                <a:latin typeface="Arial" panose="020B0604020202020204" pitchFamily="34" charset="0"/>
                <a:cs typeface="Arial" panose="020B0604020202020204" pitchFamily="34" charset="0"/>
              </a:rPr>
              <a:t>Beč</a:t>
            </a:r>
            <a:br>
              <a:rPr lang="hr-HR" altLang="de-DE" sz="800" dirty="0">
                <a:latin typeface="Arial" panose="020B0604020202020204" pitchFamily="34" charset="0"/>
                <a:cs typeface="Arial" panose="020B0604020202020204" pitchFamily="34" charset="0"/>
              </a:rPr>
            </a:br>
            <a:r>
              <a:rPr lang="hr-HR" altLang="de-DE" sz="2800" dirty="0">
                <a:latin typeface="Arial" panose="020B0604020202020204" pitchFamily="34" charset="0"/>
                <a:cs typeface="Arial" panose="020B0604020202020204" pitchFamily="34" charset="0"/>
              </a:rPr>
              <a:t>Beograd</a:t>
            </a:r>
            <a:br>
              <a:rPr lang="hr-HR" altLang="de-DE" sz="800" dirty="0">
                <a:latin typeface="Arial" panose="020B0604020202020204" pitchFamily="34" charset="0"/>
                <a:cs typeface="Arial" panose="020B0604020202020204" pitchFamily="34" charset="0"/>
              </a:rPr>
            </a:br>
            <a:r>
              <a:rPr lang="hr-HR" altLang="de-DE" sz="2800" dirty="0">
                <a:latin typeface="Arial" panose="020B0604020202020204" pitchFamily="34" charset="0"/>
                <a:cs typeface="Arial" panose="020B0604020202020204" pitchFamily="34" charset="0"/>
              </a:rPr>
              <a:t>Bihać</a:t>
            </a:r>
            <a:br>
              <a:rPr lang="hr-HR" altLang="de-DE" sz="2800" dirty="0">
                <a:latin typeface="Arial" panose="020B0604020202020204" pitchFamily="34" charset="0"/>
                <a:cs typeface="Arial" panose="020B0604020202020204" pitchFamily="34" charset="0"/>
              </a:rPr>
            </a:br>
            <a:r>
              <a:rPr lang="hr-HR" altLang="de-DE" sz="2800" dirty="0" err="1">
                <a:latin typeface="Arial" panose="020B0604020202020204" pitchFamily="34" charset="0"/>
                <a:cs typeface="Arial" panose="020B0604020202020204" pitchFamily="34" charset="0"/>
              </a:rPr>
              <a:t>Bijeljina</a:t>
            </a:r>
            <a:br>
              <a:rPr lang="hr-HR" altLang="de-DE" sz="2800" dirty="0">
                <a:latin typeface="Arial" panose="020B0604020202020204" pitchFamily="34" charset="0"/>
                <a:cs typeface="Arial" panose="020B0604020202020204" pitchFamily="34" charset="0"/>
              </a:rPr>
            </a:br>
            <a:r>
              <a:rPr lang="hr-HR" altLang="de-DE" sz="2800" dirty="0">
                <a:latin typeface="Arial" panose="020B0604020202020204" pitchFamily="34" charset="0"/>
                <a:cs typeface="Arial" panose="020B0604020202020204" pitchFamily="34" charset="0"/>
              </a:rPr>
              <a:t>Bukurešt</a:t>
            </a:r>
            <a:br>
              <a:rPr lang="hr-HR" altLang="de-DE" sz="800" dirty="0">
                <a:latin typeface="Arial" panose="020B0604020202020204" pitchFamily="34" charset="0"/>
                <a:cs typeface="Arial" panose="020B0604020202020204" pitchFamily="34" charset="0"/>
              </a:rPr>
            </a:br>
            <a:r>
              <a:rPr lang="hr-HR" altLang="de-DE" sz="2800" dirty="0" err="1">
                <a:latin typeface="Arial" panose="020B0604020202020204" pitchFamily="34" charset="0"/>
                <a:cs typeface="Arial" panose="020B0604020202020204" pitchFamily="34" charset="0"/>
              </a:rPr>
              <a:t>Grac</a:t>
            </a:r>
            <a:br>
              <a:rPr lang="hr-HR" altLang="de-DE" sz="800" dirty="0">
                <a:latin typeface="Arial" panose="020B0604020202020204" pitchFamily="34" charset="0"/>
                <a:cs typeface="Arial" panose="020B0604020202020204" pitchFamily="34" charset="0"/>
              </a:rPr>
            </a:br>
            <a:r>
              <a:rPr lang="hr-HR" altLang="de-DE" sz="2800" dirty="0">
                <a:latin typeface="Arial" panose="020B0604020202020204" pitchFamily="34" charset="0"/>
                <a:cs typeface="Arial" panose="020B0604020202020204" pitchFamily="34" charset="0"/>
              </a:rPr>
              <a:t>Istambul</a:t>
            </a:r>
            <a:br>
              <a:rPr lang="hr-HR" altLang="de-DE" sz="800" dirty="0">
                <a:latin typeface="Arial" panose="020B0604020202020204" pitchFamily="34" charset="0"/>
                <a:cs typeface="Arial" panose="020B0604020202020204" pitchFamily="34" charset="0"/>
              </a:rPr>
            </a:br>
            <a:r>
              <a:rPr lang="hr-HR" altLang="de-DE" sz="2800" dirty="0">
                <a:latin typeface="Arial" panose="020B0604020202020204" pitchFamily="34" charset="0"/>
                <a:cs typeface="Arial" panose="020B0604020202020204" pitchFamily="34" charset="0"/>
              </a:rPr>
              <a:t>Kijev</a:t>
            </a:r>
            <a:br>
              <a:rPr lang="hr-HR" altLang="de-DE" sz="800" dirty="0">
                <a:latin typeface="Arial" panose="020B0604020202020204" pitchFamily="34" charset="0"/>
                <a:cs typeface="Arial" panose="020B0604020202020204" pitchFamily="34" charset="0"/>
              </a:rPr>
            </a:br>
            <a:r>
              <a:rPr lang="hr-HR" altLang="de-DE" sz="2800" dirty="0" err="1">
                <a:latin typeface="Arial" panose="020B0604020202020204" pitchFamily="34" charset="0"/>
                <a:cs typeface="Arial" panose="020B0604020202020204" pitchFamily="34" charset="0"/>
              </a:rPr>
              <a:t>Kragujevac</a:t>
            </a:r>
            <a:r>
              <a:rPr lang="hr-HR" altLang="de-DE" sz="800" dirty="0">
                <a:latin typeface="Arial" panose="020B0604020202020204" pitchFamily="34" charset="0"/>
                <a:cs typeface="Arial" panose="020B0604020202020204" pitchFamily="34" charset="0"/>
              </a:rPr>
              <a:t> </a:t>
            </a:r>
            <a:endParaRPr lang="de-AT" altLang="de-DE" sz="2800" dirty="0">
              <a:latin typeface="Arial" panose="020B0604020202020204" pitchFamily="34" charset="0"/>
              <a:cs typeface="Arial" panose="020B0604020202020204" pitchFamily="34" charset="0"/>
            </a:endParaRPr>
          </a:p>
        </p:txBody>
      </p:sp>
      <p:sp>
        <p:nvSpPr>
          <p:cNvPr id="4102" name="Foliennummernplatzhalter 5">
            <a:extLst>
              <a:ext uri="{FF2B5EF4-FFF2-40B4-BE49-F238E27FC236}">
                <a16:creationId xmlns:a16="http://schemas.microsoft.com/office/drawing/2014/main" id="{B1653D9B-8E9C-4385-A8C7-D6F36691AA1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309D215F-D9F2-42CC-A48E-71DF8DB0CA97}" type="slidenum">
              <a:rPr lang="en-US" altLang="sr-Latn-RS" sz="1400"/>
              <a:pPr eaLnBrk="1" hangingPunct="1">
                <a:spcBef>
                  <a:spcPct val="0"/>
                </a:spcBef>
                <a:buFontTx/>
                <a:buNone/>
              </a:pPr>
              <a:t>5</a:t>
            </a:fld>
            <a:endParaRPr lang="en-US" altLang="sr-Latn-RS" sz="1400"/>
          </a:p>
        </p:txBody>
      </p:sp>
      <p:sp>
        <p:nvSpPr>
          <p:cNvPr id="3" name="Titel 2">
            <a:extLst>
              <a:ext uri="{FF2B5EF4-FFF2-40B4-BE49-F238E27FC236}">
                <a16:creationId xmlns:a16="http://schemas.microsoft.com/office/drawing/2014/main" id="{0946E711-7990-467C-956A-6B0976CCB7AF}"/>
              </a:ext>
            </a:extLst>
          </p:cNvPr>
          <p:cNvSpPr>
            <a:spLocks noGrp="1"/>
          </p:cNvSpPr>
          <p:nvPr>
            <p:ph type="title"/>
          </p:nvPr>
        </p:nvSpPr>
        <p:spPr/>
        <p:txBody>
          <a:bodyPr/>
          <a:lstStyle/>
          <a:p>
            <a:endParaRPr lang="de-DE" sz="3200" dirty="0"/>
          </a:p>
        </p:txBody>
      </p:sp>
      <p:sp>
        <p:nvSpPr>
          <p:cNvPr id="10" name="Inhaltsplatzhalter 2">
            <a:extLst>
              <a:ext uri="{FF2B5EF4-FFF2-40B4-BE49-F238E27FC236}">
                <a16:creationId xmlns:a16="http://schemas.microsoft.com/office/drawing/2014/main" id="{8250A6DB-7949-4C42-BAF1-3C50F7790CC9}"/>
              </a:ext>
            </a:extLst>
          </p:cNvPr>
          <p:cNvSpPr txBox="1">
            <a:spLocks/>
          </p:cNvSpPr>
          <p:nvPr/>
        </p:nvSpPr>
        <p:spPr bwMode="auto">
          <a:xfrm>
            <a:off x="2378952" y="2144876"/>
            <a:ext cx="2133600" cy="4422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hr-HR" sz="2800" u="none" dirty="0"/>
              <a:t>Moskva</a:t>
            </a:r>
            <a:br>
              <a:rPr lang="hr-HR" sz="2800" u="none" dirty="0"/>
            </a:br>
            <a:r>
              <a:rPr lang="hr-HR" sz="2800" u="none" dirty="0"/>
              <a:t>Mostar</a:t>
            </a:r>
            <a:br>
              <a:rPr lang="hr-HR" sz="2800" u="none" dirty="0"/>
            </a:br>
            <a:r>
              <a:rPr lang="hr-HR" sz="2800" u="none" dirty="0"/>
              <a:t>Nikšić</a:t>
            </a:r>
            <a:br>
              <a:rPr lang="hr-HR" sz="2800" u="none" dirty="0"/>
            </a:br>
            <a:r>
              <a:rPr lang="hr-HR" sz="2800" u="none" dirty="0" err="1"/>
              <a:t>Niš</a:t>
            </a:r>
            <a:br>
              <a:rPr lang="hr-HR" sz="2800" u="none" dirty="0"/>
            </a:br>
            <a:r>
              <a:rPr lang="hr-HR" sz="2800" u="none" dirty="0"/>
              <a:t>Novi Sad</a:t>
            </a:r>
            <a:br>
              <a:rPr lang="hr-HR" sz="2800" u="none" dirty="0"/>
            </a:br>
            <a:r>
              <a:rPr lang="hr-HR" sz="2800" u="none" dirty="0" err="1"/>
              <a:t>Obrenovac</a:t>
            </a:r>
            <a:br>
              <a:rPr lang="hr-HR" sz="2800" u="none" dirty="0"/>
            </a:br>
            <a:r>
              <a:rPr lang="hr-HR" sz="2800" u="none" dirty="0"/>
              <a:t>Osijek</a:t>
            </a:r>
            <a:br>
              <a:rPr lang="hr-HR" sz="2800" u="none" dirty="0"/>
            </a:br>
            <a:r>
              <a:rPr lang="hr-HR" sz="2800" u="none" dirty="0"/>
              <a:t>Podgorica</a:t>
            </a:r>
            <a:br>
              <a:rPr lang="hr-HR" sz="2800" u="none" dirty="0"/>
            </a:br>
            <a:r>
              <a:rPr lang="hr-HR" sz="2800" u="none" dirty="0" err="1"/>
              <a:t>Poznanj</a:t>
            </a:r>
            <a:br>
              <a:rPr lang="hr-HR" sz="2800" u="none" dirty="0"/>
            </a:br>
            <a:r>
              <a:rPr lang="hr-HR" sz="2800" u="none" dirty="0" err="1"/>
              <a:t>Prokuplje</a:t>
            </a:r>
            <a:endParaRPr lang="de-AT" altLang="de-DE" sz="2800" u="none" kern="0" dirty="0">
              <a:latin typeface="Arial" panose="020B0604020202020204" pitchFamily="34" charset="0"/>
              <a:cs typeface="Arial" panose="020B0604020202020204" pitchFamily="34" charset="0"/>
            </a:endParaRPr>
          </a:p>
        </p:txBody>
      </p:sp>
      <p:sp>
        <p:nvSpPr>
          <p:cNvPr id="11" name="Inhaltsplatzhalter 2">
            <a:extLst>
              <a:ext uri="{FF2B5EF4-FFF2-40B4-BE49-F238E27FC236}">
                <a16:creationId xmlns:a16="http://schemas.microsoft.com/office/drawing/2014/main" id="{5D30A0C4-EBFB-4719-B9E2-84BFCDA0F58F}"/>
              </a:ext>
            </a:extLst>
          </p:cNvPr>
          <p:cNvSpPr txBox="1">
            <a:spLocks/>
          </p:cNvSpPr>
          <p:nvPr/>
        </p:nvSpPr>
        <p:spPr bwMode="auto">
          <a:xfrm>
            <a:off x="4288517" y="2060848"/>
            <a:ext cx="2895600" cy="4422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hr-HR" sz="2800" u="none" dirty="0">
                <a:latin typeface="Arial" panose="020B0604020202020204" pitchFamily="34" charset="0"/>
                <a:cs typeface="Arial" panose="020B0604020202020204" pitchFamily="34" charset="0"/>
              </a:rPr>
              <a:t>Rumenka</a:t>
            </a:r>
            <a:br>
              <a:rPr lang="hr-HR" sz="2800" u="none" dirty="0">
                <a:latin typeface="Arial" panose="020B0604020202020204" pitchFamily="34" charset="0"/>
                <a:cs typeface="Arial" panose="020B0604020202020204" pitchFamily="34" charset="0"/>
              </a:rPr>
            </a:br>
            <a:r>
              <a:rPr lang="hr-HR" sz="2800" u="none" dirty="0">
                <a:latin typeface="Arial" panose="020B0604020202020204" pitchFamily="34" charset="0"/>
                <a:cs typeface="Arial" panose="020B0604020202020204" pitchFamily="34" charset="0"/>
              </a:rPr>
              <a:t>Ruse</a:t>
            </a:r>
            <a:br>
              <a:rPr lang="hr-HR" sz="2800" u="none" dirty="0">
                <a:latin typeface="Arial" panose="020B0604020202020204" pitchFamily="34" charset="0"/>
                <a:cs typeface="Arial" panose="020B0604020202020204" pitchFamily="34" charset="0"/>
              </a:rPr>
            </a:br>
            <a:r>
              <a:rPr lang="hr-HR" sz="2800" u="none" dirty="0" err="1">
                <a:latin typeface="Arial" panose="020B0604020202020204" pitchFamily="34" charset="0"/>
                <a:cs typeface="Arial" panose="020B0604020202020204" pitchFamily="34" charset="0"/>
              </a:rPr>
              <a:t>Sagard</a:t>
            </a:r>
            <a:br>
              <a:rPr lang="hr-HR" sz="2800" u="none" dirty="0">
                <a:latin typeface="Arial" panose="020B0604020202020204" pitchFamily="34" charset="0"/>
                <a:cs typeface="Arial" panose="020B0604020202020204" pitchFamily="34" charset="0"/>
              </a:rPr>
            </a:br>
            <a:r>
              <a:rPr lang="hr-HR" sz="2800" u="none" dirty="0">
                <a:latin typeface="Arial" panose="020B0604020202020204" pitchFamily="34" charset="0"/>
                <a:cs typeface="Arial" panose="020B0604020202020204" pitchFamily="34" charset="0"/>
              </a:rPr>
              <a:t>Skopje</a:t>
            </a:r>
            <a:br>
              <a:rPr lang="hr-HR" sz="2800" u="none" dirty="0">
                <a:latin typeface="Arial" panose="020B0604020202020204" pitchFamily="34" charset="0"/>
                <a:cs typeface="Arial" panose="020B0604020202020204" pitchFamily="34" charset="0"/>
              </a:rPr>
            </a:br>
            <a:r>
              <a:rPr lang="hr-HR" sz="2800" u="none" dirty="0">
                <a:latin typeface="Arial" panose="020B0604020202020204" pitchFamily="34" charset="0"/>
                <a:cs typeface="Arial" panose="020B0604020202020204" pitchFamily="34" charset="0"/>
              </a:rPr>
              <a:t>Sofija</a:t>
            </a:r>
            <a:br>
              <a:rPr lang="hr-HR" sz="2800" u="none" dirty="0">
                <a:latin typeface="Arial" panose="020B0604020202020204" pitchFamily="34" charset="0"/>
                <a:cs typeface="Arial" panose="020B0604020202020204" pitchFamily="34" charset="0"/>
              </a:rPr>
            </a:br>
            <a:r>
              <a:rPr lang="hr-HR" sz="2800" u="none" dirty="0" err="1">
                <a:latin typeface="Arial" panose="020B0604020202020204" pitchFamily="34" charset="0"/>
                <a:cs typeface="Arial" panose="020B0604020202020204" pitchFamily="34" charset="0"/>
              </a:rPr>
              <a:t>Sombor</a:t>
            </a:r>
            <a:br>
              <a:rPr lang="hr-HR" sz="2800" u="none" dirty="0">
                <a:latin typeface="Arial" panose="020B0604020202020204" pitchFamily="34" charset="0"/>
                <a:cs typeface="Arial" panose="020B0604020202020204" pitchFamily="34" charset="0"/>
              </a:rPr>
            </a:br>
            <a:r>
              <a:rPr lang="hr-HR" sz="2800" u="none" dirty="0">
                <a:latin typeface="Arial" panose="020B0604020202020204" pitchFamily="34" charset="0"/>
                <a:cs typeface="Arial" panose="020B0604020202020204" pitchFamily="34" charset="0"/>
              </a:rPr>
              <a:t>Sremski </a:t>
            </a:r>
          </a:p>
          <a:p>
            <a:pPr marL="0" indent="0">
              <a:buFontTx/>
              <a:buNone/>
            </a:pPr>
            <a:r>
              <a:rPr lang="hr-HR" sz="2800" u="none" dirty="0">
                <a:latin typeface="Arial" panose="020B0604020202020204" pitchFamily="34" charset="0"/>
                <a:cs typeface="Arial" panose="020B0604020202020204" pitchFamily="34" charset="0"/>
              </a:rPr>
              <a:t>  Karlovci</a:t>
            </a:r>
            <a:br>
              <a:rPr lang="hr-HR" sz="2800" u="none" dirty="0">
                <a:latin typeface="Arial" panose="020B0604020202020204" pitchFamily="34" charset="0"/>
                <a:cs typeface="Arial" panose="020B0604020202020204" pitchFamily="34" charset="0"/>
              </a:rPr>
            </a:br>
            <a:r>
              <a:rPr lang="hr-HR" sz="2800" u="none" dirty="0" err="1">
                <a:latin typeface="Arial" panose="020B0604020202020204" pitchFamily="34" charset="0"/>
                <a:cs typeface="Arial" panose="020B0604020202020204" pitchFamily="34" charset="0"/>
              </a:rPr>
              <a:t>Šumen</a:t>
            </a:r>
            <a:br>
              <a:rPr lang="hr-HR" sz="2800" u="none" dirty="0">
                <a:latin typeface="Arial" panose="020B0604020202020204" pitchFamily="34" charset="0"/>
                <a:cs typeface="Arial" panose="020B0604020202020204" pitchFamily="34" charset="0"/>
              </a:rPr>
            </a:br>
            <a:endParaRPr lang="de-AT" altLang="de-DE" sz="2800" u="none" kern="0" dirty="0">
              <a:latin typeface="Arial" panose="020B0604020202020204" pitchFamily="34" charset="0"/>
              <a:cs typeface="Arial" panose="020B0604020202020204" pitchFamily="34" charset="0"/>
            </a:endParaRPr>
          </a:p>
        </p:txBody>
      </p:sp>
      <p:sp>
        <p:nvSpPr>
          <p:cNvPr id="12" name="Inhaltsplatzhalter 2">
            <a:extLst>
              <a:ext uri="{FF2B5EF4-FFF2-40B4-BE49-F238E27FC236}">
                <a16:creationId xmlns:a16="http://schemas.microsoft.com/office/drawing/2014/main" id="{B16A14CB-96FF-4936-B23D-6F54369C4476}"/>
              </a:ext>
            </a:extLst>
          </p:cNvPr>
          <p:cNvSpPr txBox="1">
            <a:spLocks/>
          </p:cNvSpPr>
          <p:nvPr/>
        </p:nvSpPr>
        <p:spPr bwMode="auto">
          <a:xfrm>
            <a:off x="6012160" y="2060848"/>
            <a:ext cx="2895600" cy="4422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hr-HR" sz="2800" u="none" dirty="0">
                <a:latin typeface="Arial" panose="020B0604020202020204" pitchFamily="34" charset="0"/>
                <a:cs typeface="Arial" panose="020B0604020202020204" pitchFamily="34" charset="0"/>
              </a:rPr>
              <a:t>Torino</a:t>
            </a:r>
            <a:br>
              <a:rPr lang="hr-HR" sz="2800" u="none" dirty="0">
                <a:latin typeface="Arial" panose="020B0604020202020204" pitchFamily="34" charset="0"/>
                <a:cs typeface="Arial" panose="020B0604020202020204" pitchFamily="34" charset="0"/>
              </a:rPr>
            </a:br>
            <a:r>
              <a:rPr lang="hr-HR" sz="2800" u="none" dirty="0">
                <a:latin typeface="Arial" panose="020B0604020202020204" pitchFamily="34" charset="0"/>
                <a:cs typeface="Arial" panose="020B0604020202020204" pitchFamily="34" charset="0"/>
              </a:rPr>
              <a:t>Travnik</a:t>
            </a:r>
          </a:p>
          <a:p>
            <a:pPr marL="0" indent="0">
              <a:buFontTx/>
              <a:buNone/>
            </a:pPr>
            <a:r>
              <a:rPr lang="hr-HR" sz="2800" u="none" dirty="0">
                <a:latin typeface="Arial" panose="020B0604020202020204" pitchFamily="34" charset="0"/>
                <a:cs typeface="Arial" panose="020B0604020202020204" pitchFamily="34" charset="0"/>
              </a:rPr>
              <a:t>Tuzla</a:t>
            </a:r>
            <a:br>
              <a:rPr lang="hr-HR" sz="2800" u="none" dirty="0">
                <a:latin typeface="Arial" panose="020B0604020202020204" pitchFamily="34" charset="0"/>
                <a:cs typeface="Arial" panose="020B0604020202020204" pitchFamily="34" charset="0"/>
              </a:rPr>
            </a:br>
            <a:r>
              <a:rPr lang="hr-HR" sz="2800" u="none" dirty="0">
                <a:latin typeface="Arial" panose="020B0604020202020204" pitchFamily="34" charset="0"/>
                <a:cs typeface="Arial" panose="020B0604020202020204" pitchFamily="34" charset="0"/>
              </a:rPr>
              <a:t>Vinkovci</a:t>
            </a:r>
            <a:br>
              <a:rPr lang="hr-HR" sz="2800" u="none" dirty="0">
                <a:latin typeface="Arial" panose="020B0604020202020204" pitchFamily="34" charset="0"/>
                <a:cs typeface="Arial" panose="020B0604020202020204" pitchFamily="34" charset="0"/>
              </a:rPr>
            </a:br>
            <a:r>
              <a:rPr lang="hr-HR" sz="2800" u="none" dirty="0">
                <a:latin typeface="Arial" panose="020B0604020202020204" pitchFamily="34" charset="0"/>
                <a:cs typeface="Arial" panose="020B0604020202020204" pitchFamily="34" charset="0"/>
              </a:rPr>
              <a:t>Vrbas</a:t>
            </a:r>
            <a:br>
              <a:rPr lang="hr-HR" sz="2800" u="none" dirty="0">
                <a:latin typeface="Arial" panose="020B0604020202020204" pitchFamily="34" charset="0"/>
                <a:cs typeface="Arial" panose="020B0604020202020204" pitchFamily="34" charset="0"/>
              </a:rPr>
            </a:br>
            <a:r>
              <a:rPr lang="hr-HR" sz="2800" u="none" dirty="0">
                <a:latin typeface="Arial" panose="020B0604020202020204" pitchFamily="34" charset="0"/>
                <a:cs typeface="Arial" panose="020B0604020202020204" pitchFamily="34" charset="0"/>
              </a:rPr>
              <a:t>Zadar</a:t>
            </a:r>
            <a:br>
              <a:rPr lang="hr-HR" sz="2800" u="none" dirty="0">
                <a:latin typeface="Arial" panose="020B0604020202020204" pitchFamily="34" charset="0"/>
                <a:cs typeface="Arial" panose="020B0604020202020204" pitchFamily="34" charset="0"/>
              </a:rPr>
            </a:br>
            <a:r>
              <a:rPr lang="hr-HR" sz="2800" u="none" dirty="0">
                <a:latin typeface="Arial" panose="020B0604020202020204" pitchFamily="34" charset="0"/>
                <a:cs typeface="Arial" panose="020B0604020202020204" pitchFamily="34" charset="0"/>
              </a:rPr>
              <a:t>Zagreb</a:t>
            </a:r>
            <a:br>
              <a:rPr lang="hr-HR" sz="2800" u="none" dirty="0">
                <a:latin typeface="Arial" panose="020B0604020202020204" pitchFamily="34" charset="0"/>
                <a:cs typeface="Arial" panose="020B0604020202020204" pitchFamily="34" charset="0"/>
              </a:rPr>
            </a:br>
            <a:r>
              <a:rPr lang="hr-HR" sz="2800" u="none" dirty="0">
                <a:latin typeface="Arial" panose="020B0604020202020204" pitchFamily="34" charset="0"/>
                <a:cs typeface="Arial" panose="020B0604020202020204" pitchFamily="34" charset="0"/>
              </a:rPr>
              <a:t>Zemun/</a:t>
            </a:r>
            <a:r>
              <a:rPr lang="hr-HR" sz="2800" u="none" dirty="0" err="1">
                <a:latin typeface="Arial" panose="020B0604020202020204" pitchFamily="34" charset="0"/>
                <a:cs typeface="Arial" panose="020B0604020202020204" pitchFamily="34" charset="0"/>
              </a:rPr>
              <a:t>Batajnica</a:t>
            </a:r>
            <a:br>
              <a:rPr lang="hr-HR" sz="2800" u="none" dirty="0"/>
            </a:br>
            <a:endParaRPr lang="de-AT" altLang="de-DE" sz="2800" u="none"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3380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A9FA606B-B9FE-42A4-BEBF-2B0A359D0C90}"/>
              </a:ext>
            </a:extLst>
          </p:cNvPr>
          <p:cNvSpPr>
            <a:spLocks noGrp="1"/>
          </p:cNvSpPr>
          <p:nvPr>
            <p:ph idx="1"/>
          </p:nvPr>
        </p:nvSpPr>
        <p:spPr/>
        <p:txBody>
          <a:bodyPr/>
          <a:lstStyle/>
          <a:p>
            <a:pPr marL="0" indent="0">
              <a:buNone/>
            </a:pPr>
            <a:r>
              <a:rPr lang="hr-HR" b="1" dirty="0"/>
              <a:t>Teme</a:t>
            </a:r>
            <a:endParaRPr lang="de-DE" b="1" dirty="0"/>
          </a:p>
          <a:p>
            <a:pPr marL="446088" indent="-446088">
              <a:buNone/>
            </a:pPr>
            <a:r>
              <a:rPr lang="hr-HR" dirty="0"/>
              <a:t>1) Andrićev nezavršeni roman </a:t>
            </a:r>
            <a:r>
              <a:rPr lang="hr-HR" cap="small" dirty="0"/>
              <a:t>Na sunčanoj strani</a:t>
            </a:r>
            <a:endParaRPr lang="de-DE" dirty="0"/>
          </a:p>
          <a:p>
            <a:pPr marL="446088" indent="-446088">
              <a:buNone/>
            </a:pPr>
            <a:r>
              <a:rPr lang="hr-HR" dirty="0"/>
              <a:t>2) Sunce, svjetlost i Jadran u Andrićevom stvaralaštvu</a:t>
            </a:r>
          </a:p>
          <a:p>
            <a:pPr marL="446088" indent="-446088">
              <a:buNone/>
            </a:pPr>
            <a:r>
              <a:rPr lang="hr-HR" dirty="0"/>
              <a:t>3) Ivo Andrić i Herceg-Novi, Crna Gora i </a:t>
            </a:r>
            <a:r>
              <a:rPr lang="hr-HR" dirty="0" err="1"/>
              <a:t>Njegoš</a:t>
            </a:r>
            <a:endParaRPr lang="de-DE" dirty="0"/>
          </a:p>
          <a:p>
            <a:endParaRPr lang="de-DE" dirty="0"/>
          </a:p>
          <a:p>
            <a:endParaRPr lang="de-DE" dirty="0"/>
          </a:p>
        </p:txBody>
      </p:sp>
      <p:sp>
        <p:nvSpPr>
          <p:cNvPr id="4" name="Foliennummernplatzhalter 3">
            <a:extLst>
              <a:ext uri="{FF2B5EF4-FFF2-40B4-BE49-F238E27FC236}">
                <a16:creationId xmlns:a16="http://schemas.microsoft.com/office/drawing/2014/main" id="{09C23CA1-594C-4BCD-AA53-210089F47C59}"/>
              </a:ext>
            </a:extLst>
          </p:cNvPr>
          <p:cNvSpPr>
            <a:spLocks noGrp="1"/>
          </p:cNvSpPr>
          <p:nvPr>
            <p:ph type="sldNum" sz="quarter" idx="12"/>
          </p:nvPr>
        </p:nvSpPr>
        <p:spPr/>
        <p:txBody>
          <a:bodyPr/>
          <a:lstStyle/>
          <a:p>
            <a:fld id="{2D6F0C99-933E-4B99-A91F-3FE4F526293A}" type="slidenum">
              <a:rPr lang="en-US" altLang="sr-Latn-RS" smtClean="0"/>
              <a:pPr/>
              <a:t>6</a:t>
            </a:fld>
            <a:endParaRPr lang="en-US" altLang="sr-Latn-RS"/>
          </a:p>
        </p:txBody>
      </p:sp>
      <p:sp>
        <p:nvSpPr>
          <p:cNvPr id="6" name="Titel 5">
            <a:extLst>
              <a:ext uri="{FF2B5EF4-FFF2-40B4-BE49-F238E27FC236}">
                <a16:creationId xmlns:a16="http://schemas.microsoft.com/office/drawing/2014/main" id="{CED564B9-4C59-4FCC-AA9D-B3DB0B00D376}"/>
              </a:ext>
            </a:extLst>
          </p:cNvPr>
          <p:cNvSpPr>
            <a:spLocks noGrp="1"/>
          </p:cNvSpPr>
          <p:nvPr>
            <p:ph type="title"/>
          </p:nvPr>
        </p:nvSpPr>
        <p:spPr/>
        <p:txBody>
          <a:bodyPr/>
          <a:lstStyle/>
          <a:p>
            <a:endParaRPr lang="de-DE"/>
          </a:p>
        </p:txBody>
      </p:sp>
    </p:spTree>
    <p:extLst>
      <p:ext uri="{BB962C8B-B14F-4D97-AF65-F5344CB8AC3E}">
        <p14:creationId xmlns:p14="http://schemas.microsoft.com/office/powerpoint/2010/main" val="3539104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6A66D3-43C6-491E-8283-E15332B61569}"/>
              </a:ext>
            </a:extLst>
          </p:cNvPr>
          <p:cNvSpPr>
            <a:spLocks noGrp="1"/>
          </p:cNvSpPr>
          <p:nvPr>
            <p:ph type="title"/>
          </p:nvPr>
        </p:nvSpPr>
        <p:spPr/>
        <p:txBody>
          <a:bodyPr/>
          <a:lstStyle/>
          <a:p>
            <a:r>
              <a:rPr lang="de-DE" dirty="0"/>
              <a:t>N</a:t>
            </a:r>
            <a:r>
              <a:rPr lang="hr-HR" dirty="0" err="1"/>
              <a:t>ezavršeni</a:t>
            </a:r>
            <a:r>
              <a:rPr lang="hr-HR" dirty="0"/>
              <a:t> roman </a:t>
            </a:r>
            <a:br>
              <a:rPr lang="de-DE" dirty="0"/>
            </a:br>
            <a:r>
              <a:rPr lang="hr-HR" cap="small" dirty="0"/>
              <a:t>Na sunčanoj strani</a:t>
            </a:r>
            <a:endParaRPr lang="de-DE" dirty="0"/>
          </a:p>
        </p:txBody>
      </p:sp>
      <p:pic>
        <p:nvPicPr>
          <p:cNvPr id="6" name="Inhaltsplatzhalter 5">
            <a:extLst>
              <a:ext uri="{FF2B5EF4-FFF2-40B4-BE49-F238E27FC236}">
                <a16:creationId xmlns:a16="http://schemas.microsoft.com/office/drawing/2014/main" id="{BF25D28C-5CC7-48F1-9659-98BA1895F53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02260" y="2564904"/>
            <a:ext cx="3009900" cy="1514475"/>
          </a:xfrm>
        </p:spPr>
      </p:pic>
      <p:sp>
        <p:nvSpPr>
          <p:cNvPr id="4" name="Foliennummernplatzhalter 3">
            <a:extLst>
              <a:ext uri="{FF2B5EF4-FFF2-40B4-BE49-F238E27FC236}">
                <a16:creationId xmlns:a16="http://schemas.microsoft.com/office/drawing/2014/main" id="{62029A55-37AE-4E46-AB3A-588E4D790FC0}"/>
              </a:ext>
            </a:extLst>
          </p:cNvPr>
          <p:cNvSpPr>
            <a:spLocks noGrp="1"/>
          </p:cNvSpPr>
          <p:nvPr>
            <p:ph type="sldNum" sz="quarter" idx="12"/>
          </p:nvPr>
        </p:nvSpPr>
        <p:spPr/>
        <p:txBody>
          <a:bodyPr/>
          <a:lstStyle/>
          <a:p>
            <a:fld id="{2D6F0C99-933E-4B99-A91F-3FE4F526293A}" type="slidenum">
              <a:rPr lang="en-US" altLang="sr-Latn-RS" smtClean="0"/>
              <a:pPr/>
              <a:t>7</a:t>
            </a:fld>
            <a:endParaRPr lang="en-US" altLang="sr-Latn-RS"/>
          </a:p>
        </p:txBody>
      </p:sp>
      <p:sp>
        <p:nvSpPr>
          <p:cNvPr id="7" name="Rechteck 6">
            <a:extLst>
              <a:ext uri="{FF2B5EF4-FFF2-40B4-BE49-F238E27FC236}">
                <a16:creationId xmlns:a16="http://schemas.microsoft.com/office/drawing/2014/main" id="{631A1511-6919-4622-8E36-4AD5BAC1BF8F}"/>
              </a:ext>
            </a:extLst>
          </p:cNvPr>
          <p:cNvSpPr/>
          <p:nvPr/>
        </p:nvSpPr>
        <p:spPr>
          <a:xfrm>
            <a:off x="683566" y="4267577"/>
            <a:ext cx="8003233" cy="1384995"/>
          </a:xfrm>
          <a:prstGeom prst="rect">
            <a:avLst/>
          </a:prstGeom>
        </p:spPr>
        <p:txBody>
          <a:bodyPr wrap="square">
            <a:spAutoFit/>
          </a:bodyPr>
          <a:lstStyle/>
          <a:p>
            <a:r>
              <a:rPr lang="de-DE" u="none" dirty="0" err="1"/>
              <a:t>Andrić</a:t>
            </a:r>
            <a:r>
              <a:rPr lang="de-DE" u="none" dirty="0"/>
              <a:t>, Ivo. </a:t>
            </a:r>
            <a:r>
              <a:rPr lang="de-DE" i="1" u="none" dirty="0" err="1"/>
              <a:t>Sabrana</a:t>
            </a:r>
            <a:r>
              <a:rPr lang="de-DE" i="1" u="none" dirty="0"/>
              <a:t> </a:t>
            </a:r>
            <a:r>
              <a:rPr lang="de-DE" i="1" u="none" dirty="0" err="1"/>
              <a:t>dela</a:t>
            </a:r>
            <a:r>
              <a:rPr lang="de-DE" i="1" u="none" dirty="0"/>
              <a:t> u 20 </a:t>
            </a:r>
            <a:r>
              <a:rPr lang="de-DE" i="1" u="none" dirty="0" err="1"/>
              <a:t>tomova</a:t>
            </a:r>
            <a:r>
              <a:rPr lang="de-DE" u="none" dirty="0"/>
              <a:t>, </a:t>
            </a:r>
            <a:r>
              <a:rPr lang="de-DE" u="none" dirty="0" err="1"/>
              <a:t>tom</a:t>
            </a:r>
            <a:r>
              <a:rPr lang="de-DE" u="none" dirty="0"/>
              <a:t> 8: </a:t>
            </a:r>
            <a:r>
              <a:rPr lang="de-DE" u="none" cap="small" dirty="0"/>
              <a:t>Na </a:t>
            </a:r>
            <a:r>
              <a:rPr lang="de-DE" u="none" cap="small" dirty="0" err="1"/>
              <a:t>sunčanoj</a:t>
            </a:r>
            <a:r>
              <a:rPr lang="de-DE" u="none" cap="small" dirty="0"/>
              <a:t> </a:t>
            </a:r>
            <a:r>
              <a:rPr lang="de-DE" u="none" cap="small" dirty="0" err="1"/>
              <a:t>strani</a:t>
            </a:r>
            <a:r>
              <a:rPr lang="de-DE" u="none" dirty="0"/>
              <a:t>. Beograd</a:t>
            </a:r>
            <a:r>
              <a:rPr lang="sr-Latn-RS" u="none" dirty="0"/>
              <a:t> </a:t>
            </a:r>
            <a:r>
              <a:rPr lang="de-DE" u="none" dirty="0"/>
              <a:t>– </a:t>
            </a:r>
            <a:r>
              <a:rPr lang="sr-Latn-RS" u="none" dirty="0"/>
              <a:t> </a:t>
            </a:r>
            <a:r>
              <a:rPr lang="de-DE" u="none" dirty="0"/>
              <a:t>Podgorica: Nova </a:t>
            </a:r>
            <a:r>
              <a:rPr lang="de-DE" u="none" dirty="0" err="1"/>
              <a:t>knjiga</a:t>
            </a:r>
            <a:r>
              <a:rPr lang="de-DE" u="none" dirty="0"/>
              <a:t> – </a:t>
            </a:r>
            <a:r>
              <a:rPr lang="de-DE" u="none" dirty="0" err="1"/>
              <a:t>Štampar</a:t>
            </a:r>
            <a:r>
              <a:rPr lang="de-DE" u="none" dirty="0"/>
              <a:t> </a:t>
            </a:r>
            <a:r>
              <a:rPr lang="de-DE" u="none" dirty="0" err="1"/>
              <a:t>Makarije</a:t>
            </a:r>
            <a:r>
              <a:rPr lang="de-DE" u="none" dirty="0"/>
              <a:t>, 2011.  173</a:t>
            </a:r>
            <a:r>
              <a:rPr lang="sr-Latn-RS" u="none" dirty="0"/>
              <a:t> s</a:t>
            </a:r>
            <a:r>
              <a:rPr lang="de-DE" u="none" dirty="0"/>
              <a:t>.</a:t>
            </a:r>
          </a:p>
        </p:txBody>
      </p:sp>
      <p:sp>
        <p:nvSpPr>
          <p:cNvPr id="8" name="Rechteck 7">
            <a:extLst>
              <a:ext uri="{FF2B5EF4-FFF2-40B4-BE49-F238E27FC236}">
                <a16:creationId xmlns:a16="http://schemas.microsoft.com/office/drawing/2014/main" id="{B06802DB-C878-4463-8F57-E451B7666F8C}"/>
              </a:ext>
            </a:extLst>
          </p:cNvPr>
          <p:cNvSpPr/>
          <p:nvPr/>
        </p:nvSpPr>
        <p:spPr>
          <a:xfrm>
            <a:off x="1125713" y="4267577"/>
            <a:ext cx="7128792" cy="523220"/>
          </a:xfrm>
          <a:prstGeom prst="rect">
            <a:avLst/>
          </a:prstGeom>
        </p:spPr>
        <p:txBody>
          <a:bodyPr wrap="square">
            <a:spAutoFit/>
          </a:bodyPr>
          <a:lstStyle/>
          <a:p>
            <a:endParaRPr lang="de-DE" u="none" dirty="0"/>
          </a:p>
        </p:txBody>
      </p:sp>
      <p:sp>
        <p:nvSpPr>
          <p:cNvPr id="10" name="Rechteck 9">
            <a:extLst>
              <a:ext uri="{FF2B5EF4-FFF2-40B4-BE49-F238E27FC236}">
                <a16:creationId xmlns:a16="http://schemas.microsoft.com/office/drawing/2014/main" id="{192F184A-2FBE-4F04-ABCB-AC4F95C423FB}"/>
              </a:ext>
            </a:extLst>
          </p:cNvPr>
          <p:cNvSpPr/>
          <p:nvPr/>
        </p:nvSpPr>
        <p:spPr>
          <a:xfrm>
            <a:off x="755575" y="1470579"/>
            <a:ext cx="7931224" cy="1014380"/>
          </a:xfrm>
          <a:prstGeom prst="rect">
            <a:avLst/>
          </a:prstGeom>
        </p:spPr>
        <p:txBody>
          <a:bodyPr wrap="square">
            <a:spAutoFit/>
          </a:bodyPr>
          <a:lstStyle/>
          <a:p>
            <a:pPr>
              <a:lnSpc>
                <a:spcPct val="107000"/>
              </a:lnSpc>
              <a:spcAft>
                <a:spcPts val="0"/>
              </a:spcAft>
            </a:pPr>
            <a:r>
              <a:rPr lang="sr-Latn-CS" u="none" dirty="0">
                <a:latin typeface="+mn-lt"/>
                <a:ea typeface="Calibri" panose="020F0502020204030204" pitchFamily="34" charset="0"/>
                <a:cs typeface="Times New Roman" panose="02020603050405020304" pitchFamily="18" charset="0"/>
              </a:rPr>
              <a:t>Prvi put štampano 1994. u izdanju Matice srpske</a:t>
            </a:r>
            <a:r>
              <a:rPr lang="de-DE" u="none" dirty="0">
                <a:latin typeface="+mn-lt"/>
                <a:ea typeface="Calibri" panose="020F0502020204030204" pitchFamily="34" charset="0"/>
                <a:cs typeface="Times New Roman" panose="02020603050405020304" pitchFamily="18" charset="0"/>
              </a:rPr>
              <a:t>, Novi </a:t>
            </a:r>
            <a:r>
              <a:rPr lang="de-DE" u="none" dirty="0" err="1">
                <a:latin typeface="+mn-lt"/>
                <a:ea typeface="Calibri" panose="020F0502020204030204" pitchFamily="34" charset="0"/>
                <a:cs typeface="Times New Roman" panose="02020603050405020304" pitchFamily="18" charset="0"/>
              </a:rPr>
              <a:t>Sad</a:t>
            </a:r>
            <a:r>
              <a:rPr lang="de-DE" u="none" dirty="0">
                <a:latin typeface="+mn-lt"/>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952729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6486EF-9A29-4567-A43F-625B5BFB8003}"/>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DCCE99E5-1406-403B-B8CB-5809BAC5CCD4}"/>
              </a:ext>
            </a:extLst>
          </p:cNvPr>
          <p:cNvSpPr>
            <a:spLocks noGrp="1"/>
          </p:cNvSpPr>
          <p:nvPr>
            <p:ph idx="1"/>
          </p:nvPr>
        </p:nvSpPr>
        <p:spPr/>
        <p:txBody>
          <a:bodyPr/>
          <a:lstStyle/>
          <a:p>
            <a:r>
              <a:rPr lang="sr-Latn-CS" sz="2000" i="1" dirty="0"/>
              <a:t>Duža nego šira, tamnička soba sa deset postelja imala je dva velika prozora okrenuta pravo ka istoku. Ti prozori su, upravo zato što su otvarali slobodan vidik na predgrađe, imali ne samo obične rešetke, deblje od muškog palca, nego su bili zastrti i naročitom čeličnom, gusto pletenom mrežom. Ta mreža nije mogla da </a:t>
            </a:r>
            <a:r>
              <a:rPr lang="sr-Latn-CS" sz="2000" i="1" dirty="0" err="1"/>
              <a:t>spreči</a:t>
            </a:r>
            <a:r>
              <a:rPr lang="sr-Latn-CS" sz="2000" i="1" dirty="0"/>
              <a:t> da svako jako </a:t>
            </a:r>
            <a:r>
              <a:rPr lang="sr-Latn-BA" sz="2000" i="1" dirty="0"/>
              <a:t>jutarnje sunce baci dva duga i </a:t>
            </a:r>
            <a:r>
              <a:rPr lang="sr-Latn-CS" sz="2000" i="1" dirty="0"/>
              <a:t>široka ćilima malo prigušene </a:t>
            </a:r>
            <a:r>
              <a:rPr lang="sr-Latn-CS" sz="2000" i="1" dirty="0" err="1"/>
              <a:t>svetlosti</a:t>
            </a:r>
            <a:r>
              <a:rPr lang="sr-Latn-CS" sz="2000" i="1" dirty="0"/>
              <a:t> </a:t>
            </a:r>
            <a:r>
              <a:rPr lang="sr-Latn-CS" sz="2000" i="1" dirty="0" err="1"/>
              <a:t>preko</a:t>
            </a:r>
            <a:r>
              <a:rPr lang="sr-Latn-CS" sz="2000" i="1" dirty="0"/>
              <a:t> poda, postelje i protivnog zida. Ta blagodat i taj raskoš trajali su sve do </a:t>
            </a:r>
            <a:r>
              <a:rPr lang="sr-Latn-CS" sz="2000" i="1" dirty="0" err="1"/>
              <a:t>pred</a:t>
            </a:r>
            <a:r>
              <a:rPr lang="sr-Latn-CS" sz="2000" i="1" dirty="0"/>
              <a:t> podne. Tada su sunčevi ćilimi počinjali naglo da se skupljaju i skraćuju, kao da ih neko izvlači. A kad bi sunce stizalo na zenit, i </a:t>
            </a:r>
            <a:r>
              <a:rPr lang="sr-Latn-CS" sz="2000" i="1" dirty="0" err="1"/>
              <a:t>poslednji</a:t>
            </a:r>
            <a:r>
              <a:rPr lang="sr-Latn-CS" sz="2000" i="1" dirty="0"/>
              <a:t> krajičak </a:t>
            </a:r>
            <a:r>
              <a:rPr lang="sr-Latn-CS" sz="2000" i="1" dirty="0" err="1"/>
              <a:t>svetlosne</a:t>
            </a:r>
            <a:r>
              <a:rPr lang="sr-Latn-CS" sz="2000" i="1" dirty="0"/>
              <a:t> prostirke izmileo bi ispod rešetaka i nestao </a:t>
            </a:r>
            <a:r>
              <a:rPr lang="sr-Latn-CS" sz="2000" i="1" dirty="0" err="1"/>
              <a:t>negde</a:t>
            </a:r>
            <a:r>
              <a:rPr lang="sr-Latn-CS" sz="2000" i="1" dirty="0"/>
              <a:t> u sunčanoj </a:t>
            </a:r>
            <a:r>
              <a:rPr lang="sr-Latn-CS" sz="2000" i="1" dirty="0" err="1"/>
              <a:t>svetlosti</a:t>
            </a:r>
            <a:r>
              <a:rPr lang="sr-Latn-CS" sz="2000" i="1" dirty="0"/>
              <a:t>, razlivenoj po slobodnom </a:t>
            </a:r>
            <a:r>
              <a:rPr lang="sr-Latn-CS" sz="2000" i="1" dirty="0" err="1"/>
              <a:t>delu</a:t>
            </a:r>
            <a:r>
              <a:rPr lang="sr-Latn-CS" sz="2000" i="1" dirty="0"/>
              <a:t> nepoznatog grada kao što dva potoka nestaju u moru. </a:t>
            </a:r>
            <a:r>
              <a:rPr lang="de-DE" sz="2000" dirty="0"/>
              <a:t>[</a:t>
            </a:r>
            <a:r>
              <a:rPr lang="sr-Latn-CS" sz="2000" dirty="0"/>
              <a:t>Početak</a:t>
            </a:r>
            <a:r>
              <a:rPr lang="de-DE" sz="2000" dirty="0"/>
              <a:t>]</a:t>
            </a:r>
          </a:p>
          <a:p>
            <a:endParaRPr lang="de-DE" sz="2000" dirty="0"/>
          </a:p>
        </p:txBody>
      </p:sp>
      <p:sp>
        <p:nvSpPr>
          <p:cNvPr id="4" name="Foliennummernplatzhalter 3">
            <a:extLst>
              <a:ext uri="{FF2B5EF4-FFF2-40B4-BE49-F238E27FC236}">
                <a16:creationId xmlns:a16="http://schemas.microsoft.com/office/drawing/2014/main" id="{09FD8415-647C-4DD9-832E-D7E42BF49032}"/>
              </a:ext>
            </a:extLst>
          </p:cNvPr>
          <p:cNvSpPr>
            <a:spLocks noGrp="1"/>
          </p:cNvSpPr>
          <p:nvPr>
            <p:ph type="sldNum" sz="quarter" idx="12"/>
          </p:nvPr>
        </p:nvSpPr>
        <p:spPr/>
        <p:txBody>
          <a:bodyPr/>
          <a:lstStyle/>
          <a:p>
            <a:fld id="{2D6F0C99-933E-4B99-A91F-3FE4F526293A}" type="slidenum">
              <a:rPr lang="en-US" altLang="sr-Latn-RS" smtClean="0"/>
              <a:pPr/>
              <a:t>8</a:t>
            </a:fld>
            <a:endParaRPr lang="en-US" altLang="sr-Latn-RS"/>
          </a:p>
        </p:txBody>
      </p:sp>
    </p:spTree>
    <p:extLst>
      <p:ext uri="{BB962C8B-B14F-4D97-AF65-F5344CB8AC3E}">
        <p14:creationId xmlns:p14="http://schemas.microsoft.com/office/powerpoint/2010/main" val="3944368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B2EBF3-38E5-4CC2-9982-8D7BC4FAAE07}"/>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178801A0-48E4-4E18-A223-F9D906731545}"/>
              </a:ext>
            </a:extLst>
          </p:cNvPr>
          <p:cNvSpPr>
            <a:spLocks noGrp="1"/>
          </p:cNvSpPr>
          <p:nvPr>
            <p:ph idx="1"/>
          </p:nvPr>
        </p:nvSpPr>
        <p:spPr/>
        <p:txBody>
          <a:bodyPr/>
          <a:lstStyle/>
          <a:p>
            <a:r>
              <a:rPr lang="sr-Latn-CS" dirty="0"/>
              <a:t>Fascikla</a:t>
            </a:r>
            <a:endParaRPr lang="de-DE" dirty="0"/>
          </a:p>
          <a:p>
            <a:r>
              <a:rPr lang="sr-Latn-CS" i="1" dirty="0"/>
              <a:t>Na sunčanoj strani</a:t>
            </a:r>
            <a:r>
              <a:rPr lang="sr-Latn-CS" dirty="0"/>
              <a:t> (</a:t>
            </a:r>
            <a:r>
              <a:rPr lang="sr-Latn-CS" i="1" dirty="0" err="1"/>
              <a:t>Galus</a:t>
            </a:r>
            <a:r>
              <a:rPr lang="sr-Latn-CS" dirty="0"/>
              <a:t>); </a:t>
            </a:r>
            <a:r>
              <a:rPr lang="sr-Latn-CS" i="1" dirty="0" err="1"/>
              <a:t>dve</a:t>
            </a:r>
            <a:r>
              <a:rPr lang="sr-Latn-CS" i="1" dirty="0"/>
              <a:t> glave završe</a:t>
            </a:r>
            <a:r>
              <a:rPr lang="sr-Latn-CS" dirty="0"/>
              <a:t>ne, </a:t>
            </a:r>
            <a:r>
              <a:rPr lang="sr-Latn-CS" i="1" dirty="0"/>
              <a:t>ostalo u zabeleškama</a:t>
            </a:r>
            <a:r>
              <a:rPr lang="sr-Latn-CS" dirty="0"/>
              <a:t> (Đukić Perišić 2011: 157).</a:t>
            </a:r>
            <a:endParaRPr lang="de-DE" dirty="0"/>
          </a:p>
          <a:p>
            <a:r>
              <a:rPr lang="sr-Latn-CS" dirty="0"/>
              <a:t>Fragmenti zamišljene cjeline</a:t>
            </a:r>
            <a:endParaRPr lang="de-DE" dirty="0"/>
          </a:p>
        </p:txBody>
      </p:sp>
      <p:sp>
        <p:nvSpPr>
          <p:cNvPr id="4" name="Foliennummernplatzhalter 3">
            <a:extLst>
              <a:ext uri="{FF2B5EF4-FFF2-40B4-BE49-F238E27FC236}">
                <a16:creationId xmlns:a16="http://schemas.microsoft.com/office/drawing/2014/main" id="{6180957D-F27D-465E-9CD3-FA8DAF2332F8}"/>
              </a:ext>
            </a:extLst>
          </p:cNvPr>
          <p:cNvSpPr>
            <a:spLocks noGrp="1"/>
          </p:cNvSpPr>
          <p:nvPr>
            <p:ph type="sldNum" sz="quarter" idx="12"/>
          </p:nvPr>
        </p:nvSpPr>
        <p:spPr/>
        <p:txBody>
          <a:bodyPr/>
          <a:lstStyle/>
          <a:p>
            <a:fld id="{2D6F0C99-933E-4B99-A91F-3FE4F526293A}" type="slidenum">
              <a:rPr lang="en-US" altLang="sr-Latn-RS" smtClean="0"/>
              <a:pPr/>
              <a:t>9</a:t>
            </a:fld>
            <a:endParaRPr lang="en-US" altLang="sr-Latn-RS"/>
          </a:p>
        </p:txBody>
      </p:sp>
    </p:spTree>
    <p:extLst>
      <p:ext uri="{BB962C8B-B14F-4D97-AF65-F5344CB8AC3E}">
        <p14:creationId xmlns:p14="http://schemas.microsoft.com/office/powerpoint/2010/main" val="444245100"/>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sr-Latn-RS" sz="2800" b="0" i="0" u="sng"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sr-Latn-RS" sz="2800" b="0" i="0" u="sng"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746</Words>
  <Application>Microsoft Office PowerPoint</Application>
  <PresentationFormat>Bildschirmpräsentation (4:3)</PresentationFormat>
  <Paragraphs>105</Paragraphs>
  <Slides>25</Slides>
  <Notes>1</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25</vt:i4>
      </vt:variant>
    </vt:vector>
  </HeadingPairs>
  <TitlesOfParts>
    <vt:vector size="30" baseType="lpstr">
      <vt:lpstr>宋体</vt:lpstr>
      <vt:lpstr>Arial</vt:lpstr>
      <vt:lpstr>Calibri</vt:lpstr>
      <vt:lpstr>Times New Roman</vt:lpstr>
      <vt:lpstr>Default Design</vt:lpstr>
      <vt:lpstr>Andrićeva  Sunčana strana Uvodna riječ </vt:lpstr>
      <vt:lpstr>PowerPoint-Präsentation</vt:lpstr>
      <vt:lpstr>Teme</vt:lpstr>
      <vt:lpstr>PowerPoint-Präsentation</vt:lpstr>
      <vt:lpstr>PowerPoint-Präsentation</vt:lpstr>
      <vt:lpstr>PowerPoint-Präsentation</vt:lpstr>
      <vt:lpstr>Nezavršeni roman  Na sunčanoj strani</vt:lpstr>
      <vt:lpstr>PowerPoint-Präsentation</vt:lpstr>
      <vt:lpstr>PowerPoint-Präsentation</vt:lpstr>
      <vt:lpstr>PowerPoint-Präsentation</vt:lpstr>
      <vt:lpstr>Andrićeva kuća</vt:lpstr>
      <vt:lpstr>PowerPoint-Präsentation</vt:lpstr>
      <vt:lpstr>PowerPoint-Präsentation</vt:lpstr>
      <vt:lpstr>PowerPoint-Präsentation</vt:lpstr>
      <vt:lpstr>Nekoliko informacija</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UNI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Branko Tošović Aoristno-imperfektno  emajliranje i čatovanje</dc:title>
  <dc:creator>BT</dc:creator>
  <cp:lastModifiedBy>branko</cp:lastModifiedBy>
  <cp:revision>2843</cp:revision>
  <cp:lastPrinted>2018-10-08T07:21:39Z</cp:lastPrinted>
  <dcterms:created xsi:type="dcterms:W3CDTF">2005-05-16T09:32:41Z</dcterms:created>
  <dcterms:modified xsi:type="dcterms:W3CDTF">2018-10-10T21:17:28Z</dcterms:modified>
</cp:coreProperties>
</file>