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89" r:id="rId3"/>
    <p:sldId id="298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258" r:id="rId15"/>
    <p:sldId id="299" r:id="rId16"/>
    <p:sldId id="300" r:id="rId17"/>
    <p:sldId id="301" r:id="rId18"/>
    <p:sldId id="302" r:id="rId19"/>
    <p:sldId id="261" r:id="rId20"/>
    <p:sldId id="303" r:id="rId21"/>
    <p:sldId id="304" r:id="rId22"/>
    <p:sldId id="305" r:id="rId23"/>
    <p:sldId id="306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Младић на страни 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тропског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лудила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>“</a:t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 Симпозијум о Иви Андрићу</a:t>
            </a:r>
            <a:br>
              <a:rPr lang="sr-Cyrl-CS" sz="2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Херцег-Нови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, 13.10.2017.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Сунце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–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исто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време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течност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звук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укусом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вина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воћа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стално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покрету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жаром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ватре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свежином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воде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главно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неисцрпно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непресушно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сунце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1994: 58)!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огроман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задатак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морамо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срушимо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аустро-угарску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Царевину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мора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пропадне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!...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[...]</a:t>
            </a:r>
          </a:p>
          <a:p>
            <a:pPr>
              <a:buNone/>
            </a:pPr>
            <a:r>
              <a:rPr lang="sr-Cyrl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Мора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пропадне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Јер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какве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царевине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којима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потребно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ово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могле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постоје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одржавају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1994: 92)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Без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речи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без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гласа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једним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покретом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главе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дадох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знак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шала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успела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може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ући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чекам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радошћу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Тако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долази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увек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љупком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шалом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музиком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мирисом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1994: 138).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Тамни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брат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“ у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нама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суочен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Јеленом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које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има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ладић и Франц Постружник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тран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тропског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лудила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Сунчана страна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Сунце</a:t>
            </a:r>
          </a:p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Летовање на југу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 и литература</a:t>
            </a:r>
            <a:br>
              <a:rPr lang="sr-Cyrl-CS" sz="3200" dirty="0" smtClean="0"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1962: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Дрини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ћуприја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Стазе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Стазе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лица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предели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9–11.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Гоја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Стазе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лица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предели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105–120.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Разговор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Гојом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Стазе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лица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предели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121–147.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Мост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Жепи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Жеђ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187–194.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Летећи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над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морем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Жеђ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195–198.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Летовање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југу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Жеђ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249–258.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1981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Историја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легенда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1981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Свеске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сунчаној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страни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Ex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ponto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Знакови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поред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пута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Travnička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cap="small" dirty="0" err="1" smtClean="0">
                <a:latin typeface="Arial" pitchFamily="34" charset="0"/>
                <a:cs typeface="Arial" pitchFamily="34" charset="0"/>
              </a:rPr>
              <a:t>hronika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Mihailović, Dejan (ur.)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Romani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Beograd.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S. 11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319.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Богићевић 1954</a:t>
            </a:r>
            <a:r>
              <a:rPr lang="sr-Cyrl-C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Богићевић, Војислав.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Млада Босна: писма и прилози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Сарајево.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Богићевић 1954</a:t>
            </a:r>
            <a:r>
              <a:rPr lang="sr-Cyrl-C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Богићевић, Војислав.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Сарајевски атентат, Стенограм главне расправе против Гаврила Принципа и другова.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Сарајево.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Јер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испод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свих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друмова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земље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стално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текла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мене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видљива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осетна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оштра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вишеградска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стаза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дана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кад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напустио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па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до</a:t>
            </a:r>
            <a:r>
              <a:rPr lang="en-U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i="1" dirty="0" err="1" smtClean="0">
                <a:latin typeface="Arial" pitchFamily="34" charset="0"/>
                <a:cs typeface="Arial" pitchFamily="34" charset="0"/>
              </a:rPr>
              <a:t>данас</a:t>
            </a:r>
            <a:r>
              <a:rPr lang="sr-Latn-RS" sz="3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sz="3800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: 9–10 ).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Вучковић 2009: Вучковић, Радован. Андрићеви недовршени романи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На сунчаној страни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Омер-паша Латас.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Вучковић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Радован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Паралеле и укрштања.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Нови Сад. С. 20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41.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Ђукић Перишић 1992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Ђукић Перишић, Жанета.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Каваљер светог духа: о једном недовршеном роману Иве Андрића.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Ђукић Перишић 1994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Ђукић Перишић, Жанета. Напуштено градилиште.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Андрић, Иво.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На сунчаној страни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Нови Сад. С. 7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28.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Јандрић 1977: Јандрић. Љубо.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Са Ивом Андрићем: 1968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1975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Владета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Предговор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Јунг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Карл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Густав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Лавиринт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човеку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7–76.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Радуловић 2013: Радуловић, Оливера. Светлост као знак поетичког идентитета Иве Андрића.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Радуловић, Оливера.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Нова читања Андрићевог дела.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Петроварадин. Стр. 113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129.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Тартаља 1979: Тартаља, Иво.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Приповедачева естетика.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Đukić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Perišić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Đukić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Perišić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Žaneta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Pisac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priča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Stvaralačka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biografija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Andrića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Novi Sad.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Palavestra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1981: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Palavestra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Predrag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Skriveni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pesnik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Трагање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„скривеним“ писцем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Видите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уметник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„сумњиво лице“, маскиран човек у сумраку, путник са лажним пасошем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125).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Удвојеност Андрићеве личности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Тома Галус као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alter ego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писца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Страховит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ход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хисторије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Кроз лик Томе Галуса се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преламају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пишчеве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интелектуалне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недоумице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историјске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тескобе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националне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социјалне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фрустрације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лирски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немири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првих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деценија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нашег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века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чини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књижевни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духовни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психолошки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историјски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оквир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нашег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истраживања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Ђукић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Перишић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9).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Каваљер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(и)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Св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Духа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Хрватска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нелијепо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спава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Будни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пјесници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атентатори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Ђукић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Перишић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23–24)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Младобосанци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Националиста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Југословен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националиста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Југословен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Моја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тежња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ујединити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Југословене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којој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било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државној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форми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ослободити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Аустрије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Богићевић</a:t>
            </a:r>
            <a:r>
              <a:rPr lang="en-US" baseline="30000" dirty="0" err="1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1954 :58).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Искуство тамнице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Фантазмагоричка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сунчева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светлост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Jelena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prestaje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fluid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mašta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postaje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suštinska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potreba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njеgovoga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večni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vapaj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ljubavlju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pravi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smisao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Đukić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Perišić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343).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Занесеног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страдалног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младића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страни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тропског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лудила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“ спашава сунчана страна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Структура</a:t>
            </a:r>
          </a:p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Хелголанд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/Вишеград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утобиографск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књижевн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подударност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Једна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средовечна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жена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набухлим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подочњацима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пљуну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двапут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Галуса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1994: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42–43)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Прозор као симбол излаза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Жена као духовно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богатство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илузија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Саслушање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Ћелија број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15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1007</Words>
  <Application>Microsoft Office PowerPoint</Application>
  <PresentationFormat>On-screen Show (4:3)</PresentationFormat>
  <Paragraphs>86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Милана Поучки (Нови Сад)  Универзитет у Новом Саду Филозофски факултет  milanapoucki@gmail.com   Младић на страни „тропског лудила“  11. Симпозијум о Иви Андрићу Херцег-Нови, 13.10.2017. </vt:lpstr>
      <vt:lpstr>Slide 2</vt:lpstr>
      <vt:lpstr>Трагање за „скривеним“ писцем </vt:lpstr>
      <vt:lpstr>Страховит је ход хисторије </vt:lpstr>
      <vt:lpstr>Каваљер(и) Св. Духа </vt:lpstr>
      <vt:lpstr>Националиста Југословен </vt:lpstr>
      <vt:lpstr>Фантазмагоричка „сунчева светлост“</vt:lpstr>
      <vt:lpstr>Занесеног и страдалног младића на страни „тропског лудила“ спашава сунчана страна </vt:lpstr>
      <vt:lpstr>Slide 9</vt:lpstr>
      <vt:lpstr>Slide 10</vt:lpstr>
      <vt:lpstr>Slide 11</vt:lpstr>
      <vt:lpstr>Slide 12</vt:lpstr>
      <vt:lpstr>„Тамни брат“ у нама суочен са Јеленом које има </vt:lpstr>
      <vt:lpstr>Извори и литература Извори</vt:lpstr>
      <vt:lpstr>Slide 15</vt:lpstr>
      <vt:lpstr>Slide 16</vt:lpstr>
      <vt:lpstr>Slide 17</vt:lpstr>
      <vt:lpstr>Slide 18</vt:lpstr>
      <vt:lpstr>Литература</vt:lpstr>
      <vt:lpstr>Slide 20</vt:lpstr>
      <vt:lpstr>Slide 21</vt:lpstr>
      <vt:lpstr>Slide 22</vt:lpstr>
      <vt:lpstr>Slide 23</vt:lpstr>
      <vt:lpstr>Slide 24</vt:lpstr>
    </vt:vector>
  </TitlesOfParts>
  <Company>Poucki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Milana</cp:lastModifiedBy>
  <cp:revision>215</cp:revision>
  <dcterms:created xsi:type="dcterms:W3CDTF">2015-08-24T14:02:58Z</dcterms:created>
  <dcterms:modified xsi:type="dcterms:W3CDTF">2018-05-28T17:00:58Z</dcterms:modified>
</cp:coreProperties>
</file>